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tags/tag1.xml" ContentType="application/vnd.openxmlformats-officedocument.presentationml.tags+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0" r:id="rId6"/>
    <p:sldMasterId id="2147483694" r:id="rId7"/>
    <p:sldMasterId id="2147483903" r:id="rId8"/>
    <p:sldMasterId id="2147483913" r:id="rId9"/>
    <p:sldMasterId id="2147483923" r:id="rId10"/>
    <p:sldMasterId id="2147483933" r:id="rId11"/>
    <p:sldMasterId id="2147483968" r:id="rId12"/>
    <p:sldMasterId id="2147483978" r:id="rId13"/>
    <p:sldMasterId id="2147484016" r:id="rId14"/>
  </p:sldMasterIdLst>
  <p:notesMasterIdLst>
    <p:notesMasterId r:id="rId34"/>
  </p:notesMasterIdLst>
  <p:sldIdLst>
    <p:sldId id="2013" r:id="rId15"/>
    <p:sldId id="26273" r:id="rId16"/>
    <p:sldId id="26297" r:id="rId17"/>
    <p:sldId id="26280" r:id="rId18"/>
    <p:sldId id="26255" r:id="rId19"/>
    <p:sldId id="26290" r:id="rId20"/>
    <p:sldId id="26274" r:id="rId21"/>
    <p:sldId id="261" r:id="rId22"/>
    <p:sldId id="26313" r:id="rId23"/>
    <p:sldId id="26265" r:id="rId24"/>
    <p:sldId id="26298" r:id="rId25"/>
    <p:sldId id="26249" r:id="rId26"/>
    <p:sldId id="26295" r:id="rId27"/>
    <p:sldId id="26289" r:id="rId28"/>
    <p:sldId id="26269" r:id="rId29"/>
    <p:sldId id="26275" r:id="rId30"/>
    <p:sldId id="26232" r:id="rId31"/>
    <p:sldId id="26292" r:id="rId32"/>
    <p:sldId id="26223" r:id="rId33"/>
  </p:sldIdLst>
  <p:sldSz cx="12192000" cy="6858000"/>
  <p:notesSz cx="6858000" cy="9144000"/>
  <p:defaultText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999080-33B0-26A4-9DFD-CBE6E8B045CF}" name="Sanderberg, Olav" initials="SO" userId="S::Olav.Sanderberg@bmo.com::b0a6e270-4a73-431a-a350-e57502530647" providerId="AD"/>
  <p188:author id="{FAC2F8DC-7F4C-8F00-23F3-7CB247AC74BB}" name="Black, Katelyn" initials="BK" userId="S::Katelyn.Black@bmo.com::58a3d965-1f30-4244-a82b-e7528695b8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arhar, Bel" initials="PB" lastIdx="5" clrIdx="0"/>
  <p:cmAuthor id="1" name="Black, Katelyn" initials="BK" lastIdx="13" clrIdx="1">
    <p:extLst>
      <p:ext uri="{19B8F6BF-5375-455C-9EA6-DF929625EA0E}">
        <p15:presenceInfo xmlns:p15="http://schemas.microsoft.com/office/powerpoint/2012/main" userId="S::Katelyn.Black@bmo.com::58a3d965-1f30-4244-a82b-e7528695b8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1"/>
    <a:srgbClr val="974BB7"/>
    <a:srgbClr val="E7ECF4"/>
    <a:srgbClr val="CBD7E9"/>
    <a:srgbClr val="0079C1"/>
    <a:srgbClr val="004A7C"/>
    <a:srgbClr val="ED1B23"/>
    <a:srgbClr val="8988E1"/>
    <a:srgbClr val="097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08" autoAdjust="0"/>
    <p:restoredTop sz="94660"/>
  </p:normalViewPr>
  <p:slideViewPr>
    <p:cSldViewPr snapToGrid="0">
      <p:cViewPr varScale="1">
        <p:scale>
          <a:sx n="108" d="100"/>
          <a:sy n="108" d="100"/>
        </p:scale>
        <p:origin x="119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ng, Kylie" userId="6aa4f697-ace9-4064-8fe1-c5cb4f44e381" providerId="ADAL" clId="{1BCDF66C-03E2-41F0-9F2D-16A87770890E}"/>
    <pc:docChg chg="delSld">
      <pc:chgData name="Fung, Kylie" userId="6aa4f697-ace9-4064-8fe1-c5cb4f44e381" providerId="ADAL" clId="{1BCDF66C-03E2-41F0-9F2D-16A87770890E}" dt="2023-08-02T21:26:27.361" v="2" actId="47"/>
      <pc:docMkLst>
        <pc:docMk/>
      </pc:docMkLst>
      <pc:sldChg chg="del">
        <pc:chgData name="Fung, Kylie" userId="6aa4f697-ace9-4064-8fe1-c5cb4f44e381" providerId="ADAL" clId="{1BCDF66C-03E2-41F0-9F2D-16A87770890E}" dt="2023-08-02T21:26:19.751" v="0" actId="47"/>
        <pc:sldMkLst>
          <pc:docMk/>
          <pc:sldMk cId="2894441500" sldId="26254"/>
        </pc:sldMkLst>
      </pc:sldChg>
      <pc:sldChg chg="del">
        <pc:chgData name="Fung, Kylie" userId="6aa4f697-ace9-4064-8fe1-c5cb4f44e381" providerId="ADAL" clId="{1BCDF66C-03E2-41F0-9F2D-16A87770890E}" dt="2023-08-02T21:26:27.361" v="2" actId="47"/>
        <pc:sldMkLst>
          <pc:docMk/>
          <pc:sldMk cId="1160311151" sldId="26260"/>
        </pc:sldMkLst>
      </pc:sldChg>
      <pc:sldChg chg="del">
        <pc:chgData name="Fung, Kylie" userId="6aa4f697-ace9-4064-8fe1-c5cb4f44e381" providerId="ADAL" clId="{1BCDF66C-03E2-41F0-9F2D-16A87770890E}" dt="2023-08-02T21:26:22.445" v="1" actId="47"/>
        <pc:sldMkLst>
          <pc:docMk/>
          <pc:sldMk cId="4125307836" sldId="26276"/>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C21A1-968F-44C9-8A35-FA58DCCE160C}" type="doc">
      <dgm:prSet loTypeId="urn:microsoft.com/office/officeart/2005/8/layout/venn3" loCatId="relationship" qsTypeId="urn:microsoft.com/office/officeart/2005/8/quickstyle/simple1" qsCatId="simple" csTypeId="urn:microsoft.com/office/officeart/2005/8/colors/colorful1" csCatId="colorful" phldr="1"/>
      <dgm:spPr/>
    </dgm:pt>
    <dgm:pt modelId="{0E23D684-2A53-4649-8DEA-FD070C0CDD19}">
      <dgm:prSet phldrT="[Text]"/>
      <dgm:spPr>
        <a:solidFill>
          <a:srgbClr val="004A7C"/>
        </a:solidFill>
      </dgm:spPr>
      <dgm:t>
        <a:bodyPr/>
        <a:lstStyle/>
        <a:p>
          <a:r>
            <a:rPr lang="fr-CA" dirty="0">
              <a:solidFill>
                <a:schemeClr val="bg1"/>
              </a:solidFill>
              <a:latin typeface="Arial" panose="020B0604020202020204" pitchFamily="34" charset="0"/>
            </a:rPr>
            <a:t>Les investisseurs continuent de chercher un revenu stable avec une exposition aux actions</a:t>
          </a:r>
          <a:endParaRPr lang="fr-CA" dirty="0">
            <a:solidFill>
              <a:schemeClr val="bg1"/>
            </a:solidFill>
            <a:latin typeface="Arial" panose="020B0604020202020204" pitchFamily="34" charset="0"/>
            <a:cs typeface="Arial" panose="020B0604020202020204" pitchFamily="34" charset="0"/>
          </a:endParaRPr>
        </a:p>
      </dgm:t>
    </dgm:pt>
    <dgm:pt modelId="{944F6063-EFC2-45D9-8686-DB69CF73DC06}" type="parTrans" cxnId="{4D9B3B16-1F0D-4281-8DD4-24FE69CFE187}">
      <dgm:prSet/>
      <dgm:spPr/>
      <dgm:t>
        <a:bodyPr/>
        <a:lstStyle/>
        <a:p>
          <a:endParaRPr lang="en-CA">
            <a:latin typeface="+mj-lt"/>
            <a:cs typeface="Arial" panose="020B0604020202020204" pitchFamily="34" charset="0"/>
          </a:endParaRPr>
        </a:p>
      </dgm:t>
    </dgm:pt>
    <dgm:pt modelId="{A9B8E72E-3171-4D9D-87F3-08E3EF19C21C}" type="sibTrans" cxnId="{4D9B3B16-1F0D-4281-8DD4-24FE69CFE187}">
      <dgm:prSet/>
      <dgm:spPr/>
      <dgm:t>
        <a:bodyPr/>
        <a:lstStyle/>
        <a:p>
          <a:endParaRPr lang="en-CA">
            <a:latin typeface="+mj-lt"/>
            <a:cs typeface="Arial" panose="020B0604020202020204" pitchFamily="34" charset="0"/>
          </a:endParaRPr>
        </a:p>
      </dgm:t>
    </dgm:pt>
    <dgm:pt modelId="{4B2C43D1-DA13-448F-972B-9F408C1BB1C4}">
      <dgm:prSet/>
      <dgm:spPr>
        <a:solidFill>
          <a:srgbClr val="004A7C"/>
        </a:solidFill>
      </dgm:spPr>
      <dgm:t>
        <a:bodyPr/>
        <a:lstStyle/>
        <a:p>
          <a:r>
            <a:rPr lang="fr-CA" dirty="0">
              <a:solidFill>
                <a:schemeClr val="bg1"/>
              </a:solidFill>
              <a:latin typeface="Arial" panose="020B0604020202020204" pitchFamily="34" charset="0"/>
            </a:rPr>
            <a:t>La récente volatilité du marché a ravivé l’inquiétude à l’égard de la protection contre les pertes sur les placements</a:t>
          </a:r>
        </a:p>
      </dgm:t>
    </dgm:pt>
    <dgm:pt modelId="{3D261B26-8F6F-46D9-9864-4D9D58522652}" type="parTrans" cxnId="{C7979C24-5F0A-4FE4-9A33-3E9560567156}">
      <dgm:prSet/>
      <dgm:spPr/>
      <dgm:t>
        <a:bodyPr/>
        <a:lstStyle/>
        <a:p>
          <a:endParaRPr lang="en-CA">
            <a:latin typeface="+mj-lt"/>
            <a:cs typeface="Arial" panose="020B0604020202020204" pitchFamily="34" charset="0"/>
          </a:endParaRPr>
        </a:p>
      </dgm:t>
    </dgm:pt>
    <dgm:pt modelId="{9DD54EC1-7661-4ED5-86A4-1C69F9951C2C}" type="sibTrans" cxnId="{C7979C24-5F0A-4FE4-9A33-3E9560567156}">
      <dgm:prSet/>
      <dgm:spPr/>
      <dgm:t>
        <a:bodyPr/>
        <a:lstStyle/>
        <a:p>
          <a:endParaRPr lang="en-CA">
            <a:latin typeface="+mj-lt"/>
            <a:cs typeface="Arial" panose="020B0604020202020204" pitchFamily="34" charset="0"/>
          </a:endParaRPr>
        </a:p>
      </dgm:t>
    </dgm:pt>
    <dgm:pt modelId="{5A4A27D0-23F3-4831-9C60-C36CE1BFE73E}">
      <dgm:prSet/>
      <dgm:spPr>
        <a:solidFill>
          <a:srgbClr val="004A7C"/>
        </a:solidFill>
      </dgm:spPr>
      <dgm:t>
        <a:bodyPr/>
        <a:lstStyle/>
        <a:p>
          <a:r>
            <a:rPr lang="fr-CA" dirty="0">
              <a:solidFill>
                <a:schemeClr val="bg1"/>
              </a:solidFill>
              <a:latin typeface="Arial" panose="020B0604020202020204" pitchFamily="34" charset="0"/>
            </a:rPr>
            <a:t>La récente correction, entre autres, des secteurs bancaire et des technologies a accru l’intérêt pour la diversification géographique et sectorielle </a:t>
          </a:r>
        </a:p>
      </dgm:t>
    </dgm:pt>
    <dgm:pt modelId="{2A971D97-881A-4472-B1DF-0E50E391BADB}" type="parTrans" cxnId="{FDD6F24D-F633-4761-9183-244E226FA983}">
      <dgm:prSet/>
      <dgm:spPr/>
      <dgm:t>
        <a:bodyPr/>
        <a:lstStyle/>
        <a:p>
          <a:endParaRPr lang="en-CA">
            <a:latin typeface="+mj-lt"/>
            <a:cs typeface="Arial" panose="020B0604020202020204" pitchFamily="34" charset="0"/>
          </a:endParaRPr>
        </a:p>
      </dgm:t>
    </dgm:pt>
    <dgm:pt modelId="{ADBA7AAD-457D-4481-AAEC-A7675325D1DC}" type="sibTrans" cxnId="{FDD6F24D-F633-4761-9183-244E226FA983}">
      <dgm:prSet/>
      <dgm:spPr/>
      <dgm:t>
        <a:bodyPr/>
        <a:lstStyle/>
        <a:p>
          <a:endParaRPr lang="en-CA">
            <a:latin typeface="+mj-lt"/>
            <a:cs typeface="Arial" panose="020B0604020202020204" pitchFamily="34" charset="0"/>
          </a:endParaRPr>
        </a:p>
      </dgm:t>
    </dgm:pt>
    <dgm:pt modelId="{82ACFD22-723E-438E-A834-1C60469DD995}" type="pres">
      <dgm:prSet presAssocID="{A86C21A1-968F-44C9-8A35-FA58DCCE160C}" presName="Name0" presStyleCnt="0">
        <dgm:presLayoutVars>
          <dgm:dir/>
          <dgm:resizeHandles val="exact"/>
        </dgm:presLayoutVars>
      </dgm:prSet>
      <dgm:spPr/>
    </dgm:pt>
    <dgm:pt modelId="{70469237-7615-436F-BC97-968E8A9783CA}" type="pres">
      <dgm:prSet presAssocID="{0E23D684-2A53-4649-8DEA-FD070C0CDD19}" presName="Name5" presStyleLbl="vennNode1" presStyleIdx="0" presStyleCnt="3" custLinFactX="-9301" custLinFactNeighborX="-100000" custLinFactNeighborY="-1113">
        <dgm:presLayoutVars>
          <dgm:bulletEnabled val="1"/>
        </dgm:presLayoutVars>
      </dgm:prSet>
      <dgm:spPr/>
    </dgm:pt>
    <dgm:pt modelId="{C7A9B1F9-859F-4319-AFD4-2246CC271C21}" type="pres">
      <dgm:prSet presAssocID="{A9B8E72E-3171-4D9D-87F3-08E3EF19C21C}" presName="space" presStyleCnt="0"/>
      <dgm:spPr/>
    </dgm:pt>
    <dgm:pt modelId="{568E3F28-C5AD-469B-A831-7DE0B32DB428}" type="pres">
      <dgm:prSet presAssocID="{4B2C43D1-DA13-448F-972B-9F408C1BB1C4}" presName="Name5" presStyleLbl="vennNode1" presStyleIdx="1" presStyleCnt="3">
        <dgm:presLayoutVars>
          <dgm:bulletEnabled val="1"/>
        </dgm:presLayoutVars>
      </dgm:prSet>
      <dgm:spPr/>
    </dgm:pt>
    <dgm:pt modelId="{A652E2CB-E996-4DFB-B32D-1929C8B732FC}" type="pres">
      <dgm:prSet presAssocID="{9DD54EC1-7661-4ED5-86A4-1C69F9951C2C}" presName="space" presStyleCnt="0"/>
      <dgm:spPr/>
    </dgm:pt>
    <dgm:pt modelId="{9C806D19-C591-47B8-8B62-AE907FD5A05D}" type="pres">
      <dgm:prSet presAssocID="{5A4A27D0-23F3-4831-9C60-C36CE1BFE73E}" presName="Name5" presStyleLbl="vennNode1" presStyleIdx="2" presStyleCnt="3" custLinFactX="8964" custLinFactNeighborX="100000">
        <dgm:presLayoutVars>
          <dgm:bulletEnabled val="1"/>
        </dgm:presLayoutVars>
      </dgm:prSet>
      <dgm:spPr/>
    </dgm:pt>
  </dgm:ptLst>
  <dgm:cxnLst>
    <dgm:cxn modelId="{61799207-92E1-4E3B-9C37-49165C397048}" type="presOf" srcId="{4B2C43D1-DA13-448F-972B-9F408C1BB1C4}" destId="{568E3F28-C5AD-469B-A831-7DE0B32DB428}" srcOrd="0" destOrd="0" presId="urn:microsoft.com/office/officeart/2005/8/layout/venn3"/>
    <dgm:cxn modelId="{9C6FC30C-A00B-4432-B72B-600A133E92C7}" type="presOf" srcId="{5A4A27D0-23F3-4831-9C60-C36CE1BFE73E}" destId="{9C806D19-C591-47B8-8B62-AE907FD5A05D}" srcOrd="0" destOrd="0" presId="urn:microsoft.com/office/officeart/2005/8/layout/venn3"/>
    <dgm:cxn modelId="{4D9B3B16-1F0D-4281-8DD4-24FE69CFE187}" srcId="{A86C21A1-968F-44C9-8A35-FA58DCCE160C}" destId="{0E23D684-2A53-4649-8DEA-FD070C0CDD19}" srcOrd="0" destOrd="0" parTransId="{944F6063-EFC2-45D9-8686-DB69CF73DC06}" sibTransId="{A9B8E72E-3171-4D9D-87F3-08E3EF19C21C}"/>
    <dgm:cxn modelId="{C7979C24-5F0A-4FE4-9A33-3E9560567156}" srcId="{A86C21A1-968F-44C9-8A35-FA58DCCE160C}" destId="{4B2C43D1-DA13-448F-972B-9F408C1BB1C4}" srcOrd="1" destOrd="0" parTransId="{3D261B26-8F6F-46D9-9864-4D9D58522652}" sibTransId="{9DD54EC1-7661-4ED5-86A4-1C69F9951C2C}"/>
    <dgm:cxn modelId="{FDD6F24D-F633-4761-9183-244E226FA983}" srcId="{A86C21A1-968F-44C9-8A35-FA58DCCE160C}" destId="{5A4A27D0-23F3-4831-9C60-C36CE1BFE73E}" srcOrd="2" destOrd="0" parTransId="{2A971D97-881A-4472-B1DF-0E50E391BADB}" sibTransId="{ADBA7AAD-457D-4481-AAEC-A7675325D1DC}"/>
    <dgm:cxn modelId="{F5807BBA-EC89-4B58-ADCD-F9D9157863A0}" type="presOf" srcId="{0E23D684-2A53-4649-8DEA-FD070C0CDD19}" destId="{70469237-7615-436F-BC97-968E8A9783CA}" srcOrd="0" destOrd="0" presId="urn:microsoft.com/office/officeart/2005/8/layout/venn3"/>
    <dgm:cxn modelId="{7BFFE9CF-4610-4818-8493-55928F3DBC75}" type="presOf" srcId="{A86C21A1-968F-44C9-8A35-FA58DCCE160C}" destId="{82ACFD22-723E-438E-A834-1C60469DD995}" srcOrd="0" destOrd="0" presId="urn:microsoft.com/office/officeart/2005/8/layout/venn3"/>
    <dgm:cxn modelId="{673F42DC-C364-49BE-84A3-CA1BC2189D3F}" type="presParOf" srcId="{82ACFD22-723E-438E-A834-1C60469DD995}" destId="{70469237-7615-436F-BC97-968E8A9783CA}" srcOrd="0" destOrd="0" presId="urn:microsoft.com/office/officeart/2005/8/layout/venn3"/>
    <dgm:cxn modelId="{24E8B3E7-D472-46B3-A682-DCBA02F09608}" type="presParOf" srcId="{82ACFD22-723E-438E-A834-1C60469DD995}" destId="{C7A9B1F9-859F-4319-AFD4-2246CC271C21}" srcOrd="1" destOrd="0" presId="urn:microsoft.com/office/officeart/2005/8/layout/venn3"/>
    <dgm:cxn modelId="{1CB511B7-70E3-4C4B-87DB-932E0EEA5B98}" type="presParOf" srcId="{82ACFD22-723E-438E-A834-1C60469DD995}" destId="{568E3F28-C5AD-469B-A831-7DE0B32DB428}" srcOrd="2" destOrd="0" presId="urn:microsoft.com/office/officeart/2005/8/layout/venn3"/>
    <dgm:cxn modelId="{576011EA-E363-4FB0-9BE9-06054D7DE700}" type="presParOf" srcId="{82ACFD22-723E-438E-A834-1C60469DD995}" destId="{A652E2CB-E996-4DFB-B32D-1929C8B732FC}" srcOrd="3" destOrd="0" presId="urn:microsoft.com/office/officeart/2005/8/layout/venn3"/>
    <dgm:cxn modelId="{64693452-F39F-44F7-8285-64BFE31B8E8F}" type="presParOf" srcId="{82ACFD22-723E-438E-A834-1C60469DD995}" destId="{9C806D19-C591-47B8-8B62-AE907FD5A05D}"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87628B-D2F1-480A-AEEB-6D78FD8FC0F1}"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CA"/>
        </a:p>
      </dgm:t>
    </dgm:pt>
    <dgm:pt modelId="{52ABB6F3-2C13-43D4-8202-81ECB22C88E1}">
      <dgm:prSet phldrT="[Text]"/>
      <dgm:spPr>
        <a:solidFill>
          <a:schemeClr val="tx2"/>
        </a:solidFill>
      </dgm:spPr>
      <dgm:t>
        <a:bodyPr/>
        <a:lstStyle/>
        <a:p>
          <a:r>
            <a:rPr lang="fr-CA" b="1">
              <a:latin typeface="Arial" panose="020B0604020202020204" pitchFamily="34" charset="0"/>
            </a:rPr>
            <a:t>Obligations</a:t>
          </a:r>
          <a:endParaRPr lang="fr-CA" b="1">
            <a:latin typeface="Arial" panose="020B0604020202020204" pitchFamily="34" charset="0"/>
            <a:cs typeface="Arial" panose="020B0604020202020204" pitchFamily="34" charset="0"/>
          </a:endParaRPr>
        </a:p>
      </dgm:t>
    </dgm:pt>
    <dgm:pt modelId="{EF21354F-82AD-4563-ACAD-6CF54D5711B3}" type="parTrans" cxnId="{A9BC6E59-176D-4D61-9D04-28F43C50E456}">
      <dgm:prSet/>
      <dgm:spPr/>
      <dgm:t>
        <a:bodyPr/>
        <a:lstStyle/>
        <a:p>
          <a:endParaRPr lang="en-CA">
            <a:latin typeface="Heebo" pitchFamily="2" charset="-79"/>
            <a:cs typeface="Heebo" pitchFamily="2" charset="-79"/>
          </a:endParaRPr>
        </a:p>
      </dgm:t>
    </dgm:pt>
    <dgm:pt modelId="{327110EA-F0A6-431B-BDB2-D8A5594D2435}" type="sibTrans" cxnId="{A9BC6E59-176D-4D61-9D04-28F43C50E456}">
      <dgm:prSet/>
      <dgm:spPr>
        <a:solidFill>
          <a:schemeClr val="accent2"/>
        </a:solidFill>
      </dgm:spPr>
      <dgm:t>
        <a:bodyPr/>
        <a:lstStyle/>
        <a:p>
          <a:endParaRPr lang="en-CA">
            <a:latin typeface="Arial" panose="020B0604020202020204" pitchFamily="34" charset="0"/>
            <a:cs typeface="Arial" panose="020B0604020202020204" pitchFamily="34" charset="0"/>
          </a:endParaRPr>
        </a:p>
      </dgm:t>
    </dgm:pt>
    <dgm:pt modelId="{13975723-92F7-484E-B567-044616F88499}">
      <dgm:prSet phldrT="[Text]"/>
      <dgm:spPr>
        <a:solidFill>
          <a:schemeClr val="tx2"/>
        </a:solidFill>
      </dgm:spPr>
      <dgm:t>
        <a:bodyPr/>
        <a:lstStyle/>
        <a:p>
          <a:r>
            <a:rPr lang="fr-CA" b="1">
              <a:latin typeface="Arial" panose="020B0604020202020204" pitchFamily="34" charset="0"/>
            </a:rPr>
            <a:t>Actions</a:t>
          </a:r>
          <a:endParaRPr lang="fr-CA" b="1">
            <a:latin typeface="Arial" panose="020B0604020202020204" pitchFamily="34" charset="0"/>
            <a:cs typeface="Arial" panose="020B0604020202020204" pitchFamily="34" charset="0"/>
          </a:endParaRPr>
        </a:p>
      </dgm:t>
    </dgm:pt>
    <dgm:pt modelId="{C22051FC-CD71-4FF1-9457-04E7C097E40F}" type="parTrans" cxnId="{1EB41CCE-5A8F-4569-914F-FA5EDAF2F247}">
      <dgm:prSet/>
      <dgm:spPr/>
      <dgm:t>
        <a:bodyPr/>
        <a:lstStyle/>
        <a:p>
          <a:endParaRPr lang="en-CA">
            <a:latin typeface="Heebo" pitchFamily="2" charset="-79"/>
            <a:cs typeface="Heebo" pitchFamily="2" charset="-79"/>
          </a:endParaRPr>
        </a:p>
      </dgm:t>
    </dgm:pt>
    <dgm:pt modelId="{89065F77-3155-4C75-B228-FB7E93B6290B}" type="sibTrans" cxnId="{1EB41CCE-5A8F-4569-914F-FA5EDAF2F247}">
      <dgm:prSet/>
      <dgm:spPr>
        <a:solidFill>
          <a:schemeClr val="accent2"/>
        </a:solidFill>
      </dgm:spPr>
      <dgm:t>
        <a:bodyPr/>
        <a:lstStyle/>
        <a:p>
          <a:endParaRPr lang="en-CA">
            <a:latin typeface="Arial" panose="020B0604020202020204" pitchFamily="34" charset="0"/>
            <a:cs typeface="Arial" panose="020B0604020202020204" pitchFamily="34" charset="0"/>
          </a:endParaRPr>
        </a:p>
      </dgm:t>
    </dgm:pt>
    <dgm:pt modelId="{73C76105-E033-4680-AA82-D7CBCD9981BE}">
      <dgm:prSet phldrT="[Text]"/>
      <dgm:spPr>
        <a:solidFill>
          <a:schemeClr val="tx2"/>
        </a:solidFill>
      </dgm:spPr>
      <dgm:t>
        <a:bodyPr/>
        <a:lstStyle/>
        <a:p>
          <a:r>
            <a:rPr lang="fr-CA" b="1" dirty="0">
              <a:latin typeface="Arial" panose="020B0604020202020204" pitchFamily="34" charset="0"/>
            </a:rPr>
            <a:t>Billets structurés</a:t>
          </a:r>
          <a:endParaRPr lang="fr-CA" b="1" dirty="0">
            <a:latin typeface="Arial" panose="020B0604020202020204" pitchFamily="34" charset="0"/>
            <a:cs typeface="Arial" panose="020B0604020202020204" pitchFamily="34" charset="0"/>
          </a:endParaRPr>
        </a:p>
      </dgm:t>
    </dgm:pt>
    <dgm:pt modelId="{A17EF447-1329-461C-8A32-823D412DBF4B}" type="parTrans" cxnId="{90C6B280-9448-4537-BDB3-45335B2517D9}">
      <dgm:prSet/>
      <dgm:spPr/>
      <dgm:t>
        <a:bodyPr/>
        <a:lstStyle/>
        <a:p>
          <a:endParaRPr lang="en-CA">
            <a:latin typeface="Heebo" pitchFamily="2" charset="-79"/>
            <a:cs typeface="Heebo" pitchFamily="2" charset="-79"/>
          </a:endParaRPr>
        </a:p>
      </dgm:t>
    </dgm:pt>
    <dgm:pt modelId="{32D8A151-6EEE-485E-9536-0481ED3A408B}" type="sibTrans" cxnId="{90C6B280-9448-4537-BDB3-45335B2517D9}">
      <dgm:prSet/>
      <dgm:spPr>
        <a:solidFill>
          <a:schemeClr val="accent2"/>
        </a:solidFill>
      </dgm:spPr>
      <dgm:t>
        <a:bodyPr/>
        <a:lstStyle/>
        <a:p>
          <a:endParaRPr lang="en-CA">
            <a:latin typeface="Arial" panose="020B0604020202020204" pitchFamily="34" charset="0"/>
            <a:cs typeface="Arial" panose="020B0604020202020204" pitchFamily="34" charset="0"/>
          </a:endParaRPr>
        </a:p>
      </dgm:t>
    </dgm:pt>
    <dgm:pt modelId="{194E014D-F038-4FD7-9CCC-920D06929F8C}">
      <dgm:prSet custT="1"/>
      <dgm:spPr>
        <a:solidFill>
          <a:schemeClr val="tx2"/>
        </a:solidFill>
      </dgm:spPr>
      <dgm:t>
        <a:bodyPr/>
        <a:lstStyle/>
        <a:p>
          <a:r>
            <a:rPr lang="fr-CA" sz="1300" b="1" dirty="0">
              <a:latin typeface="Arial" panose="020B0604020202020204" pitchFamily="34" charset="0"/>
            </a:rPr>
            <a:t>L’avenir des</a:t>
          </a:r>
          <a:r>
            <a:rPr lang="en-x-fj-SDL" sz="1300" b="1" dirty="0">
              <a:latin typeface="Arial" panose="020B0604020202020204" pitchFamily="34" charset="0"/>
            </a:rPr>
            <a:t> </a:t>
          </a:r>
          <a:r>
            <a:rPr lang="fr-CA" sz="1300" b="1" dirty="0">
              <a:latin typeface="Arial" panose="020B0604020202020204" pitchFamily="34" charset="0"/>
            </a:rPr>
            <a:t>portefeuilles de placements</a:t>
          </a:r>
          <a:endParaRPr lang="fr-CA" sz="1300" b="1" dirty="0">
            <a:latin typeface="Arial" panose="020B0604020202020204" pitchFamily="34" charset="0"/>
            <a:cs typeface="Arial" panose="020B0604020202020204" pitchFamily="34" charset="0"/>
          </a:endParaRPr>
        </a:p>
      </dgm:t>
    </dgm:pt>
    <dgm:pt modelId="{A7007A6D-AD86-4E9D-B86B-7A42E81429CF}" type="parTrans" cxnId="{53E127C6-9329-4A7D-B476-842C1A4EB633}">
      <dgm:prSet/>
      <dgm:spPr/>
      <dgm:t>
        <a:bodyPr/>
        <a:lstStyle/>
        <a:p>
          <a:endParaRPr lang="en-CA">
            <a:latin typeface="Heebo" pitchFamily="2" charset="-79"/>
            <a:cs typeface="Heebo" pitchFamily="2" charset="-79"/>
          </a:endParaRPr>
        </a:p>
      </dgm:t>
    </dgm:pt>
    <dgm:pt modelId="{0672D23C-3A18-433E-AEFF-79B8F7593C94}" type="sibTrans" cxnId="{53E127C6-9329-4A7D-B476-842C1A4EB633}">
      <dgm:prSet/>
      <dgm:spPr/>
      <dgm:t>
        <a:bodyPr/>
        <a:lstStyle/>
        <a:p>
          <a:endParaRPr lang="en-CA">
            <a:latin typeface="Heebo" pitchFamily="2" charset="-79"/>
            <a:cs typeface="Heebo" pitchFamily="2" charset="-79"/>
          </a:endParaRPr>
        </a:p>
      </dgm:t>
    </dgm:pt>
    <dgm:pt modelId="{D01829AA-D345-42E7-9A7E-E42A53283564}" type="pres">
      <dgm:prSet presAssocID="{4E87628B-D2F1-480A-AEEB-6D78FD8FC0F1}" presName="Name0" presStyleCnt="0">
        <dgm:presLayoutVars>
          <dgm:dir/>
          <dgm:resizeHandles val="exact"/>
        </dgm:presLayoutVars>
      </dgm:prSet>
      <dgm:spPr/>
    </dgm:pt>
    <dgm:pt modelId="{335A9EC6-67EA-424D-845A-C9319E81A4FA}" type="pres">
      <dgm:prSet presAssocID="{4E87628B-D2F1-480A-AEEB-6D78FD8FC0F1}" presName="vNodes" presStyleCnt="0"/>
      <dgm:spPr/>
    </dgm:pt>
    <dgm:pt modelId="{CF2900CC-1E14-4C0F-878B-A80686B19400}" type="pres">
      <dgm:prSet presAssocID="{52ABB6F3-2C13-43D4-8202-81ECB22C88E1}" presName="node" presStyleLbl="node1" presStyleIdx="0" presStyleCnt="4">
        <dgm:presLayoutVars>
          <dgm:bulletEnabled val="1"/>
        </dgm:presLayoutVars>
      </dgm:prSet>
      <dgm:spPr/>
    </dgm:pt>
    <dgm:pt modelId="{CA2F903F-02B5-4293-8F42-AF1D89BBADD4}" type="pres">
      <dgm:prSet presAssocID="{327110EA-F0A6-431B-BDB2-D8A5594D2435}" presName="spacerT" presStyleCnt="0"/>
      <dgm:spPr/>
    </dgm:pt>
    <dgm:pt modelId="{C625072D-27A8-4C95-8F34-063EDA337AE4}" type="pres">
      <dgm:prSet presAssocID="{327110EA-F0A6-431B-BDB2-D8A5594D2435}" presName="sibTrans" presStyleLbl="sibTrans2D1" presStyleIdx="0" presStyleCnt="3" custLinFactNeighborX="5019"/>
      <dgm:spPr/>
    </dgm:pt>
    <dgm:pt modelId="{810CD42E-5F6E-4328-86F4-6E249E7F06B1}" type="pres">
      <dgm:prSet presAssocID="{327110EA-F0A6-431B-BDB2-D8A5594D2435}" presName="spacerB" presStyleCnt="0"/>
      <dgm:spPr/>
    </dgm:pt>
    <dgm:pt modelId="{22164213-50AC-4A7E-86B4-5BB037FB3ACC}" type="pres">
      <dgm:prSet presAssocID="{13975723-92F7-484E-B567-044616F88499}" presName="node" presStyleLbl="node1" presStyleIdx="1" presStyleCnt="4" custLinFactY="149043" custLinFactNeighborX="2023" custLinFactNeighborY="200000">
        <dgm:presLayoutVars>
          <dgm:bulletEnabled val="1"/>
        </dgm:presLayoutVars>
      </dgm:prSet>
      <dgm:spPr/>
    </dgm:pt>
    <dgm:pt modelId="{05875322-FCB1-4AD9-8414-20BDD91C81A1}" type="pres">
      <dgm:prSet presAssocID="{89065F77-3155-4C75-B228-FB7E93B6290B}" presName="spacerT" presStyleCnt="0"/>
      <dgm:spPr/>
    </dgm:pt>
    <dgm:pt modelId="{A0D5B31B-D40F-4372-8D9A-CB3C38DCDA77}" type="pres">
      <dgm:prSet presAssocID="{89065F77-3155-4C75-B228-FB7E93B6290B}" presName="sibTrans" presStyleLbl="sibTrans2D1" presStyleIdx="1" presStyleCnt="3" custLinFactNeighborX="5019"/>
      <dgm:spPr/>
    </dgm:pt>
    <dgm:pt modelId="{ABC339EB-BBCB-4D4B-8012-3CDBB0F169DB}" type="pres">
      <dgm:prSet presAssocID="{89065F77-3155-4C75-B228-FB7E93B6290B}" presName="spacerB" presStyleCnt="0"/>
      <dgm:spPr/>
    </dgm:pt>
    <dgm:pt modelId="{E571276E-F2CB-4A53-80AD-51AE6B40BF5B}" type="pres">
      <dgm:prSet presAssocID="{73C76105-E033-4680-AA82-D7CBCD9981BE}" presName="node" presStyleLbl="node1" presStyleIdx="2" presStyleCnt="4" custLinFactY="-160087" custLinFactNeighborX="2329" custLinFactNeighborY="-200000">
        <dgm:presLayoutVars>
          <dgm:bulletEnabled val="1"/>
        </dgm:presLayoutVars>
      </dgm:prSet>
      <dgm:spPr/>
    </dgm:pt>
    <dgm:pt modelId="{4E16C2F0-7635-4F5C-A887-248B426E356D}" type="pres">
      <dgm:prSet presAssocID="{4E87628B-D2F1-480A-AEEB-6D78FD8FC0F1}" presName="sibTransLast" presStyleLbl="sibTrans2D1" presStyleIdx="2" presStyleCnt="3"/>
      <dgm:spPr/>
    </dgm:pt>
    <dgm:pt modelId="{56C94095-C850-4B1E-87E0-7F2DA1201B11}" type="pres">
      <dgm:prSet presAssocID="{4E87628B-D2F1-480A-AEEB-6D78FD8FC0F1}" presName="connectorText" presStyleLbl="sibTrans2D1" presStyleIdx="2" presStyleCnt="3"/>
      <dgm:spPr/>
    </dgm:pt>
    <dgm:pt modelId="{FE4F7A65-893D-46A6-8EA9-A36A9A0B1D2A}" type="pres">
      <dgm:prSet presAssocID="{4E87628B-D2F1-480A-AEEB-6D78FD8FC0F1}" presName="lastNode" presStyleLbl="node1" presStyleIdx="3" presStyleCnt="4" custScaleX="80808" custScaleY="80808">
        <dgm:presLayoutVars>
          <dgm:bulletEnabled val="1"/>
        </dgm:presLayoutVars>
      </dgm:prSet>
      <dgm:spPr/>
    </dgm:pt>
  </dgm:ptLst>
  <dgm:cxnLst>
    <dgm:cxn modelId="{D1B32107-639A-4CD0-B538-101E1F4DC5AF}" type="presOf" srcId="{13975723-92F7-484E-B567-044616F88499}" destId="{22164213-50AC-4A7E-86B4-5BB037FB3ACC}" srcOrd="0" destOrd="0" presId="urn:microsoft.com/office/officeart/2005/8/layout/equation2"/>
    <dgm:cxn modelId="{585E0E2D-4E84-4AF1-B8FB-5D20D3FD71C1}" type="presOf" srcId="{52ABB6F3-2C13-43D4-8202-81ECB22C88E1}" destId="{CF2900CC-1E14-4C0F-878B-A80686B19400}" srcOrd="0" destOrd="0" presId="urn:microsoft.com/office/officeart/2005/8/layout/equation2"/>
    <dgm:cxn modelId="{0C252670-839F-451F-9370-F55099726ED0}" type="presOf" srcId="{194E014D-F038-4FD7-9CCC-920D06929F8C}" destId="{FE4F7A65-893D-46A6-8EA9-A36A9A0B1D2A}" srcOrd="0" destOrd="0" presId="urn:microsoft.com/office/officeart/2005/8/layout/equation2"/>
    <dgm:cxn modelId="{A9BC6E59-176D-4D61-9D04-28F43C50E456}" srcId="{4E87628B-D2F1-480A-AEEB-6D78FD8FC0F1}" destId="{52ABB6F3-2C13-43D4-8202-81ECB22C88E1}" srcOrd="0" destOrd="0" parTransId="{EF21354F-82AD-4563-ACAD-6CF54D5711B3}" sibTransId="{327110EA-F0A6-431B-BDB2-D8A5594D2435}"/>
    <dgm:cxn modelId="{90C6B280-9448-4537-BDB3-45335B2517D9}" srcId="{4E87628B-D2F1-480A-AEEB-6D78FD8FC0F1}" destId="{73C76105-E033-4680-AA82-D7CBCD9981BE}" srcOrd="2" destOrd="0" parTransId="{A17EF447-1329-461C-8A32-823D412DBF4B}" sibTransId="{32D8A151-6EEE-485E-9536-0481ED3A408B}"/>
    <dgm:cxn modelId="{390F3E88-7AB6-46F9-89C7-439D8FD8A14C}" type="presOf" srcId="{32D8A151-6EEE-485E-9536-0481ED3A408B}" destId="{4E16C2F0-7635-4F5C-A887-248B426E356D}" srcOrd="0" destOrd="0" presId="urn:microsoft.com/office/officeart/2005/8/layout/equation2"/>
    <dgm:cxn modelId="{B65D3798-686C-446A-8BDF-7E5AE28F531D}" type="presOf" srcId="{73C76105-E033-4680-AA82-D7CBCD9981BE}" destId="{E571276E-F2CB-4A53-80AD-51AE6B40BF5B}" srcOrd="0" destOrd="0" presId="urn:microsoft.com/office/officeart/2005/8/layout/equation2"/>
    <dgm:cxn modelId="{413F5DBE-BD76-47E4-A35C-355906565158}" type="presOf" srcId="{327110EA-F0A6-431B-BDB2-D8A5594D2435}" destId="{C625072D-27A8-4C95-8F34-063EDA337AE4}" srcOrd="0" destOrd="0" presId="urn:microsoft.com/office/officeart/2005/8/layout/equation2"/>
    <dgm:cxn modelId="{53E127C6-9329-4A7D-B476-842C1A4EB633}" srcId="{4E87628B-D2F1-480A-AEEB-6D78FD8FC0F1}" destId="{194E014D-F038-4FD7-9CCC-920D06929F8C}" srcOrd="3" destOrd="0" parTransId="{A7007A6D-AD86-4E9D-B86B-7A42E81429CF}" sibTransId="{0672D23C-3A18-433E-AEFF-79B8F7593C94}"/>
    <dgm:cxn modelId="{1EB41CCE-5A8F-4569-914F-FA5EDAF2F247}" srcId="{4E87628B-D2F1-480A-AEEB-6D78FD8FC0F1}" destId="{13975723-92F7-484E-B567-044616F88499}" srcOrd="1" destOrd="0" parTransId="{C22051FC-CD71-4FF1-9457-04E7C097E40F}" sibTransId="{89065F77-3155-4C75-B228-FB7E93B6290B}"/>
    <dgm:cxn modelId="{A98D77F5-0345-46BC-AE0E-7B5DA5496CC9}" type="presOf" srcId="{4E87628B-D2F1-480A-AEEB-6D78FD8FC0F1}" destId="{D01829AA-D345-42E7-9A7E-E42A53283564}" srcOrd="0" destOrd="0" presId="urn:microsoft.com/office/officeart/2005/8/layout/equation2"/>
    <dgm:cxn modelId="{0A5A1FFB-0EA1-42BA-A1C1-1D335C5D0227}" type="presOf" srcId="{32D8A151-6EEE-485E-9536-0481ED3A408B}" destId="{56C94095-C850-4B1E-87E0-7F2DA1201B11}" srcOrd="1" destOrd="0" presId="urn:microsoft.com/office/officeart/2005/8/layout/equation2"/>
    <dgm:cxn modelId="{8FD2CFFD-4F00-441B-B5D4-1D808263A6A9}" type="presOf" srcId="{89065F77-3155-4C75-B228-FB7E93B6290B}" destId="{A0D5B31B-D40F-4372-8D9A-CB3C38DCDA77}" srcOrd="0" destOrd="0" presId="urn:microsoft.com/office/officeart/2005/8/layout/equation2"/>
    <dgm:cxn modelId="{C62E2827-5D91-444A-9F5F-346418AE8727}" type="presParOf" srcId="{D01829AA-D345-42E7-9A7E-E42A53283564}" destId="{335A9EC6-67EA-424D-845A-C9319E81A4FA}" srcOrd="0" destOrd="0" presId="urn:microsoft.com/office/officeart/2005/8/layout/equation2"/>
    <dgm:cxn modelId="{B934FC4E-B8C8-4C0D-BF51-5E8B91783DFD}" type="presParOf" srcId="{335A9EC6-67EA-424D-845A-C9319E81A4FA}" destId="{CF2900CC-1E14-4C0F-878B-A80686B19400}" srcOrd="0" destOrd="0" presId="urn:microsoft.com/office/officeart/2005/8/layout/equation2"/>
    <dgm:cxn modelId="{146B2761-B704-45A0-BBCB-A8460FA1984F}" type="presParOf" srcId="{335A9EC6-67EA-424D-845A-C9319E81A4FA}" destId="{CA2F903F-02B5-4293-8F42-AF1D89BBADD4}" srcOrd="1" destOrd="0" presId="urn:microsoft.com/office/officeart/2005/8/layout/equation2"/>
    <dgm:cxn modelId="{C4F8F9AD-E034-4BD2-B5AA-5B4F88EEA00F}" type="presParOf" srcId="{335A9EC6-67EA-424D-845A-C9319E81A4FA}" destId="{C625072D-27A8-4C95-8F34-063EDA337AE4}" srcOrd="2" destOrd="0" presId="urn:microsoft.com/office/officeart/2005/8/layout/equation2"/>
    <dgm:cxn modelId="{0FDA91BA-E861-4CCF-A0A4-DEE97F5D2501}" type="presParOf" srcId="{335A9EC6-67EA-424D-845A-C9319E81A4FA}" destId="{810CD42E-5F6E-4328-86F4-6E249E7F06B1}" srcOrd="3" destOrd="0" presId="urn:microsoft.com/office/officeart/2005/8/layout/equation2"/>
    <dgm:cxn modelId="{C73BFB48-B132-4766-B99E-483940886148}" type="presParOf" srcId="{335A9EC6-67EA-424D-845A-C9319E81A4FA}" destId="{22164213-50AC-4A7E-86B4-5BB037FB3ACC}" srcOrd="4" destOrd="0" presId="urn:microsoft.com/office/officeart/2005/8/layout/equation2"/>
    <dgm:cxn modelId="{1D12264C-86FE-49A8-8582-539BF3DB9493}" type="presParOf" srcId="{335A9EC6-67EA-424D-845A-C9319E81A4FA}" destId="{05875322-FCB1-4AD9-8414-20BDD91C81A1}" srcOrd="5" destOrd="0" presId="urn:microsoft.com/office/officeart/2005/8/layout/equation2"/>
    <dgm:cxn modelId="{C56D06D5-B15D-457A-B353-A63AF5300901}" type="presParOf" srcId="{335A9EC6-67EA-424D-845A-C9319E81A4FA}" destId="{A0D5B31B-D40F-4372-8D9A-CB3C38DCDA77}" srcOrd="6" destOrd="0" presId="urn:microsoft.com/office/officeart/2005/8/layout/equation2"/>
    <dgm:cxn modelId="{B80AFCD4-19D6-44C8-BF3E-EBBA8D308F70}" type="presParOf" srcId="{335A9EC6-67EA-424D-845A-C9319E81A4FA}" destId="{ABC339EB-BBCB-4D4B-8012-3CDBB0F169DB}" srcOrd="7" destOrd="0" presId="urn:microsoft.com/office/officeart/2005/8/layout/equation2"/>
    <dgm:cxn modelId="{84662F9B-6758-4C39-BE33-433183FC1806}" type="presParOf" srcId="{335A9EC6-67EA-424D-845A-C9319E81A4FA}" destId="{E571276E-F2CB-4A53-80AD-51AE6B40BF5B}" srcOrd="8" destOrd="0" presId="urn:microsoft.com/office/officeart/2005/8/layout/equation2"/>
    <dgm:cxn modelId="{2B30BCB2-1F4D-4E46-A4D0-C9FCC0B51ED2}" type="presParOf" srcId="{D01829AA-D345-42E7-9A7E-E42A53283564}" destId="{4E16C2F0-7635-4F5C-A887-248B426E356D}" srcOrd="1" destOrd="0" presId="urn:microsoft.com/office/officeart/2005/8/layout/equation2"/>
    <dgm:cxn modelId="{ABC62216-36DD-451D-879B-20CCC4A39EFC}" type="presParOf" srcId="{4E16C2F0-7635-4F5C-A887-248B426E356D}" destId="{56C94095-C850-4B1E-87E0-7F2DA1201B11}" srcOrd="0" destOrd="0" presId="urn:microsoft.com/office/officeart/2005/8/layout/equation2"/>
    <dgm:cxn modelId="{8A7841D1-70A0-4383-BBAF-2B56633AFBBF}" type="presParOf" srcId="{D01829AA-D345-42E7-9A7E-E42A53283564}" destId="{FE4F7A65-893D-46A6-8EA9-A36A9A0B1D2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ACE380-B8A3-4342-885C-3DD411328F16}" type="doc">
      <dgm:prSet loTypeId="urn:microsoft.com/office/officeart/2008/layout/PictureAccentList" loCatId="list" qsTypeId="urn:microsoft.com/office/officeart/2005/8/quickstyle/simple1" qsCatId="simple" csTypeId="urn:microsoft.com/office/officeart/2005/8/colors/accent1_3" csCatId="accent1" phldr="1"/>
      <dgm:spPr/>
      <dgm:t>
        <a:bodyPr/>
        <a:lstStyle/>
        <a:p>
          <a:endParaRPr lang="en-CA"/>
        </a:p>
      </dgm:t>
    </dgm:pt>
    <dgm:pt modelId="{E0172450-786D-4793-8BCC-8DA4219EA753}">
      <dgm:prSet phldrT="[Text]" custT="1"/>
      <dgm:spPr>
        <a:noFill/>
      </dgm:spPr>
      <dgm:t>
        <a:bodyPr anchor="b"/>
        <a:lstStyle/>
        <a:p>
          <a:r>
            <a:rPr lang="fr-CA" sz="2000" b="1" dirty="0">
              <a:solidFill>
                <a:schemeClr val="accent1"/>
              </a:solidFill>
              <a:latin typeface="Arial" panose="020B0604020202020204" pitchFamily="34" charset="0"/>
            </a:rPr>
            <a:t>Défis liés à la construction d’un portefeuille de billets structuré pour les clients : </a:t>
          </a:r>
          <a:endParaRPr lang="fr-CA" sz="2000" b="1" dirty="0">
            <a:solidFill>
              <a:schemeClr val="accent1"/>
            </a:solidFill>
            <a:latin typeface="Arial" panose="020B0604020202020204" pitchFamily="34" charset="0"/>
            <a:cs typeface="Arial" panose="020B0604020202020204" pitchFamily="34" charset="0"/>
          </a:endParaRPr>
        </a:p>
      </dgm:t>
    </dgm:pt>
    <dgm:pt modelId="{AD02CD53-EDFB-4FDC-8B9A-5E5FE7DFD80A}" type="parTrans" cxnId="{C4FD3A63-5126-465F-A6DC-FB86176E54EF}">
      <dgm:prSet/>
      <dgm:spPr/>
      <dgm:t>
        <a:bodyPr/>
        <a:lstStyle/>
        <a:p>
          <a:endParaRPr lang="en-CA">
            <a:latin typeface="+mj-lt"/>
            <a:cs typeface="Arial" panose="020B0604020202020204" pitchFamily="34" charset="0"/>
          </a:endParaRPr>
        </a:p>
      </dgm:t>
    </dgm:pt>
    <dgm:pt modelId="{A1569873-411C-4B7E-AF91-35731801EA11}" type="sibTrans" cxnId="{C4FD3A63-5126-465F-A6DC-FB86176E54EF}">
      <dgm:prSet/>
      <dgm:spPr/>
      <dgm:t>
        <a:bodyPr/>
        <a:lstStyle/>
        <a:p>
          <a:endParaRPr lang="en-CA">
            <a:latin typeface="+mj-lt"/>
            <a:cs typeface="Arial" panose="020B0604020202020204" pitchFamily="34" charset="0"/>
          </a:endParaRPr>
        </a:p>
      </dgm:t>
    </dgm:pt>
    <dgm:pt modelId="{58CF0972-3246-4C56-8DDB-A9B73415D4F3}">
      <dgm:prSet/>
      <dgm:spPr>
        <a:solidFill>
          <a:schemeClr val="tx2"/>
        </a:solidFill>
      </dgm:spPr>
      <dgm:t>
        <a:bodyPr/>
        <a:lstStyle/>
        <a:p>
          <a:r>
            <a:rPr lang="fr-CA" u="none">
              <a:latin typeface="Arial" panose="020B0604020202020204" pitchFamily="34" charset="0"/>
            </a:rPr>
            <a:t>Fatigue liée aux billets</a:t>
          </a:r>
        </a:p>
      </dgm:t>
    </dgm:pt>
    <dgm:pt modelId="{9A353AA3-5334-4D95-A92D-3BCFF887B9BC}" type="parTrans" cxnId="{2A3D7EAB-E303-4BDD-A7EE-40611E4CAACD}">
      <dgm:prSet/>
      <dgm:spPr/>
      <dgm:t>
        <a:bodyPr/>
        <a:lstStyle/>
        <a:p>
          <a:endParaRPr lang="en-CA">
            <a:latin typeface="+mj-lt"/>
            <a:cs typeface="Arial" panose="020B0604020202020204" pitchFamily="34" charset="0"/>
          </a:endParaRPr>
        </a:p>
      </dgm:t>
    </dgm:pt>
    <dgm:pt modelId="{DFAF21BC-75F8-46C2-AA2B-2021CCEB431A}" type="sibTrans" cxnId="{2A3D7EAB-E303-4BDD-A7EE-40611E4CAACD}">
      <dgm:prSet/>
      <dgm:spPr/>
      <dgm:t>
        <a:bodyPr/>
        <a:lstStyle/>
        <a:p>
          <a:endParaRPr lang="en-CA">
            <a:latin typeface="+mj-lt"/>
            <a:cs typeface="Arial" panose="020B0604020202020204" pitchFamily="34" charset="0"/>
          </a:endParaRPr>
        </a:p>
      </dgm:t>
    </dgm:pt>
    <dgm:pt modelId="{D55F9566-8612-428C-ACC8-49C51B01EC26}">
      <dgm:prSet/>
      <dgm:spPr>
        <a:solidFill>
          <a:schemeClr val="accent1"/>
        </a:solidFill>
      </dgm:spPr>
      <dgm:t>
        <a:bodyPr/>
        <a:lstStyle/>
        <a:p>
          <a:r>
            <a:rPr lang="fr-CA">
              <a:latin typeface="Arial" panose="020B0604020202020204" pitchFamily="34" charset="0"/>
            </a:rPr>
            <a:t>Périodes d’offre courtes </a:t>
          </a:r>
        </a:p>
      </dgm:t>
    </dgm:pt>
    <dgm:pt modelId="{10E1CCE9-DACB-4D62-A0C4-81A12D6163F3}" type="parTrans" cxnId="{4FFB3926-35E9-4E5F-A491-DB0EBC7855BB}">
      <dgm:prSet/>
      <dgm:spPr/>
      <dgm:t>
        <a:bodyPr/>
        <a:lstStyle/>
        <a:p>
          <a:endParaRPr lang="en-CA">
            <a:latin typeface="+mj-lt"/>
            <a:cs typeface="Arial" panose="020B0604020202020204" pitchFamily="34" charset="0"/>
          </a:endParaRPr>
        </a:p>
      </dgm:t>
    </dgm:pt>
    <dgm:pt modelId="{7BDD05A6-396E-417A-8E11-53EB4FDCBE7F}" type="sibTrans" cxnId="{4FFB3926-35E9-4E5F-A491-DB0EBC7855BB}">
      <dgm:prSet/>
      <dgm:spPr/>
      <dgm:t>
        <a:bodyPr/>
        <a:lstStyle/>
        <a:p>
          <a:endParaRPr lang="en-CA">
            <a:latin typeface="+mj-lt"/>
            <a:cs typeface="Arial" panose="020B0604020202020204" pitchFamily="34" charset="0"/>
          </a:endParaRPr>
        </a:p>
      </dgm:t>
    </dgm:pt>
    <dgm:pt modelId="{5C609321-AAC2-47D4-8433-4FC592852D10}">
      <dgm:prSet/>
      <dgm:spPr>
        <a:solidFill>
          <a:schemeClr val="tx2"/>
        </a:solidFill>
      </dgm:spPr>
      <dgm:t>
        <a:bodyPr/>
        <a:lstStyle/>
        <a:p>
          <a:r>
            <a:rPr lang="fr-CA" dirty="0">
              <a:latin typeface="Arial" panose="020B0604020202020204" pitchFamily="34" charset="0"/>
            </a:rPr>
            <a:t>Exige une surveillance et une gestion de portefeuille approfondies</a:t>
          </a:r>
        </a:p>
      </dgm:t>
    </dgm:pt>
    <dgm:pt modelId="{35CC2031-4515-47A8-A505-01F3F53FBA72}" type="parTrans" cxnId="{CBCCECDD-A4CB-4BB5-955E-BDF11A23CCBF}">
      <dgm:prSet/>
      <dgm:spPr/>
      <dgm:t>
        <a:bodyPr/>
        <a:lstStyle/>
        <a:p>
          <a:endParaRPr lang="en-CA">
            <a:latin typeface="+mj-lt"/>
            <a:cs typeface="Arial" panose="020B0604020202020204" pitchFamily="34" charset="0"/>
          </a:endParaRPr>
        </a:p>
      </dgm:t>
    </dgm:pt>
    <dgm:pt modelId="{D3A3605C-B0FF-41E4-B3FA-793128D47282}" type="sibTrans" cxnId="{CBCCECDD-A4CB-4BB5-955E-BDF11A23CCBF}">
      <dgm:prSet/>
      <dgm:spPr/>
      <dgm:t>
        <a:bodyPr/>
        <a:lstStyle/>
        <a:p>
          <a:endParaRPr lang="en-CA">
            <a:latin typeface="+mj-lt"/>
            <a:cs typeface="Arial" panose="020B0604020202020204" pitchFamily="34" charset="0"/>
          </a:endParaRPr>
        </a:p>
      </dgm:t>
    </dgm:pt>
    <dgm:pt modelId="{104872ED-72AF-42D8-A7F0-1E929803596D}">
      <dgm:prSet/>
      <dgm:spPr>
        <a:solidFill>
          <a:schemeClr val="accent1"/>
        </a:solidFill>
      </dgm:spPr>
      <dgm:t>
        <a:bodyPr/>
        <a:lstStyle/>
        <a:p>
          <a:r>
            <a:rPr lang="fr-CA" dirty="0">
              <a:solidFill>
                <a:schemeClr val="bg1"/>
              </a:solidFill>
              <a:latin typeface="Arial" panose="020B0604020202020204" pitchFamily="34" charset="0"/>
            </a:rPr>
            <a:t>Les billets individuels sont concentrés dans un secteur ou un secteur d’activité</a:t>
          </a:r>
        </a:p>
      </dgm:t>
    </dgm:pt>
    <dgm:pt modelId="{513255B5-1DEB-473B-A158-70A4E688A834}" type="parTrans" cxnId="{CF4DE4A3-614A-4334-A0C9-12D2B7E38D3F}">
      <dgm:prSet/>
      <dgm:spPr/>
      <dgm:t>
        <a:bodyPr/>
        <a:lstStyle/>
        <a:p>
          <a:endParaRPr lang="en-CA">
            <a:latin typeface="+mj-lt"/>
            <a:cs typeface="Arial" panose="020B0604020202020204" pitchFamily="34" charset="0"/>
          </a:endParaRPr>
        </a:p>
      </dgm:t>
    </dgm:pt>
    <dgm:pt modelId="{3C38D7E1-AF5B-42AA-B45A-B0FF61B8D25A}" type="sibTrans" cxnId="{CF4DE4A3-614A-4334-A0C9-12D2B7E38D3F}">
      <dgm:prSet/>
      <dgm:spPr/>
      <dgm:t>
        <a:bodyPr/>
        <a:lstStyle/>
        <a:p>
          <a:endParaRPr lang="en-CA">
            <a:latin typeface="+mj-lt"/>
            <a:cs typeface="Arial" panose="020B0604020202020204" pitchFamily="34" charset="0"/>
          </a:endParaRPr>
        </a:p>
      </dgm:t>
    </dgm:pt>
    <dgm:pt modelId="{3EA7BE2A-E2D5-47AE-974A-6C271F6E84B4}">
      <dgm:prSet/>
      <dgm:spPr>
        <a:solidFill>
          <a:schemeClr val="tx2"/>
        </a:solidFill>
      </dgm:spPr>
      <dgm:t>
        <a:bodyPr/>
        <a:lstStyle/>
        <a:p>
          <a:r>
            <a:rPr lang="fr-CA">
              <a:solidFill>
                <a:schemeClr val="bg1"/>
              </a:solidFill>
              <a:latin typeface="Arial" panose="020B0604020202020204" pitchFamily="34" charset="0"/>
            </a:rPr>
            <a:t>Émetteurs limités aux banques canadiennes</a:t>
          </a:r>
        </a:p>
      </dgm:t>
    </dgm:pt>
    <dgm:pt modelId="{68C349A4-89BD-46EE-AAED-4F078836D440}" type="parTrans" cxnId="{396532FC-CE21-40A1-9978-66E86161961E}">
      <dgm:prSet/>
      <dgm:spPr/>
      <dgm:t>
        <a:bodyPr/>
        <a:lstStyle/>
        <a:p>
          <a:endParaRPr lang="en-CA">
            <a:latin typeface="+mj-lt"/>
            <a:cs typeface="Arial" panose="020B0604020202020204" pitchFamily="34" charset="0"/>
          </a:endParaRPr>
        </a:p>
      </dgm:t>
    </dgm:pt>
    <dgm:pt modelId="{4EF1D411-6411-44D5-863F-422162C12EA0}" type="sibTrans" cxnId="{396532FC-CE21-40A1-9978-66E86161961E}">
      <dgm:prSet/>
      <dgm:spPr/>
      <dgm:t>
        <a:bodyPr/>
        <a:lstStyle/>
        <a:p>
          <a:endParaRPr lang="en-CA">
            <a:latin typeface="+mj-lt"/>
            <a:cs typeface="Arial" panose="020B0604020202020204" pitchFamily="34" charset="0"/>
          </a:endParaRPr>
        </a:p>
      </dgm:t>
    </dgm:pt>
    <dgm:pt modelId="{104E6188-4865-4605-90F2-FEC6CA86D7FE}" type="pres">
      <dgm:prSet presAssocID="{FCACE380-B8A3-4342-885C-3DD411328F16}" presName="layout" presStyleCnt="0">
        <dgm:presLayoutVars>
          <dgm:chMax/>
          <dgm:chPref/>
          <dgm:dir/>
          <dgm:animOne val="branch"/>
          <dgm:animLvl val="lvl"/>
          <dgm:resizeHandles/>
        </dgm:presLayoutVars>
      </dgm:prSet>
      <dgm:spPr/>
    </dgm:pt>
    <dgm:pt modelId="{75683D47-F4B8-4DB8-9ABB-EC9FA7741EC9}" type="pres">
      <dgm:prSet presAssocID="{E0172450-786D-4793-8BCC-8DA4219EA753}" presName="root" presStyleCnt="0">
        <dgm:presLayoutVars>
          <dgm:chMax/>
          <dgm:chPref val="4"/>
        </dgm:presLayoutVars>
      </dgm:prSet>
      <dgm:spPr/>
    </dgm:pt>
    <dgm:pt modelId="{29D987CB-956F-44FF-8D0D-9F3F2FE9DC4D}" type="pres">
      <dgm:prSet presAssocID="{E0172450-786D-4793-8BCC-8DA4219EA753}" presName="rootComposite" presStyleCnt="0">
        <dgm:presLayoutVars/>
      </dgm:prSet>
      <dgm:spPr/>
    </dgm:pt>
    <dgm:pt modelId="{0206DB11-27A2-4558-B680-C8F0D123CCEA}" type="pres">
      <dgm:prSet presAssocID="{E0172450-786D-4793-8BCC-8DA4219EA753}" presName="rootText" presStyleLbl="node0" presStyleIdx="0" presStyleCnt="1" custScaleX="166504">
        <dgm:presLayoutVars>
          <dgm:chMax/>
          <dgm:chPref val="4"/>
        </dgm:presLayoutVars>
      </dgm:prSet>
      <dgm:spPr/>
    </dgm:pt>
    <dgm:pt modelId="{517535E4-1E13-4034-A01C-70140333C6FD}" type="pres">
      <dgm:prSet presAssocID="{E0172450-786D-4793-8BCC-8DA4219EA753}" presName="childShape" presStyleCnt="0">
        <dgm:presLayoutVars>
          <dgm:chMax val="0"/>
          <dgm:chPref val="0"/>
        </dgm:presLayoutVars>
      </dgm:prSet>
      <dgm:spPr/>
    </dgm:pt>
    <dgm:pt modelId="{A0E2EBCE-82B6-4F0A-89BB-960B5CBF4E72}" type="pres">
      <dgm:prSet presAssocID="{58CF0972-3246-4C56-8DDB-A9B73415D4F3}" presName="childComposite" presStyleCnt="0">
        <dgm:presLayoutVars>
          <dgm:chMax val="0"/>
          <dgm:chPref val="0"/>
        </dgm:presLayoutVars>
      </dgm:prSet>
      <dgm:spPr/>
    </dgm:pt>
    <dgm:pt modelId="{5FD5807E-4B9A-45D2-BC81-62E0AF01A74B}" type="pres">
      <dgm:prSet presAssocID="{58CF0972-3246-4C56-8DDB-A9B73415D4F3}" presName="Image" presStyleLbl="node1" presStyleIdx="0" presStyleCnt="5"/>
      <dgm:spPr>
        <a:blipFill>
          <a:blip xmlns:r="http://schemas.openxmlformats.org/officeDocument/2006/relationships" r:embed="rId1"/>
          <a:srcRect/>
          <a:stretch>
            <a:fillRect/>
          </a:stretch>
        </a:blipFill>
      </dgm:spPr>
    </dgm:pt>
    <dgm:pt modelId="{111C0441-6A8E-4038-84FF-3FBEF23A68B5}" type="pres">
      <dgm:prSet presAssocID="{58CF0972-3246-4C56-8DDB-A9B73415D4F3}" presName="childText" presStyleLbl="lnNode1" presStyleIdx="0" presStyleCnt="5" custScaleX="108893" custLinFactNeighborX="5265">
        <dgm:presLayoutVars>
          <dgm:chMax val="0"/>
          <dgm:chPref val="0"/>
          <dgm:bulletEnabled val="1"/>
        </dgm:presLayoutVars>
      </dgm:prSet>
      <dgm:spPr/>
    </dgm:pt>
    <dgm:pt modelId="{1DA7C71A-D13A-4362-A2B8-31D2192B98C7}" type="pres">
      <dgm:prSet presAssocID="{D55F9566-8612-428C-ACC8-49C51B01EC26}" presName="childComposite" presStyleCnt="0">
        <dgm:presLayoutVars>
          <dgm:chMax val="0"/>
          <dgm:chPref val="0"/>
        </dgm:presLayoutVars>
      </dgm:prSet>
      <dgm:spPr/>
    </dgm:pt>
    <dgm:pt modelId="{17E6E843-5F40-4032-AD44-4D3241E0486B}" type="pres">
      <dgm:prSet presAssocID="{D55F9566-8612-428C-ACC8-49C51B01EC26}" presName="Image" presStyleLbl="node1" presStyleIdx="1" presStyleCnt="5"/>
      <dgm:spPr>
        <a:blipFill>
          <a:blip xmlns:r="http://schemas.openxmlformats.org/officeDocument/2006/relationships" r:embed="rId2"/>
          <a:srcRect/>
          <a:stretch>
            <a:fillRect/>
          </a:stretch>
        </a:blipFill>
      </dgm:spPr>
    </dgm:pt>
    <dgm:pt modelId="{CD1D7179-AAAB-45D1-8F7A-2264D7C06D64}" type="pres">
      <dgm:prSet presAssocID="{D55F9566-8612-428C-ACC8-49C51B01EC26}" presName="childText" presStyleLbl="lnNode1" presStyleIdx="1" presStyleCnt="5" custScaleX="108893" custLinFactNeighborX="5265">
        <dgm:presLayoutVars>
          <dgm:chMax val="0"/>
          <dgm:chPref val="0"/>
          <dgm:bulletEnabled val="1"/>
        </dgm:presLayoutVars>
      </dgm:prSet>
      <dgm:spPr/>
    </dgm:pt>
    <dgm:pt modelId="{5C3D28E5-99BA-4C93-AFE5-8B34D608914E}" type="pres">
      <dgm:prSet presAssocID="{5C609321-AAC2-47D4-8433-4FC592852D10}" presName="childComposite" presStyleCnt="0">
        <dgm:presLayoutVars>
          <dgm:chMax val="0"/>
          <dgm:chPref val="0"/>
        </dgm:presLayoutVars>
      </dgm:prSet>
      <dgm:spPr/>
    </dgm:pt>
    <dgm:pt modelId="{07799B9C-1AA7-4A22-ABC6-49DA7A25DE8E}" type="pres">
      <dgm:prSet presAssocID="{5C609321-AAC2-47D4-8433-4FC592852D10}" presName="Image" presStyleLbl="node1" presStyleIdx="2" presStyleCnt="5"/>
      <dgm:spPr>
        <a:blipFill>
          <a:blip xmlns:r="http://schemas.openxmlformats.org/officeDocument/2006/relationships" r:embed="rId3"/>
          <a:srcRect/>
          <a:stretch>
            <a:fillRect/>
          </a:stretch>
        </a:blipFill>
      </dgm:spPr>
    </dgm:pt>
    <dgm:pt modelId="{13D0BF59-846A-4A64-A0EB-E0D43BEBC62B}" type="pres">
      <dgm:prSet presAssocID="{5C609321-AAC2-47D4-8433-4FC592852D10}" presName="childText" presStyleLbl="lnNode1" presStyleIdx="2" presStyleCnt="5" custScaleX="108893" custLinFactNeighborX="5265">
        <dgm:presLayoutVars>
          <dgm:chMax val="0"/>
          <dgm:chPref val="0"/>
          <dgm:bulletEnabled val="1"/>
        </dgm:presLayoutVars>
      </dgm:prSet>
      <dgm:spPr/>
    </dgm:pt>
    <dgm:pt modelId="{725DCA9F-95F8-4511-8A0D-C2C6B8D47BB9}" type="pres">
      <dgm:prSet presAssocID="{104872ED-72AF-42D8-A7F0-1E929803596D}" presName="childComposite" presStyleCnt="0">
        <dgm:presLayoutVars>
          <dgm:chMax val="0"/>
          <dgm:chPref val="0"/>
        </dgm:presLayoutVars>
      </dgm:prSet>
      <dgm:spPr/>
    </dgm:pt>
    <dgm:pt modelId="{A44E2156-DAD9-4C8D-8100-51268BE4FF6F}" type="pres">
      <dgm:prSet presAssocID="{104872ED-72AF-42D8-A7F0-1E929803596D}" presName="Image" presStyleLbl="node1" presStyleIdx="3" presStyleCnt="5" custScaleX="86607" custScaleY="86607"/>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Minimize outline"/>
        </a:ext>
      </dgm:extLst>
    </dgm:pt>
    <dgm:pt modelId="{30B92920-8B16-40C1-9803-E45EFC55BBE4}" type="pres">
      <dgm:prSet presAssocID="{104872ED-72AF-42D8-A7F0-1E929803596D}" presName="childText" presStyleLbl="lnNode1" presStyleIdx="3" presStyleCnt="5" custScaleX="108893" custLinFactNeighborX="5265">
        <dgm:presLayoutVars>
          <dgm:chMax val="0"/>
          <dgm:chPref val="0"/>
          <dgm:bulletEnabled val="1"/>
        </dgm:presLayoutVars>
      </dgm:prSet>
      <dgm:spPr/>
    </dgm:pt>
    <dgm:pt modelId="{7986B3C9-FF7B-4C09-B696-14EACFC8C617}" type="pres">
      <dgm:prSet presAssocID="{3EA7BE2A-E2D5-47AE-974A-6C271F6E84B4}" presName="childComposite" presStyleCnt="0">
        <dgm:presLayoutVars>
          <dgm:chMax val="0"/>
          <dgm:chPref val="0"/>
        </dgm:presLayoutVars>
      </dgm:prSet>
      <dgm:spPr/>
    </dgm:pt>
    <dgm:pt modelId="{0ED80B3B-AA10-47A8-8463-53EB5F964840}" type="pres">
      <dgm:prSet presAssocID="{3EA7BE2A-E2D5-47AE-974A-6C271F6E84B4}" presName="Image" presStyleLbl="node1" presStyleIdx="4" presStyleCnt="5" custScaleX="86607" custScaleY="86607"/>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Maple Leaf with solid fill"/>
        </a:ext>
      </dgm:extLst>
    </dgm:pt>
    <dgm:pt modelId="{A9E31706-B8FC-4DCA-B276-9D1719C69BF8}" type="pres">
      <dgm:prSet presAssocID="{3EA7BE2A-E2D5-47AE-974A-6C271F6E84B4}" presName="childText" presStyleLbl="lnNode1" presStyleIdx="4" presStyleCnt="5" custScaleX="108893" custLinFactNeighborX="5265">
        <dgm:presLayoutVars>
          <dgm:chMax val="0"/>
          <dgm:chPref val="0"/>
          <dgm:bulletEnabled val="1"/>
        </dgm:presLayoutVars>
      </dgm:prSet>
      <dgm:spPr/>
    </dgm:pt>
  </dgm:ptLst>
  <dgm:cxnLst>
    <dgm:cxn modelId="{4FFB3926-35E9-4E5F-A491-DB0EBC7855BB}" srcId="{E0172450-786D-4793-8BCC-8DA4219EA753}" destId="{D55F9566-8612-428C-ACC8-49C51B01EC26}" srcOrd="1" destOrd="0" parTransId="{10E1CCE9-DACB-4D62-A0C4-81A12D6163F3}" sibTransId="{7BDD05A6-396E-417A-8E11-53EB4FDCBE7F}"/>
    <dgm:cxn modelId="{6C39B227-274C-41E9-85C2-27100636ED98}" type="presOf" srcId="{5C609321-AAC2-47D4-8433-4FC592852D10}" destId="{13D0BF59-846A-4A64-A0EB-E0D43BEBC62B}" srcOrd="0" destOrd="0" presId="urn:microsoft.com/office/officeart/2008/layout/PictureAccentList"/>
    <dgm:cxn modelId="{BF07353C-B347-4064-9C27-2DE465D963E3}" type="presOf" srcId="{3EA7BE2A-E2D5-47AE-974A-6C271F6E84B4}" destId="{A9E31706-B8FC-4DCA-B276-9D1719C69BF8}" srcOrd="0" destOrd="0" presId="urn:microsoft.com/office/officeart/2008/layout/PictureAccentList"/>
    <dgm:cxn modelId="{C4FD3A63-5126-465F-A6DC-FB86176E54EF}" srcId="{FCACE380-B8A3-4342-885C-3DD411328F16}" destId="{E0172450-786D-4793-8BCC-8DA4219EA753}" srcOrd="0" destOrd="0" parTransId="{AD02CD53-EDFB-4FDC-8B9A-5E5FE7DFD80A}" sibTransId="{A1569873-411C-4B7E-AF91-35731801EA11}"/>
    <dgm:cxn modelId="{352B4443-3415-475B-9293-63E6A0676792}" type="presOf" srcId="{D55F9566-8612-428C-ACC8-49C51B01EC26}" destId="{CD1D7179-AAAB-45D1-8F7A-2264D7C06D64}" srcOrd="0" destOrd="0" presId="urn:microsoft.com/office/officeart/2008/layout/PictureAccentList"/>
    <dgm:cxn modelId="{03DA4791-D779-4608-9994-89B6E9AFA2E1}" type="presOf" srcId="{58CF0972-3246-4C56-8DDB-A9B73415D4F3}" destId="{111C0441-6A8E-4038-84FF-3FBEF23A68B5}" srcOrd="0" destOrd="0" presId="urn:microsoft.com/office/officeart/2008/layout/PictureAccentList"/>
    <dgm:cxn modelId="{2077BA9D-8C29-4909-87A5-3D7A5B68ECB9}" type="presOf" srcId="{104872ED-72AF-42D8-A7F0-1E929803596D}" destId="{30B92920-8B16-40C1-9803-E45EFC55BBE4}" srcOrd="0" destOrd="0" presId="urn:microsoft.com/office/officeart/2008/layout/PictureAccentList"/>
    <dgm:cxn modelId="{CF4DE4A3-614A-4334-A0C9-12D2B7E38D3F}" srcId="{E0172450-786D-4793-8BCC-8DA4219EA753}" destId="{104872ED-72AF-42D8-A7F0-1E929803596D}" srcOrd="3" destOrd="0" parTransId="{513255B5-1DEB-473B-A158-70A4E688A834}" sibTransId="{3C38D7E1-AF5B-42AA-B45A-B0FF61B8D25A}"/>
    <dgm:cxn modelId="{2A3D7EAB-E303-4BDD-A7EE-40611E4CAACD}" srcId="{E0172450-786D-4793-8BCC-8DA4219EA753}" destId="{58CF0972-3246-4C56-8DDB-A9B73415D4F3}" srcOrd="0" destOrd="0" parTransId="{9A353AA3-5334-4D95-A92D-3BCFF887B9BC}" sibTransId="{DFAF21BC-75F8-46C2-AA2B-2021CCEB431A}"/>
    <dgm:cxn modelId="{A35896D8-C0E3-45F3-A1C9-D8FDC3C91ECB}" type="presOf" srcId="{FCACE380-B8A3-4342-885C-3DD411328F16}" destId="{104E6188-4865-4605-90F2-FEC6CA86D7FE}" srcOrd="0" destOrd="0" presId="urn:microsoft.com/office/officeart/2008/layout/PictureAccentList"/>
    <dgm:cxn modelId="{CBCCECDD-A4CB-4BB5-955E-BDF11A23CCBF}" srcId="{E0172450-786D-4793-8BCC-8DA4219EA753}" destId="{5C609321-AAC2-47D4-8433-4FC592852D10}" srcOrd="2" destOrd="0" parTransId="{35CC2031-4515-47A8-A505-01F3F53FBA72}" sibTransId="{D3A3605C-B0FF-41E4-B3FA-793128D47282}"/>
    <dgm:cxn modelId="{396532FC-CE21-40A1-9978-66E86161961E}" srcId="{E0172450-786D-4793-8BCC-8DA4219EA753}" destId="{3EA7BE2A-E2D5-47AE-974A-6C271F6E84B4}" srcOrd="4" destOrd="0" parTransId="{68C349A4-89BD-46EE-AAED-4F078836D440}" sibTransId="{4EF1D411-6411-44D5-863F-422162C12EA0}"/>
    <dgm:cxn modelId="{72E0BFFC-B5D9-493F-916C-96DAD835D4A5}" type="presOf" srcId="{E0172450-786D-4793-8BCC-8DA4219EA753}" destId="{0206DB11-27A2-4558-B680-C8F0D123CCEA}" srcOrd="0" destOrd="0" presId="urn:microsoft.com/office/officeart/2008/layout/PictureAccentList"/>
    <dgm:cxn modelId="{ED599A1B-9555-426F-85C3-82693E01D1A1}" type="presParOf" srcId="{104E6188-4865-4605-90F2-FEC6CA86D7FE}" destId="{75683D47-F4B8-4DB8-9ABB-EC9FA7741EC9}" srcOrd="0" destOrd="0" presId="urn:microsoft.com/office/officeart/2008/layout/PictureAccentList"/>
    <dgm:cxn modelId="{4B97EE56-DBD3-4AFF-B1CF-708A3A50028E}" type="presParOf" srcId="{75683D47-F4B8-4DB8-9ABB-EC9FA7741EC9}" destId="{29D987CB-956F-44FF-8D0D-9F3F2FE9DC4D}" srcOrd="0" destOrd="0" presId="urn:microsoft.com/office/officeart/2008/layout/PictureAccentList"/>
    <dgm:cxn modelId="{615D6898-E161-4F00-98C8-EC97DB8F28C2}" type="presParOf" srcId="{29D987CB-956F-44FF-8D0D-9F3F2FE9DC4D}" destId="{0206DB11-27A2-4558-B680-C8F0D123CCEA}" srcOrd="0" destOrd="0" presId="urn:microsoft.com/office/officeart/2008/layout/PictureAccentList"/>
    <dgm:cxn modelId="{CB3F05C9-EC1C-4BC5-868E-CF5A637F53D2}" type="presParOf" srcId="{75683D47-F4B8-4DB8-9ABB-EC9FA7741EC9}" destId="{517535E4-1E13-4034-A01C-70140333C6FD}" srcOrd="1" destOrd="0" presId="urn:microsoft.com/office/officeart/2008/layout/PictureAccentList"/>
    <dgm:cxn modelId="{FD008201-9508-45A5-ABAF-9E8B64FD351F}" type="presParOf" srcId="{517535E4-1E13-4034-A01C-70140333C6FD}" destId="{A0E2EBCE-82B6-4F0A-89BB-960B5CBF4E72}" srcOrd="0" destOrd="0" presId="urn:microsoft.com/office/officeart/2008/layout/PictureAccentList"/>
    <dgm:cxn modelId="{94ACC2D4-0002-458A-838D-96ECCE344984}" type="presParOf" srcId="{A0E2EBCE-82B6-4F0A-89BB-960B5CBF4E72}" destId="{5FD5807E-4B9A-45D2-BC81-62E0AF01A74B}" srcOrd="0" destOrd="0" presId="urn:microsoft.com/office/officeart/2008/layout/PictureAccentList"/>
    <dgm:cxn modelId="{A620D7F2-888E-4169-8774-DEDE45905BE7}" type="presParOf" srcId="{A0E2EBCE-82B6-4F0A-89BB-960B5CBF4E72}" destId="{111C0441-6A8E-4038-84FF-3FBEF23A68B5}" srcOrd="1" destOrd="0" presId="urn:microsoft.com/office/officeart/2008/layout/PictureAccentList"/>
    <dgm:cxn modelId="{62CDDF63-11B6-48D4-BE4E-E4EA68C9D869}" type="presParOf" srcId="{517535E4-1E13-4034-A01C-70140333C6FD}" destId="{1DA7C71A-D13A-4362-A2B8-31D2192B98C7}" srcOrd="1" destOrd="0" presId="urn:microsoft.com/office/officeart/2008/layout/PictureAccentList"/>
    <dgm:cxn modelId="{5F2232D2-FB3F-411A-A45B-0738E7FB8079}" type="presParOf" srcId="{1DA7C71A-D13A-4362-A2B8-31D2192B98C7}" destId="{17E6E843-5F40-4032-AD44-4D3241E0486B}" srcOrd="0" destOrd="0" presId="urn:microsoft.com/office/officeart/2008/layout/PictureAccentList"/>
    <dgm:cxn modelId="{D14560A5-3903-47ED-BFDF-22367ADE449B}" type="presParOf" srcId="{1DA7C71A-D13A-4362-A2B8-31D2192B98C7}" destId="{CD1D7179-AAAB-45D1-8F7A-2264D7C06D64}" srcOrd="1" destOrd="0" presId="urn:microsoft.com/office/officeart/2008/layout/PictureAccentList"/>
    <dgm:cxn modelId="{09158D46-99D6-4AE3-9029-21E1174CD004}" type="presParOf" srcId="{517535E4-1E13-4034-A01C-70140333C6FD}" destId="{5C3D28E5-99BA-4C93-AFE5-8B34D608914E}" srcOrd="2" destOrd="0" presId="urn:microsoft.com/office/officeart/2008/layout/PictureAccentList"/>
    <dgm:cxn modelId="{5DD35C46-B24C-4C74-B2A1-7E8F9D5764E5}" type="presParOf" srcId="{5C3D28E5-99BA-4C93-AFE5-8B34D608914E}" destId="{07799B9C-1AA7-4A22-ABC6-49DA7A25DE8E}" srcOrd="0" destOrd="0" presId="urn:microsoft.com/office/officeart/2008/layout/PictureAccentList"/>
    <dgm:cxn modelId="{591953C6-9E63-45B9-B885-8D3B31805625}" type="presParOf" srcId="{5C3D28E5-99BA-4C93-AFE5-8B34D608914E}" destId="{13D0BF59-846A-4A64-A0EB-E0D43BEBC62B}" srcOrd="1" destOrd="0" presId="urn:microsoft.com/office/officeart/2008/layout/PictureAccentList"/>
    <dgm:cxn modelId="{1EF1A338-7F38-4578-8CB2-D9D161941A54}" type="presParOf" srcId="{517535E4-1E13-4034-A01C-70140333C6FD}" destId="{725DCA9F-95F8-4511-8A0D-C2C6B8D47BB9}" srcOrd="3" destOrd="0" presId="urn:microsoft.com/office/officeart/2008/layout/PictureAccentList"/>
    <dgm:cxn modelId="{B6A2D12C-D6E9-4F67-85EE-F1C765B32063}" type="presParOf" srcId="{725DCA9F-95F8-4511-8A0D-C2C6B8D47BB9}" destId="{A44E2156-DAD9-4C8D-8100-51268BE4FF6F}" srcOrd="0" destOrd="0" presId="urn:microsoft.com/office/officeart/2008/layout/PictureAccentList"/>
    <dgm:cxn modelId="{B3CCC337-FA69-45A1-96FF-CFE45413CB6C}" type="presParOf" srcId="{725DCA9F-95F8-4511-8A0D-C2C6B8D47BB9}" destId="{30B92920-8B16-40C1-9803-E45EFC55BBE4}" srcOrd="1" destOrd="0" presId="urn:microsoft.com/office/officeart/2008/layout/PictureAccentList"/>
    <dgm:cxn modelId="{D7AE8295-43A1-43B0-AACF-E4093235D97E}" type="presParOf" srcId="{517535E4-1E13-4034-A01C-70140333C6FD}" destId="{7986B3C9-FF7B-4C09-B696-14EACFC8C617}" srcOrd="4" destOrd="0" presId="urn:microsoft.com/office/officeart/2008/layout/PictureAccentList"/>
    <dgm:cxn modelId="{2410E247-82DF-4435-A114-6B12FA6DF67A}" type="presParOf" srcId="{7986B3C9-FF7B-4C09-B696-14EACFC8C617}" destId="{0ED80B3B-AA10-47A8-8463-53EB5F964840}" srcOrd="0" destOrd="0" presId="urn:microsoft.com/office/officeart/2008/layout/PictureAccentList"/>
    <dgm:cxn modelId="{A1954316-A953-4462-AA83-D4193DB6BA88}" type="presParOf" srcId="{7986B3C9-FF7B-4C09-B696-14EACFC8C617}" destId="{A9E31706-B8FC-4DCA-B276-9D1719C69BF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5D4862-96C7-4285-95C0-C727918DB69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CA"/>
        </a:p>
      </dgm:t>
    </dgm:pt>
    <dgm:pt modelId="{5FA5F1C1-81CD-44D3-8E28-F0F3C6F40532}">
      <dgm:prSet custT="1"/>
      <dgm:spPr>
        <a:solidFill>
          <a:schemeClr val="tx2"/>
        </a:solidFill>
        <a:ln>
          <a:noFill/>
        </a:ln>
      </dgm:spPr>
      <dgm:t>
        <a:bodyPr anchor="b"/>
        <a:lstStyle/>
        <a:p>
          <a:r>
            <a:rPr lang="fr-CA" sz="1100" b="1" u="none">
              <a:solidFill>
                <a:schemeClr val="bg1"/>
              </a:solidFill>
              <a:effectLst/>
              <a:latin typeface="Arial" panose="020B0604020202020204" pitchFamily="34" charset="0"/>
            </a:rPr>
            <a:t>Diversification</a:t>
          </a:r>
          <a:endParaRPr lang="fr-CA" sz="1100" b="1" u="none">
            <a:solidFill>
              <a:schemeClr val="bg1"/>
            </a:solidFill>
            <a:latin typeface="Arial" panose="020B0604020202020204" pitchFamily="34" charset="0"/>
            <a:cs typeface="Arial" panose="020B0604020202020204" pitchFamily="34" charset="0"/>
          </a:endParaRPr>
        </a:p>
      </dgm:t>
    </dgm:pt>
    <dgm:pt modelId="{7A2671D5-9B52-41D7-A7E2-28FD25E74628}" type="parTrans" cxnId="{A53459F4-B0DB-420E-976F-C77CF7D4240B}">
      <dgm:prSet/>
      <dgm:spPr/>
      <dgm:t>
        <a:bodyPr/>
        <a:lstStyle/>
        <a:p>
          <a:endParaRPr lang="en-CA" sz="1600">
            <a:latin typeface="+mj-lt"/>
            <a:cs typeface="Arial" panose="020B0604020202020204" pitchFamily="34" charset="0"/>
          </a:endParaRPr>
        </a:p>
      </dgm:t>
    </dgm:pt>
    <dgm:pt modelId="{B1A7FD8F-D157-4709-8E2B-4772306737F0}" type="sibTrans" cxnId="{A53459F4-B0DB-420E-976F-C77CF7D4240B}">
      <dgm:prSet/>
      <dgm:spPr/>
      <dgm:t>
        <a:bodyPr/>
        <a:lstStyle/>
        <a:p>
          <a:endParaRPr lang="en-CA" sz="1600">
            <a:latin typeface="+mj-lt"/>
            <a:cs typeface="Arial" panose="020B0604020202020204" pitchFamily="34" charset="0"/>
          </a:endParaRPr>
        </a:p>
      </dgm:t>
    </dgm:pt>
    <dgm:pt modelId="{3D1AC9CD-8E7E-4F32-B233-613D8ECC74F4}">
      <dgm:prSet custT="1"/>
      <dgm:spPr>
        <a:solidFill>
          <a:schemeClr val="bg1">
            <a:lumMod val="95000"/>
          </a:schemeClr>
        </a:solidFill>
        <a:ln>
          <a:noFill/>
        </a:ln>
      </dgm:spPr>
      <dgm:t>
        <a:bodyPr/>
        <a:lstStyle/>
        <a:p>
          <a:pPr>
            <a:lnSpc>
              <a:spcPct val="80000"/>
            </a:lnSpc>
          </a:pPr>
          <a:r>
            <a:rPr lang="fr-CA" sz="800" dirty="0">
              <a:effectLst/>
              <a:latin typeface="Arial" panose="020B0604020202020204" pitchFamily="34" charset="0"/>
            </a:rPr>
            <a:t>Le profil de rendement des billets remboursables par anticipation est différent de celui des produits d’actions et de titres à revenu fixe.</a:t>
          </a:r>
          <a:endParaRPr lang="fr-CA" sz="800" dirty="0">
            <a:latin typeface="Arial" panose="020B0604020202020204" pitchFamily="34" charset="0"/>
            <a:cs typeface="Arial" panose="020B0604020202020204" pitchFamily="34" charset="0"/>
          </a:endParaRPr>
        </a:p>
      </dgm:t>
    </dgm:pt>
    <dgm:pt modelId="{ECB53587-349F-48E1-B974-F5E2B66150D7}" type="parTrans" cxnId="{2E0C5D8E-A5AA-4E94-9D9A-C804097383CF}">
      <dgm:prSet/>
      <dgm:spPr/>
      <dgm:t>
        <a:bodyPr/>
        <a:lstStyle/>
        <a:p>
          <a:endParaRPr lang="en-CA" sz="1600">
            <a:latin typeface="+mj-lt"/>
            <a:cs typeface="Arial" panose="020B0604020202020204" pitchFamily="34" charset="0"/>
          </a:endParaRPr>
        </a:p>
      </dgm:t>
    </dgm:pt>
    <dgm:pt modelId="{87AE9D09-5DAF-46FB-B8FE-13CE2FF48647}" type="sibTrans" cxnId="{2E0C5D8E-A5AA-4E94-9D9A-C804097383CF}">
      <dgm:prSet/>
      <dgm:spPr/>
      <dgm:t>
        <a:bodyPr/>
        <a:lstStyle/>
        <a:p>
          <a:endParaRPr lang="en-CA" sz="1600">
            <a:latin typeface="+mj-lt"/>
            <a:cs typeface="Arial" panose="020B0604020202020204" pitchFamily="34" charset="0"/>
          </a:endParaRPr>
        </a:p>
      </dgm:t>
    </dgm:pt>
    <dgm:pt modelId="{FB503A7F-5CA8-4CD5-BC98-7AB1BD1529F3}">
      <dgm:prSet custT="1"/>
      <dgm:spPr>
        <a:solidFill>
          <a:schemeClr val="tx2"/>
        </a:solidFill>
        <a:ln>
          <a:noFill/>
        </a:ln>
      </dgm:spPr>
      <dgm:t>
        <a:bodyPr anchor="b"/>
        <a:lstStyle/>
        <a:p>
          <a:r>
            <a:rPr lang="fr-CA" sz="1100" b="1" u="none" dirty="0">
              <a:solidFill>
                <a:schemeClr val="bg1"/>
              </a:solidFill>
              <a:effectLst/>
              <a:latin typeface="Arial" panose="020B0604020202020204" pitchFamily="34" charset="0"/>
            </a:rPr>
            <a:t>Gain de temps </a:t>
          </a:r>
          <a:endParaRPr lang="fr-CA" sz="1100" b="1" u="none" dirty="0">
            <a:solidFill>
              <a:schemeClr val="bg1"/>
            </a:solidFill>
            <a:latin typeface="Arial" panose="020B0604020202020204" pitchFamily="34" charset="0"/>
            <a:cs typeface="Arial" panose="020B0604020202020204" pitchFamily="34" charset="0"/>
          </a:endParaRPr>
        </a:p>
      </dgm:t>
    </dgm:pt>
    <dgm:pt modelId="{27EBDAC8-4B2C-4084-9162-718DB66C6BB2}" type="parTrans" cxnId="{D29DAB43-C0CC-4702-954E-75DA4C4C5D42}">
      <dgm:prSet/>
      <dgm:spPr/>
      <dgm:t>
        <a:bodyPr/>
        <a:lstStyle/>
        <a:p>
          <a:endParaRPr lang="en-CA" sz="1600">
            <a:latin typeface="+mj-lt"/>
            <a:cs typeface="Arial" panose="020B0604020202020204" pitchFamily="34" charset="0"/>
          </a:endParaRPr>
        </a:p>
      </dgm:t>
    </dgm:pt>
    <dgm:pt modelId="{55EDBEBC-95C4-4A2E-8DE4-57C16D023117}" type="sibTrans" cxnId="{D29DAB43-C0CC-4702-954E-75DA4C4C5D42}">
      <dgm:prSet/>
      <dgm:spPr/>
      <dgm:t>
        <a:bodyPr/>
        <a:lstStyle/>
        <a:p>
          <a:endParaRPr lang="en-CA" sz="1600">
            <a:latin typeface="+mj-lt"/>
            <a:cs typeface="Arial" panose="020B0604020202020204" pitchFamily="34" charset="0"/>
          </a:endParaRPr>
        </a:p>
      </dgm:t>
    </dgm:pt>
    <dgm:pt modelId="{F85336ED-0258-41B8-937D-071153FB954B}">
      <dgm:prSet custT="1"/>
      <dgm:spPr>
        <a:solidFill>
          <a:schemeClr val="bg1">
            <a:lumMod val="95000"/>
          </a:schemeClr>
        </a:solidFill>
        <a:ln>
          <a:noFill/>
        </a:ln>
      </dgm:spPr>
      <dgm:t>
        <a:bodyPr/>
        <a:lstStyle/>
        <a:p>
          <a:r>
            <a:rPr lang="fr-CA" sz="900" dirty="0">
              <a:effectLst/>
              <a:latin typeface="Arial" panose="020B0604020202020204" pitchFamily="34" charset="0"/>
            </a:rPr>
            <a:t>La gestion active d’un important portefeuille de billets est chronophage et fastidieuse pour le client, car les billets sont souvent appelés dans un marché boursier en hausse.</a:t>
          </a:r>
          <a:endParaRPr lang="fr-CA" sz="900" dirty="0">
            <a:latin typeface="Arial" panose="020B0604020202020204" pitchFamily="34" charset="0"/>
            <a:cs typeface="Arial" panose="020B0604020202020204" pitchFamily="34" charset="0"/>
          </a:endParaRPr>
        </a:p>
      </dgm:t>
    </dgm:pt>
    <dgm:pt modelId="{8057FF03-455D-480C-98E8-596F4C2CA58C}" type="parTrans" cxnId="{ED1CCD09-F127-4E6E-8AAB-F81DA7A25120}">
      <dgm:prSet/>
      <dgm:spPr/>
      <dgm:t>
        <a:bodyPr/>
        <a:lstStyle/>
        <a:p>
          <a:endParaRPr lang="en-CA" sz="1600">
            <a:latin typeface="+mj-lt"/>
            <a:cs typeface="Arial" panose="020B0604020202020204" pitchFamily="34" charset="0"/>
          </a:endParaRPr>
        </a:p>
      </dgm:t>
    </dgm:pt>
    <dgm:pt modelId="{07D7572C-8375-4902-97DC-A226C140D48F}" type="sibTrans" cxnId="{ED1CCD09-F127-4E6E-8AAB-F81DA7A25120}">
      <dgm:prSet/>
      <dgm:spPr/>
      <dgm:t>
        <a:bodyPr/>
        <a:lstStyle/>
        <a:p>
          <a:endParaRPr lang="en-CA" sz="1600">
            <a:latin typeface="+mj-lt"/>
            <a:cs typeface="Arial" panose="020B0604020202020204" pitchFamily="34" charset="0"/>
          </a:endParaRPr>
        </a:p>
      </dgm:t>
    </dgm:pt>
    <dgm:pt modelId="{0BD7E339-91EB-4114-BEF7-34613BBAFBE5}">
      <dgm:prSet phldrT="[Text]" custT="1"/>
      <dgm:spPr>
        <a:solidFill>
          <a:schemeClr val="tx2"/>
        </a:solidFill>
        <a:ln>
          <a:noFill/>
        </a:ln>
      </dgm:spPr>
      <dgm:t>
        <a:bodyPr anchor="b"/>
        <a:lstStyle/>
        <a:p>
          <a:endParaRPr lang="en-x-fj-SDL" sz="1100" b="1" dirty="0">
            <a:solidFill>
              <a:schemeClr val="bg1"/>
            </a:solidFill>
            <a:latin typeface="Arial" panose="020B0604020202020204" pitchFamily="34" charset="0"/>
          </a:endParaRPr>
        </a:p>
        <a:p>
          <a:r>
            <a:rPr lang="fr-CA" sz="1100" b="1" dirty="0">
              <a:solidFill>
                <a:schemeClr val="bg1"/>
              </a:solidFill>
              <a:latin typeface="Arial" panose="020B0604020202020204" pitchFamily="34" charset="0"/>
            </a:rPr>
            <a:t>Cible un taux de rendement* de 8,0 %</a:t>
          </a:r>
        </a:p>
      </dgm:t>
    </dgm:pt>
    <dgm:pt modelId="{63182CAA-B0FF-4CE5-A041-4A4F801FB65A}" type="parTrans" cxnId="{B04EEA1F-C340-4ECE-92CC-B91C2F0CF82F}">
      <dgm:prSet/>
      <dgm:spPr/>
      <dgm:t>
        <a:bodyPr/>
        <a:lstStyle/>
        <a:p>
          <a:endParaRPr lang="en-US" sz="1600">
            <a:latin typeface="+mj-lt"/>
            <a:cs typeface="Arial" panose="020B0604020202020204" pitchFamily="34" charset="0"/>
          </a:endParaRPr>
        </a:p>
      </dgm:t>
    </dgm:pt>
    <dgm:pt modelId="{A5EE8602-6413-4120-9CBB-6FD678F37425}" type="sibTrans" cxnId="{B04EEA1F-C340-4ECE-92CC-B91C2F0CF82F}">
      <dgm:prSet/>
      <dgm:spPr/>
      <dgm:t>
        <a:bodyPr/>
        <a:lstStyle/>
        <a:p>
          <a:endParaRPr lang="en-US" sz="1600">
            <a:latin typeface="+mj-lt"/>
            <a:cs typeface="Arial" panose="020B0604020202020204" pitchFamily="34" charset="0"/>
          </a:endParaRPr>
        </a:p>
      </dgm:t>
    </dgm:pt>
    <dgm:pt modelId="{AA1B4BBF-8242-4C6E-A860-7B34F574095F}">
      <dgm:prSet phldrT="[Text]" custT="1"/>
      <dgm:spPr>
        <a:solidFill>
          <a:schemeClr val="bg1">
            <a:lumMod val="95000"/>
          </a:schemeClr>
        </a:solidFill>
        <a:ln>
          <a:noFill/>
        </a:ln>
      </dgm:spPr>
      <dgm:t>
        <a:bodyPr/>
        <a:lstStyle/>
        <a:p>
          <a:r>
            <a:rPr lang="fr-CA" sz="900" dirty="0">
              <a:latin typeface="Arial" panose="020B0604020202020204" pitchFamily="34" charset="0"/>
            </a:rPr>
            <a:t>Rendement cible de :</a:t>
          </a:r>
        </a:p>
      </dgm:t>
    </dgm:pt>
    <dgm:pt modelId="{E266BE2C-F782-4382-A2A3-D0067A8CDD57}" type="parTrans" cxnId="{66D1BD3A-5C64-41F2-B747-7B6BF3D3702D}">
      <dgm:prSet/>
      <dgm:spPr/>
      <dgm:t>
        <a:bodyPr/>
        <a:lstStyle/>
        <a:p>
          <a:endParaRPr lang="en-CA" sz="1600">
            <a:latin typeface="+mj-lt"/>
            <a:cs typeface="Arial" panose="020B0604020202020204" pitchFamily="34" charset="0"/>
          </a:endParaRPr>
        </a:p>
      </dgm:t>
    </dgm:pt>
    <dgm:pt modelId="{0E117148-7407-431E-BB35-9766D00F51AA}" type="sibTrans" cxnId="{66D1BD3A-5C64-41F2-B747-7B6BF3D3702D}">
      <dgm:prSet/>
      <dgm:spPr/>
      <dgm:t>
        <a:bodyPr/>
        <a:lstStyle/>
        <a:p>
          <a:endParaRPr lang="en-CA" sz="1600">
            <a:latin typeface="+mj-lt"/>
            <a:cs typeface="Arial" panose="020B0604020202020204" pitchFamily="34" charset="0"/>
          </a:endParaRPr>
        </a:p>
      </dgm:t>
    </dgm:pt>
    <dgm:pt modelId="{0B60580F-5085-4ED0-97A2-5120B6519F72}">
      <dgm:prSet custT="1"/>
      <dgm:spPr>
        <a:solidFill>
          <a:schemeClr val="bg1">
            <a:lumMod val="95000"/>
          </a:schemeClr>
        </a:solidFill>
        <a:ln>
          <a:noFill/>
        </a:ln>
      </dgm:spPr>
      <dgm:t>
        <a:bodyPr/>
        <a:lstStyle/>
        <a:p>
          <a:pPr>
            <a:lnSpc>
              <a:spcPct val="80000"/>
            </a:lnSpc>
          </a:pPr>
          <a:r>
            <a:rPr lang="fr-CA" sz="800" dirty="0">
              <a:effectLst/>
              <a:latin typeface="Arial" panose="020B0604020202020204" pitchFamily="34" charset="0"/>
            </a:rPr>
            <a:t>Exposition à une gamme de produits remboursables par anticipation dans différentes régions et différents secteurs</a:t>
          </a:r>
          <a:endParaRPr lang="fr-CA" sz="800" dirty="0">
            <a:latin typeface="Arial" panose="020B0604020202020204" pitchFamily="34" charset="0"/>
            <a:cs typeface="Arial" panose="020B0604020202020204" pitchFamily="34" charset="0"/>
          </a:endParaRPr>
        </a:p>
      </dgm:t>
    </dgm:pt>
    <dgm:pt modelId="{4431D1FC-6E73-4C93-A18A-1050CB68DB9C}" type="parTrans" cxnId="{81807634-C4B5-4D58-8740-07EF6B7C6FCB}">
      <dgm:prSet/>
      <dgm:spPr/>
      <dgm:t>
        <a:bodyPr/>
        <a:lstStyle/>
        <a:p>
          <a:endParaRPr lang="en-CA" sz="1600">
            <a:latin typeface="+mj-lt"/>
            <a:cs typeface="Arial" panose="020B0604020202020204" pitchFamily="34" charset="0"/>
          </a:endParaRPr>
        </a:p>
      </dgm:t>
    </dgm:pt>
    <dgm:pt modelId="{D1C5D078-B03C-46CD-BCC8-3A10582164EE}" type="sibTrans" cxnId="{81807634-C4B5-4D58-8740-07EF6B7C6FCB}">
      <dgm:prSet/>
      <dgm:spPr/>
      <dgm:t>
        <a:bodyPr/>
        <a:lstStyle/>
        <a:p>
          <a:endParaRPr lang="en-CA" sz="1600">
            <a:latin typeface="+mj-lt"/>
            <a:cs typeface="Arial" panose="020B0604020202020204" pitchFamily="34" charset="0"/>
          </a:endParaRPr>
        </a:p>
      </dgm:t>
    </dgm:pt>
    <dgm:pt modelId="{FD1E0E36-ABE4-46F4-91BE-72A384E1D314}">
      <dgm:prSet phldrT="[Text]" custT="1"/>
      <dgm:spPr>
        <a:solidFill>
          <a:schemeClr val="accent1"/>
        </a:solidFill>
        <a:ln>
          <a:noFill/>
        </a:ln>
      </dgm:spPr>
      <dgm:t>
        <a:bodyPr anchor="b"/>
        <a:lstStyle/>
        <a:p>
          <a:pPr>
            <a:lnSpc>
              <a:spcPct val="70000"/>
            </a:lnSpc>
          </a:pPr>
          <a:r>
            <a:rPr lang="fr-CA" sz="1100" b="1" dirty="0">
              <a:solidFill>
                <a:schemeClr val="bg1"/>
              </a:solidFill>
              <a:latin typeface="Arial" panose="020B0604020202020204" pitchFamily="34" charset="0"/>
            </a:rPr>
            <a:t>Une équipe de gestionnaires chevronnés</a:t>
          </a:r>
        </a:p>
      </dgm:t>
    </dgm:pt>
    <dgm:pt modelId="{C5F5BB42-9E94-49DA-BFA5-BE2FD0E618B1}" type="parTrans" cxnId="{5D0267C6-01EA-4962-85C7-D4092E52DF70}">
      <dgm:prSet/>
      <dgm:spPr/>
      <dgm:t>
        <a:bodyPr/>
        <a:lstStyle/>
        <a:p>
          <a:endParaRPr lang="en-CA" sz="1600">
            <a:latin typeface="+mj-lt"/>
            <a:cs typeface="Arial" panose="020B0604020202020204" pitchFamily="34" charset="0"/>
          </a:endParaRPr>
        </a:p>
      </dgm:t>
    </dgm:pt>
    <dgm:pt modelId="{7DBA56A9-630E-4223-BE0D-2F5C382C6609}" type="sibTrans" cxnId="{5D0267C6-01EA-4962-85C7-D4092E52DF70}">
      <dgm:prSet/>
      <dgm:spPr/>
      <dgm:t>
        <a:bodyPr/>
        <a:lstStyle/>
        <a:p>
          <a:endParaRPr lang="en-CA" sz="1600">
            <a:latin typeface="+mj-lt"/>
            <a:cs typeface="Arial" panose="020B0604020202020204" pitchFamily="34" charset="0"/>
          </a:endParaRPr>
        </a:p>
      </dgm:t>
    </dgm:pt>
    <dgm:pt modelId="{69CEF55B-8A62-4377-9799-1DE0B051F34F}">
      <dgm:prSet phldrT="[Text]" custT="1"/>
      <dgm:spPr>
        <a:solidFill>
          <a:schemeClr val="bg1">
            <a:lumMod val="95000"/>
          </a:schemeClr>
        </a:solidFill>
        <a:ln>
          <a:noFill/>
        </a:ln>
      </dgm:spPr>
      <dgm:t>
        <a:bodyPr/>
        <a:lstStyle/>
        <a:p>
          <a:r>
            <a:rPr lang="fr-CA" sz="900" dirty="0">
              <a:latin typeface="Arial" panose="020B0604020202020204" pitchFamily="34" charset="0"/>
            </a:rPr>
            <a:t>Gestionnaires de portefeuille possédant une vaste expérience des marchés des capitaux et de la gestion de patrimoine</a:t>
          </a:r>
        </a:p>
      </dgm:t>
    </dgm:pt>
    <dgm:pt modelId="{666FC360-D140-46B8-BAA4-F96E1217BAC3}" type="parTrans" cxnId="{15EA3CE6-72F9-4DDF-B991-FADE22D06CBC}">
      <dgm:prSet/>
      <dgm:spPr/>
      <dgm:t>
        <a:bodyPr/>
        <a:lstStyle/>
        <a:p>
          <a:endParaRPr lang="en-CA" sz="1600">
            <a:latin typeface="+mj-lt"/>
            <a:cs typeface="Arial" panose="020B0604020202020204" pitchFamily="34" charset="0"/>
          </a:endParaRPr>
        </a:p>
      </dgm:t>
    </dgm:pt>
    <dgm:pt modelId="{20C1556D-8DDB-48A5-8B35-D9270A075E8D}" type="sibTrans" cxnId="{15EA3CE6-72F9-4DDF-B991-FADE22D06CBC}">
      <dgm:prSet/>
      <dgm:spPr/>
      <dgm:t>
        <a:bodyPr/>
        <a:lstStyle/>
        <a:p>
          <a:endParaRPr lang="en-CA" sz="1600">
            <a:latin typeface="+mj-lt"/>
            <a:cs typeface="Arial" panose="020B0604020202020204" pitchFamily="34" charset="0"/>
          </a:endParaRPr>
        </a:p>
      </dgm:t>
    </dgm:pt>
    <dgm:pt modelId="{2E281D03-7700-4F01-9512-A858DBA7B403}">
      <dgm:prSet phldrT="[Text]" custT="1"/>
      <dgm:spPr>
        <a:solidFill>
          <a:schemeClr val="accent1"/>
        </a:solidFill>
        <a:ln>
          <a:noFill/>
        </a:ln>
      </dgm:spPr>
      <dgm:t>
        <a:bodyPr anchor="b"/>
        <a:lstStyle/>
        <a:p>
          <a:r>
            <a:rPr lang="fr-CA" sz="1100" b="1" dirty="0">
              <a:solidFill>
                <a:schemeClr val="bg1"/>
              </a:solidFill>
              <a:latin typeface="Arial" panose="020B0604020202020204" pitchFamily="34" charset="0"/>
            </a:rPr>
            <a:t>Flux de trésorerie mensuels</a:t>
          </a:r>
        </a:p>
      </dgm:t>
    </dgm:pt>
    <dgm:pt modelId="{B242939D-1177-4F7F-9191-BEC5CF645566}" type="parTrans" cxnId="{FB6F9D20-DB58-42E4-9FC5-FF0904D893EC}">
      <dgm:prSet/>
      <dgm:spPr/>
      <dgm:t>
        <a:bodyPr/>
        <a:lstStyle/>
        <a:p>
          <a:endParaRPr lang="en-CA" sz="1600">
            <a:latin typeface="+mj-lt"/>
            <a:cs typeface="Arial" panose="020B0604020202020204" pitchFamily="34" charset="0"/>
          </a:endParaRPr>
        </a:p>
      </dgm:t>
    </dgm:pt>
    <dgm:pt modelId="{3CE746BC-AAE8-4ABC-8340-D9DB25D7A160}" type="sibTrans" cxnId="{FB6F9D20-DB58-42E4-9FC5-FF0904D893EC}">
      <dgm:prSet/>
      <dgm:spPr/>
      <dgm:t>
        <a:bodyPr/>
        <a:lstStyle/>
        <a:p>
          <a:endParaRPr lang="en-CA" sz="1600">
            <a:latin typeface="+mj-lt"/>
            <a:cs typeface="Arial" panose="020B0604020202020204" pitchFamily="34" charset="0"/>
          </a:endParaRPr>
        </a:p>
      </dgm:t>
    </dgm:pt>
    <dgm:pt modelId="{8DF7064F-05D5-451E-B214-8C9E89641B90}">
      <dgm:prSet phldrT="[Text]" custT="1"/>
      <dgm:spPr>
        <a:solidFill>
          <a:schemeClr val="bg1">
            <a:lumMod val="95000"/>
          </a:schemeClr>
        </a:solidFill>
        <a:ln>
          <a:noFill/>
        </a:ln>
      </dgm:spPr>
      <dgm:t>
        <a:bodyPr/>
        <a:lstStyle/>
        <a:p>
          <a:r>
            <a:rPr lang="fr-CA" sz="800" dirty="0">
              <a:latin typeface="Arial" panose="020B0604020202020204" pitchFamily="34" charset="0"/>
            </a:rPr>
            <a:t>Le Fonds de rendement sur titres de capitaux propres stratégiques BMO vise à procurer un revenu mensuel stable aux investisseurs. </a:t>
          </a:r>
        </a:p>
      </dgm:t>
    </dgm:pt>
    <dgm:pt modelId="{7BC389FC-FD16-4FFA-B04F-79E7E61992A1}" type="parTrans" cxnId="{BD028D31-FF38-40D6-9BCC-FCDADD689DFE}">
      <dgm:prSet/>
      <dgm:spPr/>
      <dgm:t>
        <a:bodyPr/>
        <a:lstStyle/>
        <a:p>
          <a:endParaRPr lang="en-CA" sz="1600">
            <a:latin typeface="+mj-lt"/>
            <a:cs typeface="Arial" panose="020B0604020202020204" pitchFamily="34" charset="0"/>
          </a:endParaRPr>
        </a:p>
      </dgm:t>
    </dgm:pt>
    <dgm:pt modelId="{856A84AE-7A52-4D7E-8CA1-EFB4DBE787A5}" type="sibTrans" cxnId="{BD028D31-FF38-40D6-9BCC-FCDADD689DFE}">
      <dgm:prSet/>
      <dgm:spPr/>
      <dgm:t>
        <a:bodyPr/>
        <a:lstStyle/>
        <a:p>
          <a:endParaRPr lang="en-CA" sz="1600">
            <a:latin typeface="+mj-lt"/>
            <a:cs typeface="Arial" panose="020B0604020202020204" pitchFamily="34" charset="0"/>
          </a:endParaRPr>
        </a:p>
      </dgm:t>
    </dgm:pt>
    <dgm:pt modelId="{40CB48B6-042F-4221-8852-3B95B105A9B4}">
      <dgm:prSet phldrT="[Text]" custT="1"/>
      <dgm:spPr>
        <a:solidFill>
          <a:schemeClr val="bg1">
            <a:lumMod val="95000"/>
          </a:schemeClr>
        </a:solidFill>
        <a:ln>
          <a:noFill/>
        </a:ln>
      </dgm:spPr>
      <dgm:t>
        <a:bodyPr/>
        <a:lstStyle/>
        <a:p>
          <a:r>
            <a:rPr lang="fr-CA" sz="900" dirty="0">
              <a:latin typeface="Arial" panose="020B0604020202020204" pitchFamily="34" charset="0"/>
            </a:rPr>
            <a:t>Série F : 8,0 %</a:t>
          </a:r>
        </a:p>
      </dgm:t>
    </dgm:pt>
    <dgm:pt modelId="{D4E95265-9246-4D0C-AED9-C683DA96A6DC}" type="parTrans" cxnId="{83E56D7E-4548-4D4F-B5B6-3BF0608FFD96}">
      <dgm:prSet/>
      <dgm:spPr/>
      <dgm:t>
        <a:bodyPr/>
        <a:lstStyle/>
        <a:p>
          <a:endParaRPr lang="en-CA" sz="1600">
            <a:latin typeface="+mj-lt"/>
          </a:endParaRPr>
        </a:p>
      </dgm:t>
    </dgm:pt>
    <dgm:pt modelId="{2CFBCBCC-E2C4-4A6B-A32A-4ECC3CA6CB3E}" type="sibTrans" cxnId="{83E56D7E-4548-4D4F-B5B6-3BF0608FFD96}">
      <dgm:prSet/>
      <dgm:spPr/>
      <dgm:t>
        <a:bodyPr/>
        <a:lstStyle/>
        <a:p>
          <a:endParaRPr lang="en-CA" sz="1600">
            <a:latin typeface="+mj-lt"/>
          </a:endParaRPr>
        </a:p>
      </dgm:t>
    </dgm:pt>
    <dgm:pt modelId="{5C9D51A2-7178-442B-9DFF-01D0FDC21456}">
      <dgm:prSet phldrT="[Text]" custT="1"/>
      <dgm:spPr>
        <a:solidFill>
          <a:schemeClr val="bg1">
            <a:lumMod val="95000"/>
          </a:schemeClr>
        </a:solidFill>
        <a:ln>
          <a:noFill/>
        </a:ln>
      </dgm:spPr>
      <dgm:t>
        <a:bodyPr/>
        <a:lstStyle/>
        <a:p>
          <a:r>
            <a:rPr lang="fr-CA" sz="900" dirty="0">
              <a:latin typeface="Arial" panose="020B0604020202020204" pitchFamily="34" charset="0"/>
            </a:rPr>
            <a:t>Série A : 7,0 %</a:t>
          </a:r>
        </a:p>
      </dgm:t>
    </dgm:pt>
    <dgm:pt modelId="{D4F4599C-B239-49C9-8772-A3F2D9AD1F25}" type="parTrans" cxnId="{72DC3394-5F42-42DC-B71E-46F3ED7A6095}">
      <dgm:prSet/>
      <dgm:spPr/>
      <dgm:t>
        <a:bodyPr/>
        <a:lstStyle/>
        <a:p>
          <a:endParaRPr lang="en-CA" sz="1600">
            <a:latin typeface="+mj-lt"/>
          </a:endParaRPr>
        </a:p>
      </dgm:t>
    </dgm:pt>
    <dgm:pt modelId="{EC43BBAD-23DA-467D-8445-628DE3C8CACD}" type="sibTrans" cxnId="{72DC3394-5F42-42DC-B71E-46F3ED7A6095}">
      <dgm:prSet/>
      <dgm:spPr/>
      <dgm:t>
        <a:bodyPr/>
        <a:lstStyle/>
        <a:p>
          <a:endParaRPr lang="en-CA" sz="1600">
            <a:latin typeface="+mj-lt"/>
          </a:endParaRPr>
        </a:p>
      </dgm:t>
    </dgm:pt>
    <dgm:pt modelId="{66783B9E-CFAA-4D93-9042-407C22D5671B}">
      <dgm:prSet phldrT="[Text]" custT="1"/>
      <dgm:spPr>
        <a:solidFill>
          <a:schemeClr val="bg1">
            <a:lumMod val="95000"/>
          </a:schemeClr>
        </a:solidFill>
        <a:ln>
          <a:noFill/>
        </a:ln>
      </dgm:spPr>
      <dgm:t>
        <a:bodyPr/>
        <a:lstStyle/>
        <a:p>
          <a:r>
            <a:rPr lang="fr-CA" sz="800" dirty="0">
              <a:latin typeface="Arial" panose="020B0604020202020204" pitchFamily="34" charset="0"/>
            </a:rPr>
            <a:t>Distribution mensuelle de 1 667 $ sur un capital initial de 250 000 $ (en supposant un taux de rendement cible de 8 %)</a:t>
          </a:r>
        </a:p>
      </dgm:t>
    </dgm:pt>
    <dgm:pt modelId="{4343218E-7740-4EA1-9A46-49C49439C3E3}" type="parTrans" cxnId="{334FBA6B-35E5-4754-94D1-7EB3DDD24AE9}">
      <dgm:prSet/>
      <dgm:spPr/>
      <dgm:t>
        <a:bodyPr/>
        <a:lstStyle/>
        <a:p>
          <a:endParaRPr lang="en-CA" sz="1600">
            <a:latin typeface="+mj-lt"/>
          </a:endParaRPr>
        </a:p>
      </dgm:t>
    </dgm:pt>
    <dgm:pt modelId="{88AD7952-197D-44BE-B9FF-CF82A25F542A}" type="sibTrans" cxnId="{334FBA6B-35E5-4754-94D1-7EB3DDD24AE9}">
      <dgm:prSet/>
      <dgm:spPr/>
      <dgm:t>
        <a:bodyPr/>
        <a:lstStyle/>
        <a:p>
          <a:endParaRPr lang="en-CA" sz="1600">
            <a:latin typeface="+mj-lt"/>
          </a:endParaRPr>
        </a:p>
      </dgm:t>
    </dgm:pt>
    <dgm:pt modelId="{9B3CB049-55B7-437B-BF87-3507F2CEDF3A}" type="pres">
      <dgm:prSet presAssocID="{6A5D4862-96C7-4285-95C0-C727918DB698}" presName="Name0" presStyleCnt="0">
        <dgm:presLayoutVars>
          <dgm:dir/>
          <dgm:animLvl val="lvl"/>
          <dgm:resizeHandles val="exact"/>
        </dgm:presLayoutVars>
      </dgm:prSet>
      <dgm:spPr/>
    </dgm:pt>
    <dgm:pt modelId="{898425E9-05FF-4A22-8E72-29DC33FC0D62}" type="pres">
      <dgm:prSet presAssocID="{0BD7E339-91EB-4114-BEF7-34613BBAFBE5}" presName="composite" presStyleCnt="0"/>
      <dgm:spPr/>
    </dgm:pt>
    <dgm:pt modelId="{66D8EEF0-9716-488D-9D8E-48C9D28D27F8}" type="pres">
      <dgm:prSet presAssocID="{0BD7E339-91EB-4114-BEF7-34613BBAFBE5}" presName="parTx" presStyleLbl="alignNode1" presStyleIdx="0" presStyleCnt="5" custScaleY="100000" custLinFactNeighborY="-546">
        <dgm:presLayoutVars>
          <dgm:chMax val="0"/>
          <dgm:chPref val="0"/>
          <dgm:bulletEnabled val="1"/>
        </dgm:presLayoutVars>
      </dgm:prSet>
      <dgm:spPr/>
    </dgm:pt>
    <dgm:pt modelId="{54C63498-51DC-4604-A2E8-7BFC1AD43DEB}" type="pres">
      <dgm:prSet presAssocID="{0BD7E339-91EB-4114-BEF7-34613BBAFBE5}" presName="desTx" presStyleLbl="alignAccFollowNode1" presStyleIdx="0" presStyleCnt="5" custScaleY="98977" custLinFactNeighborY="8336">
        <dgm:presLayoutVars>
          <dgm:bulletEnabled val="1"/>
        </dgm:presLayoutVars>
      </dgm:prSet>
      <dgm:spPr/>
    </dgm:pt>
    <dgm:pt modelId="{D63EA6D8-CD0C-4C1D-9734-8304D5356A9B}" type="pres">
      <dgm:prSet presAssocID="{A5EE8602-6413-4120-9CBB-6FD678F37425}" presName="space" presStyleCnt="0"/>
      <dgm:spPr/>
    </dgm:pt>
    <dgm:pt modelId="{41C66652-8982-448B-81F6-CA3462A74F3A}" type="pres">
      <dgm:prSet presAssocID="{2E281D03-7700-4F01-9512-A858DBA7B403}" presName="composite" presStyleCnt="0"/>
      <dgm:spPr/>
    </dgm:pt>
    <dgm:pt modelId="{8F56689A-B324-4B38-B410-7B692117EF3A}" type="pres">
      <dgm:prSet presAssocID="{2E281D03-7700-4F01-9512-A858DBA7B403}" presName="parTx" presStyleLbl="alignNode1" presStyleIdx="1" presStyleCnt="5">
        <dgm:presLayoutVars>
          <dgm:chMax val="0"/>
          <dgm:chPref val="0"/>
          <dgm:bulletEnabled val="1"/>
        </dgm:presLayoutVars>
      </dgm:prSet>
      <dgm:spPr/>
    </dgm:pt>
    <dgm:pt modelId="{EF042549-FA67-4441-B56A-74D31A1C547C}" type="pres">
      <dgm:prSet presAssocID="{2E281D03-7700-4F01-9512-A858DBA7B403}" presName="desTx" presStyleLbl="alignAccFollowNode1" presStyleIdx="1" presStyleCnt="5">
        <dgm:presLayoutVars>
          <dgm:bulletEnabled val="1"/>
        </dgm:presLayoutVars>
      </dgm:prSet>
      <dgm:spPr/>
    </dgm:pt>
    <dgm:pt modelId="{01BECA27-8255-4D70-ADA2-294F359101D8}" type="pres">
      <dgm:prSet presAssocID="{3CE746BC-AAE8-4ABC-8340-D9DB25D7A160}" presName="space" presStyleCnt="0"/>
      <dgm:spPr/>
    </dgm:pt>
    <dgm:pt modelId="{E091C40B-2848-42E0-B753-3B4A76A4CBB6}" type="pres">
      <dgm:prSet presAssocID="{5FA5F1C1-81CD-44D3-8E28-F0F3C6F40532}" presName="composite" presStyleCnt="0"/>
      <dgm:spPr/>
    </dgm:pt>
    <dgm:pt modelId="{FFC7BDBF-41E9-4E89-BFA9-A0B129BAA580}" type="pres">
      <dgm:prSet presAssocID="{5FA5F1C1-81CD-44D3-8E28-F0F3C6F40532}" presName="parTx" presStyleLbl="alignNode1" presStyleIdx="2" presStyleCnt="5">
        <dgm:presLayoutVars>
          <dgm:chMax val="0"/>
          <dgm:chPref val="0"/>
          <dgm:bulletEnabled val="1"/>
        </dgm:presLayoutVars>
      </dgm:prSet>
      <dgm:spPr/>
    </dgm:pt>
    <dgm:pt modelId="{B0016A11-25D4-43C9-90DA-41BBEA0C915F}" type="pres">
      <dgm:prSet presAssocID="{5FA5F1C1-81CD-44D3-8E28-F0F3C6F40532}" presName="desTx" presStyleLbl="alignAccFollowNode1" presStyleIdx="2" presStyleCnt="5">
        <dgm:presLayoutVars>
          <dgm:bulletEnabled val="1"/>
        </dgm:presLayoutVars>
      </dgm:prSet>
      <dgm:spPr/>
    </dgm:pt>
    <dgm:pt modelId="{1E47DEDA-A0A9-4BCF-9679-BF69B0F9A5C0}" type="pres">
      <dgm:prSet presAssocID="{B1A7FD8F-D157-4709-8E2B-4772306737F0}" presName="space" presStyleCnt="0"/>
      <dgm:spPr/>
    </dgm:pt>
    <dgm:pt modelId="{033B2E12-CD12-4765-BBB7-6BE7A74E44A2}" type="pres">
      <dgm:prSet presAssocID="{FD1E0E36-ABE4-46F4-91BE-72A384E1D314}" presName="composite" presStyleCnt="0"/>
      <dgm:spPr/>
    </dgm:pt>
    <dgm:pt modelId="{636689D1-498D-46D4-87F1-99B531F687D4}" type="pres">
      <dgm:prSet presAssocID="{FD1E0E36-ABE4-46F4-91BE-72A384E1D314}" presName="parTx" presStyleLbl="alignNode1" presStyleIdx="3" presStyleCnt="5">
        <dgm:presLayoutVars>
          <dgm:chMax val="0"/>
          <dgm:chPref val="0"/>
          <dgm:bulletEnabled val="1"/>
        </dgm:presLayoutVars>
      </dgm:prSet>
      <dgm:spPr/>
    </dgm:pt>
    <dgm:pt modelId="{592BB79F-4CF6-4C70-A586-099752F13D2F}" type="pres">
      <dgm:prSet presAssocID="{FD1E0E36-ABE4-46F4-91BE-72A384E1D314}" presName="desTx" presStyleLbl="alignAccFollowNode1" presStyleIdx="3" presStyleCnt="5">
        <dgm:presLayoutVars>
          <dgm:bulletEnabled val="1"/>
        </dgm:presLayoutVars>
      </dgm:prSet>
      <dgm:spPr/>
    </dgm:pt>
    <dgm:pt modelId="{5D98C057-0711-4536-A180-49F19C440286}" type="pres">
      <dgm:prSet presAssocID="{7DBA56A9-630E-4223-BE0D-2F5C382C6609}" presName="space" presStyleCnt="0"/>
      <dgm:spPr/>
    </dgm:pt>
    <dgm:pt modelId="{16591913-0AB7-4955-8AAB-12552A1B8EFC}" type="pres">
      <dgm:prSet presAssocID="{FB503A7F-5CA8-4CD5-BC98-7AB1BD1529F3}" presName="composite" presStyleCnt="0"/>
      <dgm:spPr/>
    </dgm:pt>
    <dgm:pt modelId="{B3AD07D7-821B-4F3A-89D1-2B1B4CC5E711}" type="pres">
      <dgm:prSet presAssocID="{FB503A7F-5CA8-4CD5-BC98-7AB1BD1529F3}" presName="parTx" presStyleLbl="alignNode1" presStyleIdx="4" presStyleCnt="5">
        <dgm:presLayoutVars>
          <dgm:chMax val="0"/>
          <dgm:chPref val="0"/>
          <dgm:bulletEnabled val="1"/>
        </dgm:presLayoutVars>
      </dgm:prSet>
      <dgm:spPr/>
    </dgm:pt>
    <dgm:pt modelId="{0E2485D3-09BF-4788-BB43-31CB683E2290}" type="pres">
      <dgm:prSet presAssocID="{FB503A7F-5CA8-4CD5-BC98-7AB1BD1529F3}" presName="desTx" presStyleLbl="alignAccFollowNode1" presStyleIdx="4" presStyleCnt="5">
        <dgm:presLayoutVars>
          <dgm:bulletEnabled val="1"/>
        </dgm:presLayoutVars>
      </dgm:prSet>
      <dgm:spPr/>
    </dgm:pt>
  </dgm:ptLst>
  <dgm:cxnLst>
    <dgm:cxn modelId="{ED1CCD09-F127-4E6E-8AAB-F81DA7A25120}" srcId="{FB503A7F-5CA8-4CD5-BC98-7AB1BD1529F3}" destId="{F85336ED-0258-41B8-937D-071153FB954B}" srcOrd="0" destOrd="0" parTransId="{8057FF03-455D-480C-98E8-596F4C2CA58C}" sibTransId="{07D7572C-8375-4902-97DC-A226C140D48F}"/>
    <dgm:cxn modelId="{48DA9814-3FE9-456C-8746-1B78C7ACECBB}" type="presOf" srcId="{5C9D51A2-7178-442B-9DFF-01D0FDC21456}" destId="{54C63498-51DC-4604-A2E8-7BFC1AD43DEB}" srcOrd="0" destOrd="2" presId="urn:microsoft.com/office/officeart/2005/8/layout/hList1"/>
    <dgm:cxn modelId="{B04EEA1F-C340-4ECE-92CC-B91C2F0CF82F}" srcId="{6A5D4862-96C7-4285-95C0-C727918DB698}" destId="{0BD7E339-91EB-4114-BEF7-34613BBAFBE5}" srcOrd="0" destOrd="0" parTransId="{63182CAA-B0FF-4CE5-A041-4A4F801FB65A}" sibTransId="{A5EE8602-6413-4120-9CBB-6FD678F37425}"/>
    <dgm:cxn modelId="{A4496C20-F7C1-4237-8574-CB36CD65F507}" type="presOf" srcId="{40CB48B6-042F-4221-8852-3B95B105A9B4}" destId="{54C63498-51DC-4604-A2E8-7BFC1AD43DEB}" srcOrd="0" destOrd="1" presId="urn:microsoft.com/office/officeart/2005/8/layout/hList1"/>
    <dgm:cxn modelId="{FB6F9D20-DB58-42E4-9FC5-FF0904D893EC}" srcId="{6A5D4862-96C7-4285-95C0-C727918DB698}" destId="{2E281D03-7700-4F01-9512-A858DBA7B403}" srcOrd="1" destOrd="0" parTransId="{B242939D-1177-4F7F-9191-BEC5CF645566}" sibTransId="{3CE746BC-AAE8-4ABC-8340-D9DB25D7A160}"/>
    <dgm:cxn modelId="{320A9728-58DB-4140-AC5C-AB4EB53F695B}" type="presOf" srcId="{66783B9E-CFAA-4D93-9042-407C22D5671B}" destId="{EF042549-FA67-4441-B56A-74D31A1C547C}" srcOrd="0" destOrd="1" presId="urn:microsoft.com/office/officeart/2005/8/layout/hList1"/>
    <dgm:cxn modelId="{BD028D31-FF38-40D6-9BCC-FCDADD689DFE}" srcId="{2E281D03-7700-4F01-9512-A858DBA7B403}" destId="{8DF7064F-05D5-451E-B214-8C9E89641B90}" srcOrd="0" destOrd="0" parTransId="{7BC389FC-FD16-4FFA-B04F-79E7E61992A1}" sibTransId="{856A84AE-7A52-4D7E-8CA1-EFB4DBE787A5}"/>
    <dgm:cxn modelId="{81807634-C4B5-4D58-8740-07EF6B7C6FCB}" srcId="{5FA5F1C1-81CD-44D3-8E28-F0F3C6F40532}" destId="{0B60580F-5085-4ED0-97A2-5120B6519F72}" srcOrd="1" destOrd="0" parTransId="{4431D1FC-6E73-4C93-A18A-1050CB68DB9C}" sibTransId="{D1C5D078-B03C-46CD-BCC8-3A10582164EE}"/>
    <dgm:cxn modelId="{66D1BD3A-5C64-41F2-B747-7B6BF3D3702D}" srcId="{0BD7E339-91EB-4114-BEF7-34613BBAFBE5}" destId="{AA1B4BBF-8242-4C6E-A860-7B34F574095F}" srcOrd="0" destOrd="0" parTransId="{E266BE2C-F782-4382-A2A3-D0067A8CDD57}" sibTransId="{0E117148-7407-431E-BB35-9766D00F51AA}"/>
    <dgm:cxn modelId="{BFE35C3D-505B-4B29-862E-F931F3296089}" type="presOf" srcId="{6A5D4862-96C7-4285-95C0-C727918DB698}" destId="{9B3CB049-55B7-437B-BF87-3507F2CEDF3A}" srcOrd="0" destOrd="0" presId="urn:microsoft.com/office/officeart/2005/8/layout/hList1"/>
    <dgm:cxn modelId="{9B18B040-66C9-464D-95A6-B39A4397D5D5}" type="presOf" srcId="{F85336ED-0258-41B8-937D-071153FB954B}" destId="{0E2485D3-09BF-4788-BB43-31CB683E2290}" srcOrd="0" destOrd="0" presId="urn:microsoft.com/office/officeart/2005/8/layout/hList1"/>
    <dgm:cxn modelId="{D29DAB43-C0CC-4702-954E-75DA4C4C5D42}" srcId="{6A5D4862-96C7-4285-95C0-C727918DB698}" destId="{FB503A7F-5CA8-4CD5-BC98-7AB1BD1529F3}" srcOrd="4" destOrd="0" parTransId="{27EBDAC8-4B2C-4084-9162-718DB66C6BB2}" sibTransId="{55EDBEBC-95C4-4A2E-8DE4-57C16D023117}"/>
    <dgm:cxn modelId="{D2425B66-09AF-4DA7-855F-029C8F9DFCE8}" type="presOf" srcId="{3D1AC9CD-8E7E-4F32-B233-613D8ECC74F4}" destId="{B0016A11-25D4-43C9-90DA-41BBEA0C915F}" srcOrd="0" destOrd="0" presId="urn:microsoft.com/office/officeart/2005/8/layout/hList1"/>
    <dgm:cxn modelId="{A8A31147-AE2F-4114-A7FA-35D13A4ED5E4}" type="presOf" srcId="{AA1B4BBF-8242-4C6E-A860-7B34F574095F}" destId="{54C63498-51DC-4604-A2E8-7BFC1AD43DEB}" srcOrd="0" destOrd="0" presId="urn:microsoft.com/office/officeart/2005/8/layout/hList1"/>
    <dgm:cxn modelId="{334FBA6B-35E5-4754-94D1-7EB3DDD24AE9}" srcId="{2E281D03-7700-4F01-9512-A858DBA7B403}" destId="{66783B9E-CFAA-4D93-9042-407C22D5671B}" srcOrd="1" destOrd="0" parTransId="{4343218E-7740-4EA1-9A46-49C49439C3E3}" sibTransId="{88AD7952-197D-44BE-B9FF-CF82A25F542A}"/>
    <dgm:cxn modelId="{71AEE351-50A0-41B9-8DFC-7DCE81941633}" type="presOf" srcId="{2E281D03-7700-4F01-9512-A858DBA7B403}" destId="{8F56689A-B324-4B38-B410-7B692117EF3A}" srcOrd="0" destOrd="0" presId="urn:microsoft.com/office/officeart/2005/8/layout/hList1"/>
    <dgm:cxn modelId="{83E56D7E-4548-4D4F-B5B6-3BF0608FFD96}" srcId="{AA1B4BBF-8242-4C6E-A860-7B34F574095F}" destId="{40CB48B6-042F-4221-8852-3B95B105A9B4}" srcOrd="0" destOrd="0" parTransId="{D4E95265-9246-4D0C-AED9-C683DA96A6DC}" sibTransId="{2CFBCBCC-E2C4-4A6B-A32A-4ECC3CA6CB3E}"/>
    <dgm:cxn modelId="{2E0C5D8E-A5AA-4E94-9D9A-C804097383CF}" srcId="{5FA5F1C1-81CD-44D3-8E28-F0F3C6F40532}" destId="{3D1AC9CD-8E7E-4F32-B233-613D8ECC74F4}" srcOrd="0" destOrd="0" parTransId="{ECB53587-349F-48E1-B974-F5E2B66150D7}" sibTransId="{87AE9D09-5DAF-46FB-B8FE-13CE2FF48647}"/>
    <dgm:cxn modelId="{72DC3394-5F42-42DC-B71E-46F3ED7A6095}" srcId="{AA1B4BBF-8242-4C6E-A860-7B34F574095F}" destId="{5C9D51A2-7178-442B-9DFF-01D0FDC21456}" srcOrd="1" destOrd="0" parTransId="{D4F4599C-B239-49C9-8772-A3F2D9AD1F25}" sibTransId="{EC43BBAD-23DA-467D-8445-628DE3C8CACD}"/>
    <dgm:cxn modelId="{FB4BD19C-0473-442D-AD3F-9B6C3BCF468A}" type="presOf" srcId="{5FA5F1C1-81CD-44D3-8E28-F0F3C6F40532}" destId="{FFC7BDBF-41E9-4E89-BFA9-A0B129BAA580}" srcOrd="0" destOrd="0" presId="urn:microsoft.com/office/officeart/2005/8/layout/hList1"/>
    <dgm:cxn modelId="{10A472A1-0A87-4343-9A4C-FA78BC95E772}" type="presOf" srcId="{FD1E0E36-ABE4-46F4-91BE-72A384E1D314}" destId="{636689D1-498D-46D4-87F1-99B531F687D4}" srcOrd="0" destOrd="0" presId="urn:microsoft.com/office/officeart/2005/8/layout/hList1"/>
    <dgm:cxn modelId="{4EA15ABB-466A-4051-A9FC-26F8E4232FB2}" type="presOf" srcId="{0BD7E339-91EB-4114-BEF7-34613BBAFBE5}" destId="{66D8EEF0-9716-488D-9D8E-48C9D28D27F8}" srcOrd="0" destOrd="0" presId="urn:microsoft.com/office/officeart/2005/8/layout/hList1"/>
    <dgm:cxn modelId="{5D0267C6-01EA-4962-85C7-D4092E52DF70}" srcId="{6A5D4862-96C7-4285-95C0-C727918DB698}" destId="{FD1E0E36-ABE4-46F4-91BE-72A384E1D314}" srcOrd="3" destOrd="0" parTransId="{C5F5BB42-9E94-49DA-BFA5-BE2FD0E618B1}" sibTransId="{7DBA56A9-630E-4223-BE0D-2F5C382C6609}"/>
    <dgm:cxn modelId="{3916DBD9-0A99-4B69-AB12-EF87462B02B5}" type="presOf" srcId="{69CEF55B-8A62-4377-9799-1DE0B051F34F}" destId="{592BB79F-4CF6-4C70-A586-099752F13D2F}" srcOrd="0" destOrd="0" presId="urn:microsoft.com/office/officeart/2005/8/layout/hList1"/>
    <dgm:cxn modelId="{15EA3CE6-72F9-4DDF-B991-FADE22D06CBC}" srcId="{FD1E0E36-ABE4-46F4-91BE-72A384E1D314}" destId="{69CEF55B-8A62-4377-9799-1DE0B051F34F}" srcOrd="0" destOrd="0" parTransId="{666FC360-D140-46B8-BAA4-F96E1217BAC3}" sibTransId="{20C1556D-8DDB-48A5-8B35-D9270A075E8D}"/>
    <dgm:cxn modelId="{A25930E8-B05F-47A6-B4AD-9AE16AB44C81}" type="presOf" srcId="{FB503A7F-5CA8-4CD5-BC98-7AB1BD1529F3}" destId="{B3AD07D7-821B-4F3A-89D1-2B1B4CC5E711}" srcOrd="0" destOrd="0" presId="urn:microsoft.com/office/officeart/2005/8/layout/hList1"/>
    <dgm:cxn modelId="{786CF1E8-0F83-4018-BE91-4C83E35ADA5C}" type="presOf" srcId="{8DF7064F-05D5-451E-B214-8C9E89641B90}" destId="{EF042549-FA67-4441-B56A-74D31A1C547C}" srcOrd="0" destOrd="0" presId="urn:microsoft.com/office/officeart/2005/8/layout/hList1"/>
    <dgm:cxn modelId="{C7748BEC-2A02-415F-98B1-9BFC9DE06CF4}" type="presOf" srcId="{0B60580F-5085-4ED0-97A2-5120B6519F72}" destId="{B0016A11-25D4-43C9-90DA-41BBEA0C915F}" srcOrd="0" destOrd="1" presId="urn:microsoft.com/office/officeart/2005/8/layout/hList1"/>
    <dgm:cxn modelId="{A53459F4-B0DB-420E-976F-C77CF7D4240B}" srcId="{6A5D4862-96C7-4285-95C0-C727918DB698}" destId="{5FA5F1C1-81CD-44D3-8E28-F0F3C6F40532}" srcOrd="2" destOrd="0" parTransId="{7A2671D5-9B52-41D7-A7E2-28FD25E74628}" sibTransId="{B1A7FD8F-D157-4709-8E2B-4772306737F0}"/>
    <dgm:cxn modelId="{7A195BE1-51BC-4902-A54C-3729C2425558}" type="presParOf" srcId="{9B3CB049-55B7-437B-BF87-3507F2CEDF3A}" destId="{898425E9-05FF-4A22-8E72-29DC33FC0D62}" srcOrd="0" destOrd="0" presId="urn:microsoft.com/office/officeart/2005/8/layout/hList1"/>
    <dgm:cxn modelId="{4189A0CC-409A-4594-972D-7799E6BD7B4A}" type="presParOf" srcId="{898425E9-05FF-4A22-8E72-29DC33FC0D62}" destId="{66D8EEF0-9716-488D-9D8E-48C9D28D27F8}" srcOrd="0" destOrd="0" presId="urn:microsoft.com/office/officeart/2005/8/layout/hList1"/>
    <dgm:cxn modelId="{179C4A02-E061-456B-92E2-6748EDCF6097}" type="presParOf" srcId="{898425E9-05FF-4A22-8E72-29DC33FC0D62}" destId="{54C63498-51DC-4604-A2E8-7BFC1AD43DEB}" srcOrd="1" destOrd="0" presId="urn:microsoft.com/office/officeart/2005/8/layout/hList1"/>
    <dgm:cxn modelId="{F061423F-4B67-46F5-B181-7F65C9506905}" type="presParOf" srcId="{9B3CB049-55B7-437B-BF87-3507F2CEDF3A}" destId="{D63EA6D8-CD0C-4C1D-9734-8304D5356A9B}" srcOrd="1" destOrd="0" presId="urn:microsoft.com/office/officeart/2005/8/layout/hList1"/>
    <dgm:cxn modelId="{C6C0DC8B-9F86-4E95-94AA-9EDF478A9BEF}" type="presParOf" srcId="{9B3CB049-55B7-437B-BF87-3507F2CEDF3A}" destId="{41C66652-8982-448B-81F6-CA3462A74F3A}" srcOrd="2" destOrd="0" presId="urn:microsoft.com/office/officeart/2005/8/layout/hList1"/>
    <dgm:cxn modelId="{BD062C00-1CE5-42AB-8142-737166566E59}" type="presParOf" srcId="{41C66652-8982-448B-81F6-CA3462A74F3A}" destId="{8F56689A-B324-4B38-B410-7B692117EF3A}" srcOrd="0" destOrd="0" presId="urn:microsoft.com/office/officeart/2005/8/layout/hList1"/>
    <dgm:cxn modelId="{825D4294-90BA-4E52-B48D-5140C601C49E}" type="presParOf" srcId="{41C66652-8982-448B-81F6-CA3462A74F3A}" destId="{EF042549-FA67-4441-B56A-74D31A1C547C}" srcOrd="1" destOrd="0" presId="urn:microsoft.com/office/officeart/2005/8/layout/hList1"/>
    <dgm:cxn modelId="{A0296152-2E7E-4017-9752-C2E3697F00F4}" type="presParOf" srcId="{9B3CB049-55B7-437B-BF87-3507F2CEDF3A}" destId="{01BECA27-8255-4D70-ADA2-294F359101D8}" srcOrd="3" destOrd="0" presId="urn:microsoft.com/office/officeart/2005/8/layout/hList1"/>
    <dgm:cxn modelId="{FF6964A6-E975-4EA0-ABBA-33DFF3876A37}" type="presParOf" srcId="{9B3CB049-55B7-437B-BF87-3507F2CEDF3A}" destId="{E091C40B-2848-42E0-B753-3B4A76A4CBB6}" srcOrd="4" destOrd="0" presId="urn:microsoft.com/office/officeart/2005/8/layout/hList1"/>
    <dgm:cxn modelId="{98602B3B-EB3C-4581-8AE1-DF7DCCEEF60F}" type="presParOf" srcId="{E091C40B-2848-42E0-B753-3B4A76A4CBB6}" destId="{FFC7BDBF-41E9-4E89-BFA9-A0B129BAA580}" srcOrd="0" destOrd="0" presId="urn:microsoft.com/office/officeart/2005/8/layout/hList1"/>
    <dgm:cxn modelId="{772C5CAC-4974-48E1-B465-94AA86EE86C4}" type="presParOf" srcId="{E091C40B-2848-42E0-B753-3B4A76A4CBB6}" destId="{B0016A11-25D4-43C9-90DA-41BBEA0C915F}" srcOrd="1" destOrd="0" presId="urn:microsoft.com/office/officeart/2005/8/layout/hList1"/>
    <dgm:cxn modelId="{2399A4F6-8DDC-4ED4-8CDB-0945309D77AC}" type="presParOf" srcId="{9B3CB049-55B7-437B-BF87-3507F2CEDF3A}" destId="{1E47DEDA-A0A9-4BCF-9679-BF69B0F9A5C0}" srcOrd="5" destOrd="0" presId="urn:microsoft.com/office/officeart/2005/8/layout/hList1"/>
    <dgm:cxn modelId="{0596D4C4-822A-440C-B11B-784C76E4A0D4}" type="presParOf" srcId="{9B3CB049-55B7-437B-BF87-3507F2CEDF3A}" destId="{033B2E12-CD12-4765-BBB7-6BE7A74E44A2}" srcOrd="6" destOrd="0" presId="urn:microsoft.com/office/officeart/2005/8/layout/hList1"/>
    <dgm:cxn modelId="{2B3E5F3F-7EE8-4123-A507-C6DB424DE40F}" type="presParOf" srcId="{033B2E12-CD12-4765-BBB7-6BE7A74E44A2}" destId="{636689D1-498D-46D4-87F1-99B531F687D4}" srcOrd="0" destOrd="0" presId="urn:microsoft.com/office/officeart/2005/8/layout/hList1"/>
    <dgm:cxn modelId="{8377A727-B294-4905-870A-775972A88341}" type="presParOf" srcId="{033B2E12-CD12-4765-BBB7-6BE7A74E44A2}" destId="{592BB79F-4CF6-4C70-A586-099752F13D2F}" srcOrd="1" destOrd="0" presId="urn:microsoft.com/office/officeart/2005/8/layout/hList1"/>
    <dgm:cxn modelId="{4AC8E8D8-6F51-414B-8FAB-A1A012164B6F}" type="presParOf" srcId="{9B3CB049-55B7-437B-BF87-3507F2CEDF3A}" destId="{5D98C057-0711-4536-A180-49F19C440286}" srcOrd="7" destOrd="0" presId="urn:microsoft.com/office/officeart/2005/8/layout/hList1"/>
    <dgm:cxn modelId="{D3EC5FDC-789F-4E51-ACAA-096CE79D2221}" type="presParOf" srcId="{9B3CB049-55B7-437B-BF87-3507F2CEDF3A}" destId="{16591913-0AB7-4955-8AAB-12552A1B8EFC}" srcOrd="8" destOrd="0" presId="urn:microsoft.com/office/officeart/2005/8/layout/hList1"/>
    <dgm:cxn modelId="{26A2A3D4-3052-4191-8ADB-88954124CCF5}" type="presParOf" srcId="{16591913-0AB7-4955-8AAB-12552A1B8EFC}" destId="{B3AD07D7-821B-4F3A-89D1-2B1B4CC5E711}" srcOrd="0" destOrd="0" presId="urn:microsoft.com/office/officeart/2005/8/layout/hList1"/>
    <dgm:cxn modelId="{96C73938-3897-4E26-9F7A-33BFA265457A}" type="presParOf" srcId="{16591913-0AB7-4955-8AAB-12552A1B8EFC}" destId="{0E2485D3-09BF-4788-BB43-31CB683E22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5D4862-96C7-4285-95C0-C727918DB69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CA"/>
        </a:p>
      </dgm:t>
    </dgm:pt>
    <dgm:pt modelId="{0BD7E339-91EB-4114-BEF7-34613BBAFBE5}">
      <dgm:prSet phldrT="[Text]" custT="1"/>
      <dgm:spPr>
        <a:solidFill>
          <a:schemeClr val="accent1"/>
        </a:solidFill>
        <a:ln>
          <a:noFill/>
        </a:ln>
      </dgm:spPr>
      <dgm:t>
        <a:bodyPr tIns="108000" anchor="ctr" anchorCtr="0"/>
        <a:lstStyle/>
        <a:p>
          <a:r>
            <a:rPr lang="fr-CA" sz="1100" b="1" u="none" dirty="0">
              <a:effectLst/>
              <a:latin typeface="Arial" panose="020B0604020202020204" pitchFamily="34" charset="0"/>
            </a:rPr>
            <a:t>Couverture de change </a:t>
          </a:r>
          <a:endParaRPr lang="fr-CA" sz="1100" b="1" dirty="0">
            <a:solidFill>
              <a:schemeClr val="tx1"/>
            </a:solidFill>
            <a:latin typeface="Arial" panose="020B0604020202020204" pitchFamily="34" charset="0"/>
            <a:cs typeface="Arial" panose="020B0604020202020204" pitchFamily="34" charset="0"/>
          </a:endParaRPr>
        </a:p>
      </dgm:t>
    </dgm:pt>
    <dgm:pt modelId="{63182CAA-B0FF-4CE5-A041-4A4F801FB65A}" type="parTrans" cxnId="{B04EEA1F-C340-4ECE-92CC-B91C2F0CF82F}">
      <dgm:prSet/>
      <dgm:spPr/>
      <dgm:t>
        <a:bodyPr/>
        <a:lstStyle/>
        <a:p>
          <a:endParaRPr lang="en-US" sz="1600">
            <a:latin typeface="+mj-lt"/>
            <a:cs typeface="Arial" panose="020B0604020202020204" pitchFamily="34" charset="0"/>
          </a:endParaRPr>
        </a:p>
      </dgm:t>
    </dgm:pt>
    <dgm:pt modelId="{A5EE8602-6413-4120-9CBB-6FD678F37425}" type="sibTrans" cxnId="{B04EEA1F-C340-4ECE-92CC-B91C2F0CF82F}">
      <dgm:prSet/>
      <dgm:spPr/>
      <dgm:t>
        <a:bodyPr/>
        <a:lstStyle/>
        <a:p>
          <a:endParaRPr lang="en-US" sz="1600">
            <a:latin typeface="+mj-lt"/>
            <a:cs typeface="Arial" panose="020B0604020202020204" pitchFamily="34" charset="0"/>
          </a:endParaRPr>
        </a:p>
      </dgm:t>
    </dgm:pt>
    <dgm:pt modelId="{FE2A76B1-EBA7-4F4C-A07F-0D6A2DE1211E}">
      <dgm:prSet custT="1"/>
      <dgm:spPr>
        <a:solidFill>
          <a:schemeClr val="bg1">
            <a:lumMod val="95000"/>
          </a:schemeClr>
        </a:solidFill>
        <a:ln>
          <a:noFill/>
        </a:ln>
      </dgm:spPr>
      <dgm:t>
        <a:bodyPr/>
        <a:lstStyle/>
        <a:p>
          <a:r>
            <a:rPr lang="fr-CA" sz="800" dirty="0">
              <a:effectLst/>
              <a:latin typeface="Arial" panose="020B0604020202020204" pitchFamily="34" charset="0"/>
            </a:rPr>
            <a:t>Les clients sont exposés à l’actif sous-jacent et les rendements ne sont pas touchés par les fluctuations des paires de devises.</a:t>
          </a:r>
          <a:endParaRPr lang="fr-CA" sz="800" dirty="0">
            <a:latin typeface="Arial" panose="020B0604020202020204" pitchFamily="34" charset="0"/>
            <a:cs typeface="Arial" panose="020B0604020202020204" pitchFamily="34" charset="0"/>
          </a:endParaRPr>
        </a:p>
      </dgm:t>
    </dgm:pt>
    <dgm:pt modelId="{15879AE8-A6C8-4EC6-85C1-45291CB6B0BD}" type="parTrans" cxnId="{E584A6F9-034B-4BE4-8670-5E41C5B14C12}">
      <dgm:prSet/>
      <dgm:spPr/>
      <dgm:t>
        <a:bodyPr/>
        <a:lstStyle/>
        <a:p>
          <a:endParaRPr lang="en-CA" sz="1600"/>
        </a:p>
      </dgm:t>
    </dgm:pt>
    <dgm:pt modelId="{D53E2085-97BE-44E6-926E-819D941B6EFA}" type="sibTrans" cxnId="{E584A6F9-034B-4BE4-8670-5E41C5B14C12}">
      <dgm:prSet/>
      <dgm:spPr/>
      <dgm:t>
        <a:bodyPr/>
        <a:lstStyle/>
        <a:p>
          <a:endParaRPr lang="en-CA" sz="1600"/>
        </a:p>
      </dgm:t>
    </dgm:pt>
    <dgm:pt modelId="{EACD33CA-F113-45F5-8BBA-CBD3149DD931}">
      <dgm:prSet custT="1"/>
      <dgm:spPr>
        <a:solidFill>
          <a:schemeClr val="tx2"/>
        </a:solidFill>
        <a:ln>
          <a:noFill/>
        </a:ln>
      </dgm:spPr>
      <dgm:t>
        <a:bodyPr anchor="ctr" anchorCtr="0"/>
        <a:lstStyle/>
        <a:p>
          <a:pPr>
            <a:lnSpc>
              <a:spcPct val="70000"/>
            </a:lnSpc>
          </a:pPr>
          <a:r>
            <a:rPr lang="fr-CA" sz="1100" b="1" u="none" dirty="0">
              <a:effectLst/>
              <a:latin typeface="Arial" panose="020B0604020202020204" pitchFamily="34" charset="0"/>
            </a:rPr>
            <a:t>Protection conditionnelle du</a:t>
          </a:r>
          <a:r>
            <a:rPr lang="en-x-fj-SDL" sz="1100" b="1" u="none" dirty="0">
              <a:effectLst/>
              <a:latin typeface="Arial" panose="020B0604020202020204" pitchFamily="34" charset="0"/>
            </a:rPr>
            <a:t> </a:t>
          </a:r>
          <a:r>
            <a:rPr lang="fr-CA" sz="1100" b="1" u="none" dirty="0">
              <a:effectLst/>
              <a:latin typeface="Arial" panose="020B0604020202020204" pitchFamily="34" charset="0"/>
            </a:rPr>
            <a:t>capital </a:t>
          </a:r>
          <a:endParaRPr lang="fr-CA" sz="1100" b="1" u="none" dirty="0">
            <a:latin typeface="Arial" panose="020B0604020202020204" pitchFamily="34" charset="0"/>
            <a:cs typeface="Arial" panose="020B0604020202020204" pitchFamily="34" charset="0"/>
          </a:endParaRPr>
        </a:p>
      </dgm:t>
    </dgm:pt>
    <dgm:pt modelId="{325856B1-C9DC-44A0-A76E-390A44ACB20B}" type="parTrans" cxnId="{AA3CF1D2-EFF3-4502-94BC-19FB5D57FCB8}">
      <dgm:prSet/>
      <dgm:spPr/>
      <dgm:t>
        <a:bodyPr/>
        <a:lstStyle/>
        <a:p>
          <a:endParaRPr lang="en-CA" sz="1600"/>
        </a:p>
      </dgm:t>
    </dgm:pt>
    <dgm:pt modelId="{71EDA5C4-A05A-4A9E-8282-7165E6D712FD}" type="sibTrans" cxnId="{AA3CF1D2-EFF3-4502-94BC-19FB5D57FCB8}">
      <dgm:prSet/>
      <dgm:spPr/>
      <dgm:t>
        <a:bodyPr/>
        <a:lstStyle/>
        <a:p>
          <a:endParaRPr lang="en-CA" sz="1600"/>
        </a:p>
      </dgm:t>
    </dgm:pt>
    <dgm:pt modelId="{6916F356-6E97-4D4D-A3A8-53FCD5BDD42A}">
      <dgm:prSet custT="1"/>
      <dgm:spPr>
        <a:solidFill>
          <a:schemeClr val="bg1">
            <a:lumMod val="95000"/>
          </a:schemeClr>
        </a:solidFill>
        <a:ln>
          <a:noFill/>
        </a:ln>
      </dgm:spPr>
      <dgm:t>
        <a:bodyPr/>
        <a:lstStyle/>
        <a:p>
          <a:r>
            <a:rPr lang="fr-CA" sz="800" dirty="0">
              <a:effectLst/>
              <a:latin typeface="Arial" panose="020B0604020202020204" pitchFamily="34" charset="0"/>
            </a:rPr>
            <a:t>Les billets remboursables par anticipation procurent une protection partielle contre les pertes. Si le billet n’est pas remboursé avant l’échéance,</a:t>
          </a:r>
          <a:r>
            <a:rPr lang="fr-CA" sz="800" dirty="0">
              <a:latin typeface="Arial" panose="020B0604020202020204" pitchFamily="34" charset="0"/>
            </a:rPr>
            <a:t> le capital initial est protégé si le niveau de l’actif sous-jacent est égal ou supérieur au niveau de protection à l’échéance.</a:t>
          </a:r>
          <a:endParaRPr lang="fr-CA" sz="800" dirty="0">
            <a:latin typeface="Arial" panose="020B0604020202020204" pitchFamily="34" charset="0"/>
            <a:cs typeface="Arial" panose="020B0604020202020204" pitchFamily="34" charset="0"/>
          </a:endParaRPr>
        </a:p>
      </dgm:t>
    </dgm:pt>
    <dgm:pt modelId="{E9E9A766-9A00-4146-B72A-6D20D3642E72}" type="parTrans" cxnId="{7C50C5E9-4807-41D7-A134-F821941C05CA}">
      <dgm:prSet/>
      <dgm:spPr/>
      <dgm:t>
        <a:bodyPr/>
        <a:lstStyle/>
        <a:p>
          <a:endParaRPr lang="en-CA" sz="1600"/>
        </a:p>
      </dgm:t>
    </dgm:pt>
    <dgm:pt modelId="{404C1043-CB31-4100-8739-83963B84F571}" type="sibTrans" cxnId="{7C50C5E9-4807-41D7-A134-F821941C05CA}">
      <dgm:prSet/>
      <dgm:spPr/>
      <dgm:t>
        <a:bodyPr/>
        <a:lstStyle/>
        <a:p>
          <a:endParaRPr lang="en-CA" sz="1600"/>
        </a:p>
      </dgm:t>
    </dgm:pt>
    <dgm:pt modelId="{A7AD058D-1A72-4F85-A509-423FA9A59265}">
      <dgm:prSet custT="1"/>
      <dgm:spPr>
        <a:solidFill>
          <a:schemeClr val="accent1"/>
        </a:solidFill>
      </dgm:spPr>
      <dgm:t>
        <a:bodyPr tIns="288000" anchor="ctr" anchorCtr="0"/>
        <a:lstStyle/>
        <a:p>
          <a:pPr>
            <a:lnSpc>
              <a:spcPct val="70000"/>
            </a:lnSpc>
          </a:pPr>
          <a:r>
            <a:rPr lang="fr-CA" sz="1100" b="1" u="none" dirty="0">
              <a:effectLst/>
              <a:latin typeface="Arial" panose="020B0604020202020204" pitchFamily="34" charset="0"/>
            </a:rPr>
            <a:t>Placements minimaux moins</a:t>
          </a:r>
          <a:r>
            <a:rPr lang="en-x-fj-SDL" sz="1100" b="1" u="none" dirty="0">
              <a:effectLst/>
              <a:latin typeface="Arial" panose="020B0604020202020204" pitchFamily="34" charset="0"/>
            </a:rPr>
            <a:t> </a:t>
          </a:r>
          <a:r>
            <a:rPr lang="fr-CA" sz="1100" b="1" u="none" dirty="0">
              <a:effectLst/>
              <a:latin typeface="Arial" panose="020B0604020202020204" pitchFamily="34" charset="0"/>
            </a:rPr>
            <a:t>élevés</a:t>
          </a:r>
          <a:endParaRPr lang="fr-CA" sz="1100" b="1" u="none" dirty="0">
            <a:latin typeface="Arial" panose="020B0604020202020204" pitchFamily="34" charset="0"/>
            <a:cs typeface="Arial" panose="020B0604020202020204" pitchFamily="34" charset="0"/>
          </a:endParaRPr>
        </a:p>
      </dgm:t>
    </dgm:pt>
    <dgm:pt modelId="{7F5F4EAB-BC84-4A33-8D62-6056F034EE7F}" type="parTrans" cxnId="{1E7A043A-330F-4EEA-837D-8D1154A24F42}">
      <dgm:prSet/>
      <dgm:spPr/>
      <dgm:t>
        <a:bodyPr/>
        <a:lstStyle/>
        <a:p>
          <a:endParaRPr lang="en-CA" sz="1600"/>
        </a:p>
      </dgm:t>
    </dgm:pt>
    <dgm:pt modelId="{7B35C939-63FA-4E51-87AB-8D19DDC6607B}" type="sibTrans" cxnId="{1E7A043A-330F-4EEA-837D-8D1154A24F42}">
      <dgm:prSet/>
      <dgm:spPr/>
      <dgm:t>
        <a:bodyPr/>
        <a:lstStyle/>
        <a:p>
          <a:endParaRPr lang="en-CA" sz="1600"/>
        </a:p>
      </dgm:t>
    </dgm:pt>
    <dgm:pt modelId="{10F3ACF5-BA75-48D7-8366-C510ADF506B5}">
      <dgm:prSet custT="1"/>
      <dgm:spPr>
        <a:solidFill>
          <a:schemeClr val="bg1">
            <a:lumMod val="95000"/>
          </a:schemeClr>
        </a:solidFill>
        <a:ln>
          <a:noFill/>
        </a:ln>
      </dgm:spPr>
      <dgm:t>
        <a:bodyPr/>
        <a:lstStyle/>
        <a:p>
          <a:r>
            <a:rPr lang="fr-CA" sz="900" dirty="0">
              <a:latin typeface="Arial" panose="020B0604020202020204" pitchFamily="34" charset="0"/>
            </a:rPr>
            <a:t>Les clients peuvent avoir accès à des actifs coûteux qui exigent des investissements en immobilisations plus élevés dans ce fonds, car les exigences minimales sont faibles.</a:t>
          </a:r>
        </a:p>
      </dgm:t>
    </dgm:pt>
    <dgm:pt modelId="{B1A299FA-9586-4DE2-ABDB-2BDA7D2C4FF1}" type="parTrans" cxnId="{8373181D-41C2-437B-9B3F-B1F624B1A263}">
      <dgm:prSet/>
      <dgm:spPr/>
      <dgm:t>
        <a:bodyPr/>
        <a:lstStyle/>
        <a:p>
          <a:endParaRPr lang="en-CA" sz="1600"/>
        </a:p>
      </dgm:t>
    </dgm:pt>
    <dgm:pt modelId="{23484F44-8FB8-4E8F-9BA4-EBF484C2C219}" type="sibTrans" cxnId="{8373181D-41C2-437B-9B3F-B1F624B1A263}">
      <dgm:prSet/>
      <dgm:spPr/>
      <dgm:t>
        <a:bodyPr/>
        <a:lstStyle/>
        <a:p>
          <a:endParaRPr lang="en-CA" sz="1600"/>
        </a:p>
      </dgm:t>
    </dgm:pt>
    <dgm:pt modelId="{E86C024A-B6D4-4773-AA28-A0DE3DC257D3}">
      <dgm:prSet custT="1"/>
      <dgm:spPr>
        <a:solidFill>
          <a:schemeClr val="tx2"/>
        </a:solidFill>
        <a:ln>
          <a:noFill/>
        </a:ln>
      </dgm:spPr>
      <dgm:t>
        <a:bodyPr tIns="180000" anchor="ctr" anchorCtr="0"/>
        <a:lstStyle/>
        <a:p>
          <a:r>
            <a:rPr lang="fr-CA" sz="1100" b="1" u="none" dirty="0">
              <a:effectLst/>
              <a:latin typeface="Arial" panose="020B0604020202020204" pitchFamily="34" charset="0"/>
            </a:rPr>
            <a:t>Accessibilité</a:t>
          </a:r>
          <a:endParaRPr lang="fr-CA" sz="1100" b="1" u="none" dirty="0">
            <a:latin typeface="Arial" panose="020B0604020202020204" pitchFamily="34" charset="0"/>
            <a:cs typeface="Arial" panose="020B0604020202020204" pitchFamily="34" charset="0"/>
          </a:endParaRPr>
        </a:p>
      </dgm:t>
    </dgm:pt>
    <dgm:pt modelId="{009A2E98-6D1D-413A-ADA1-6ACB92CEB23E}" type="parTrans" cxnId="{2A973353-020B-4358-AD0A-F4DEC8F33FCC}">
      <dgm:prSet/>
      <dgm:spPr/>
      <dgm:t>
        <a:bodyPr/>
        <a:lstStyle/>
        <a:p>
          <a:endParaRPr lang="en-CA" sz="1600"/>
        </a:p>
      </dgm:t>
    </dgm:pt>
    <dgm:pt modelId="{CBC2EDCA-EAC8-4435-A878-F4A6C5809A55}" type="sibTrans" cxnId="{2A973353-020B-4358-AD0A-F4DEC8F33FCC}">
      <dgm:prSet/>
      <dgm:spPr/>
      <dgm:t>
        <a:bodyPr/>
        <a:lstStyle/>
        <a:p>
          <a:endParaRPr lang="en-CA" sz="1600"/>
        </a:p>
      </dgm:t>
    </dgm:pt>
    <dgm:pt modelId="{61DDA1C7-5274-4C7F-ABC9-B3C2FAD3FC9B}">
      <dgm:prSet custT="1"/>
      <dgm:spPr>
        <a:solidFill>
          <a:schemeClr val="bg1">
            <a:lumMod val="95000"/>
          </a:schemeClr>
        </a:solidFill>
        <a:ln>
          <a:noFill/>
        </a:ln>
      </dgm:spPr>
      <dgm:t>
        <a:bodyPr/>
        <a:lstStyle/>
        <a:p>
          <a:r>
            <a:rPr lang="fr-CA" sz="900" dirty="0">
              <a:latin typeface="Arial" panose="020B0604020202020204" pitchFamily="34" charset="0"/>
            </a:rPr>
            <a:t>Habituellement, les billets structurés ont un créneau de vente limité, habituellement deux semaines. Dans le cadre d’une structure de fonds ouvert, les clients peuvent investir dans le fonds en tout temps.</a:t>
          </a:r>
        </a:p>
      </dgm:t>
    </dgm:pt>
    <dgm:pt modelId="{1B377EA7-9DA5-4466-BC6A-9749083DEE75}" type="parTrans" cxnId="{8B0CDFD4-EE5E-44F7-951E-FAA072742B46}">
      <dgm:prSet/>
      <dgm:spPr/>
      <dgm:t>
        <a:bodyPr/>
        <a:lstStyle/>
        <a:p>
          <a:endParaRPr lang="en-CA" sz="1600"/>
        </a:p>
      </dgm:t>
    </dgm:pt>
    <dgm:pt modelId="{18A8DB75-591E-4A6E-974D-88617D37204E}" type="sibTrans" cxnId="{8B0CDFD4-EE5E-44F7-951E-FAA072742B46}">
      <dgm:prSet/>
      <dgm:spPr/>
      <dgm:t>
        <a:bodyPr/>
        <a:lstStyle/>
        <a:p>
          <a:endParaRPr lang="en-CA" sz="1600"/>
        </a:p>
      </dgm:t>
    </dgm:pt>
    <dgm:pt modelId="{9B3CB049-55B7-437B-BF87-3507F2CEDF3A}" type="pres">
      <dgm:prSet presAssocID="{6A5D4862-96C7-4285-95C0-C727918DB698}" presName="Name0" presStyleCnt="0">
        <dgm:presLayoutVars>
          <dgm:dir/>
          <dgm:animLvl val="lvl"/>
          <dgm:resizeHandles val="exact"/>
        </dgm:presLayoutVars>
      </dgm:prSet>
      <dgm:spPr/>
    </dgm:pt>
    <dgm:pt modelId="{898425E9-05FF-4A22-8E72-29DC33FC0D62}" type="pres">
      <dgm:prSet presAssocID="{0BD7E339-91EB-4114-BEF7-34613BBAFBE5}" presName="composite" presStyleCnt="0"/>
      <dgm:spPr/>
    </dgm:pt>
    <dgm:pt modelId="{66D8EEF0-9716-488D-9D8E-48C9D28D27F8}" type="pres">
      <dgm:prSet presAssocID="{0BD7E339-91EB-4114-BEF7-34613BBAFBE5}" presName="parTx" presStyleLbl="alignNode1" presStyleIdx="0" presStyleCnt="4" custScaleY="100000">
        <dgm:presLayoutVars>
          <dgm:chMax val="0"/>
          <dgm:chPref val="0"/>
          <dgm:bulletEnabled val="1"/>
        </dgm:presLayoutVars>
      </dgm:prSet>
      <dgm:spPr/>
    </dgm:pt>
    <dgm:pt modelId="{54C63498-51DC-4604-A2E8-7BFC1AD43DEB}" type="pres">
      <dgm:prSet presAssocID="{0BD7E339-91EB-4114-BEF7-34613BBAFBE5}" presName="desTx" presStyleLbl="alignAccFollowNode1" presStyleIdx="0" presStyleCnt="4">
        <dgm:presLayoutVars>
          <dgm:bulletEnabled val="1"/>
        </dgm:presLayoutVars>
      </dgm:prSet>
      <dgm:spPr/>
    </dgm:pt>
    <dgm:pt modelId="{D63EA6D8-CD0C-4C1D-9734-8304D5356A9B}" type="pres">
      <dgm:prSet presAssocID="{A5EE8602-6413-4120-9CBB-6FD678F37425}" presName="space" presStyleCnt="0"/>
      <dgm:spPr/>
    </dgm:pt>
    <dgm:pt modelId="{69891270-EA35-4C8F-BA08-63A6291CD360}" type="pres">
      <dgm:prSet presAssocID="{EACD33CA-F113-45F5-8BBA-CBD3149DD931}" presName="composite" presStyleCnt="0"/>
      <dgm:spPr/>
    </dgm:pt>
    <dgm:pt modelId="{0600D5A6-977A-4F7D-93A4-94292EB524D4}" type="pres">
      <dgm:prSet presAssocID="{EACD33CA-F113-45F5-8BBA-CBD3149DD931}" presName="parTx" presStyleLbl="alignNode1" presStyleIdx="1" presStyleCnt="4" custScaleY="161341">
        <dgm:presLayoutVars>
          <dgm:chMax val="0"/>
          <dgm:chPref val="0"/>
          <dgm:bulletEnabled val="1"/>
        </dgm:presLayoutVars>
      </dgm:prSet>
      <dgm:spPr/>
    </dgm:pt>
    <dgm:pt modelId="{A7F2198E-3E01-4454-BAED-B94DC3F87D6E}" type="pres">
      <dgm:prSet presAssocID="{EACD33CA-F113-45F5-8BBA-CBD3149DD931}" presName="desTx" presStyleLbl="alignAccFollowNode1" presStyleIdx="1" presStyleCnt="4">
        <dgm:presLayoutVars>
          <dgm:bulletEnabled val="1"/>
        </dgm:presLayoutVars>
      </dgm:prSet>
      <dgm:spPr/>
    </dgm:pt>
    <dgm:pt modelId="{8998D618-2FF8-4A90-B76F-FF66ADC9E2C9}" type="pres">
      <dgm:prSet presAssocID="{71EDA5C4-A05A-4A9E-8282-7165E6D712FD}" presName="space" presStyleCnt="0"/>
      <dgm:spPr/>
    </dgm:pt>
    <dgm:pt modelId="{ACB28248-D690-4B88-893F-979FEB70EF54}" type="pres">
      <dgm:prSet presAssocID="{A7AD058D-1A72-4F85-A509-423FA9A59265}" presName="composite" presStyleCnt="0"/>
      <dgm:spPr/>
    </dgm:pt>
    <dgm:pt modelId="{96D08DA7-333F-4580-A50F-511465C70A9D}" type="pres">
      <dgm:prSet presAssocID="{A7AD058D-1A72-4F85-A509-423FA9A59265}" presName="parTx" presStyleLbl="alignNode1" presStyleIdx="2" presStyleCnt="4" custScaleY="100000">
        <dgm:presLayoutVars>
          <dgm:chMax val="0"/>
          <dgm:chPref val="0"/>
          <dgm:bulletEnabled val="1"/>
        </dgm:presLayoutVars>
      </dgm:prSet>
      <dgm:spPr/>
    </dgm:pt>
    <dgm:pt modelId="{080105E3-43F8-4C8E-BF7D-B7CE8A5BCDE9}" type="pres">
      <dgm:prSet presAssocID="{A7AD058D-1A72-4F85-A509-423FA9A59265}" presName="desTx" presStyleLbl="alignAccFollowNode1" presStyleIdx="2" presStyleCnt="4">
        <dgm:presLayoutVars>
          <dgm:bulletEnabled val="1"/>
        </dgm:presLayoutVars>
      </dgm:prSet>
      <dgm:spPr/>
    </dgm:pt>
    <dgm:pt modelId="{CD1A24E7-3379-4096-890B-3A04636727D1}" type="pres">
      <dgm:prSet presAssocID="{7B35C939-63FA-4E51-87AB-8D19DDC6607B}" presName="space" presStyleCnt="0"/>
      <dgm:spPr/>
    </dgm:pt>
    <dgm:pt modelId="{8D341C1A-4BEC-42E8-A633-7FCD1F357F70}" type="pres">
      <dgm:prSet presAssocID="{E86C024A-B6D4-4773-AA28-A0DE3DC257D3}" presName="composite" presStyleCnt="0"/>
      <dgm:spPr/>
    </dgm:pt>
    <dgm:pt modelId="{ABAE060E-59B4-4DC3-A7A3-96159C31A778}" type="pres">
      <dgm:prSet presAssocID="{E86C024A-B6D4-4773-AA28-A0DE3DC257D3}" presName="parTx" presStyleLbl="alignNode1" presStyleIdx="3" presStyleCnt="4" custScaleY="100000" custLinFactNeighborX="1429" custLinFactNeighborY="-1045">
        <dgm:presLayoutVars>
          <dgm:chMax val="0"/>
          <dgm:chPref val="0"/>
          <dgm:bulletEnabled val="1"/>
        </dgm:presLayoutVars>
      </dgm:prSet>
      <dgm:spPr/>
    </dgm:pt>
    <dgm:pt modelId="{19B14E8F-9936-47B9-9521-E92A4991913A}" type="pres">
      <dgm:prSet presAssocID="{E86C024A-B6D4-4773-AA28-A0DE3DC257D3}" presName="desTx" presStyleLbl="alignAccFollowNode1" presStyleIdx="3" presStyleCnt="4">
        <dgm:presLayoutVars>
          <dgm:bulletEnabled val="1"/>
        </dgm:presLayoutVars>
      </dgm:prSet>
      <dgm:spPr/>
    </dgm:pt>
  </dgm:ptLst>
  <dgm:cxnLst>
    <dgm:cxn modelId="{7D4BF91C-18D3-4560-A3CB-0941E2328E55}" type="presOf" srcId="{A7AD058D-1A72-4F85-A509-423FA9A59265}" destId="{96D08DA7-333F-4580-A50F-511465C70A9D}" srcOrd="0" destOrd="0" presId="urn:microsoft.com/office/officeart/2005/8/layout/hList1"/>
    <dgm:cxn modelId="{8373181D-41C2-437B-9B3F-B1F624B1A263}" srcId="{A7AD058D-1A72-4F85-A509-423FA9A59265}" destId="{10F3ACF5-BA75-48D7-8366-C510ADF506B5}" srcOrd="0" destOrd="0" parTransId="{B1A299FA-9586-4DE2-ABDB-2BDA7D2C4FF1}" sibTransId="{23484F44-8FB8-4E8F-9BA4-EBF484C2C219}"/>
    <dgm:cxn modelId="{B04EEA1F-C340-4ECE-92CC-B91C2F0CF82F}" srcId="{6A5D4862-96C7-4285-95C0-C727918DB698}" destId="{0BD7E339-91EB-4114-BEF7-34613BBAFBE5}" srcOrd="0" destOrd="0" parTransId="{63182CAA-B0FF-4CE5-A041-4A4F801FB65A}" sibTransId="{A5EE8602-6413-4120-9CBB-6FD678F37425}"/>
    <dgm:cxn modelId="{D1535B2E-270B-4411-B89F-F153EBD4A15B}" type="presOf" srcId="{E86C024A-B6D4-4773-AA28-A0DE3DC257D3}" destId="{ABAE060E-59B4-4DC3-A7A3-96159C31A778}" srcOrd="0" destOrd="0" presId="urn:microsoft.com/office/officeart/2005/8/layout/hList1"/>
    <dgm:cxn modelId="{1E7A043A-330F-4EEA-837D-8D1154A24F42}" srcId="{6A5D4862-96C7-4285-95C0-C727918DB698}" destId="{A7AD058D-1A72-4F85-A509-423FA9A59265}" srcOrd="2" destOrd="0" parTransId="{7F5F4EAB-BC84-4A33-8D62-6056F034EE7F}" sibTransId="{7B35C939-63FA-4E51-87AB-8D19DDC6607B}"/>
    <dgm:cxn modelId="{BFE35C3D-505B-4B29-862E-F931F3296089}" type="presOf" srcId="{6A5D4862-96C7-4285-95C0-C727918DB698}" destId="{9B3CB049-55B7-437B-BF87-3507F2CEDF3A}" srcOrd="0" destOrd="0" presId="urn:microsoft.com/office/officeart/2005/8/layout/hList1"/>
    <dgm:cxn modelId="{6E236D40-D320-4B3A-99BD-FE6AD0E17922}" type="presOf" srcId="{EACD33CA-F113-45F5-8BBA-CBD3149DD931}" destId="{0600D5A6-977A-4F7D-93A4-94292EB524D4}" srcOrd="0" destOrd="0" presId="urn:microsoft.com/office/officeart/2005/8/layout/hList1"/>
    <dgm:cxn modelId="{2A973353-020B-4358-AD0A-F4DEC8F33FCC}" srcId="{6A5D4862-96C7-4285-95C0-C727918DB698}" destId="{E86C024A-B6D4-4773-AA28-A0DE3DC257D3}" srcOrd="3" destOrd="0" parTransId="{009A2E98-6D1D-413A-ADA1-6ACB92CEB23E}" sibTransId="{CBC2EDCA-EAC8-4435-A878-F4A6C5809A55}"/>
    <dgm:cxn modelId="{B6E8867B-68F5-4412-BD60-6FB4B1705D3F}" type="presOf" srcId="{61DDA1C7-5274-4C7F-ABC9-B3C2FAD3FC9B}" destId="{19B14E8F-9936-47B9-9521-E92A4991913A}" srcOrd="0" destOrd="0" presId="urn:microsoft.com/office/officeart/2005/8/layout/hList1"/>
    <dgm:cxn modelId="{8972B2B3-DBB1-4D45-81CB-C66751F466D8}" type="presOf" srcId="{6916F356-6E97-4D4D-A3A8-53FCD5BDD42A}" destId="{A7F2198E-3E01-4454-BAED-B94DC3F87D6E}" srcOrd="0" destOrd="0" presId="urn:microsoft.com/office/officeart/2005/8/layout/hList1"/>
    <dgm:cxn modelId="{4EA15ABB-466A-4051-A9FC-26F8E4232FB2}" type="presOf" srcId="{0BD7E339-91EB-4114-BEF7-34613BBAFBE5}" destId="{66D8EEF0-9716-488D-9D8E-48C9D28D27F8}" srcOrd="0" destOrd="0" presId="urn:microsoft.com/office/officeart/2005/8/layout/hList1"/>
    <dgm:cxn modelId="{AA3CF1D2-EFF3-4502-94BC-19FB5D57FCB8}" srcId="{6A5D4862-96C7-4285-95C0-C727918DB698}" destId="{EACD33CA-F113-45F5-8BBA-CBD3149DD931}" srcOrd="1" destOrd="0" parTransId="{325856B1-C9DC-44A0-A76E-390A44ACB20B}" sibTransId="{71EDA5C4-A05A-4A9E-8282-7165E6D712FD}"/>
    <dgm:cxn modelId="{8B0CDFD4-EE5E-44F7-951E-FAA072742B46}" srcId="{E86C024A-B6D4-4773-AA28-A0DE3DC257D3}" destId="{61DDA1C7-5274-4C7F-ABC9-B3C2FAD3FC9B}" srcOrd="0" destOrd="0" parTransId="{1B377EA7-9DA5-4466-BC6A-9749083DEE75}" sibTransId="{18A8DB75-591E-4A6E-974D-88617D37204E}"/>
    <dgm:cxn modelId="{A372D7DA-5DB0-416B-95FA-52DF12BD307E}" type="presOf" srcId="{FE2A76B1-EBA7-4F4C-A07F-0D6A2DE1211E}" destId="{54C63498-51DC-4604-A2E8-7BFC1AD43DEB}" srcOrd="0" destOrd="0" presId="urn:microsoft.com/office/officeart/2005/8/layout/hList1"/>
    <dgm:cxn modelId="{7C50C5E9-4807-41D7-A134-F821941C05CA}" srcId="{EACD33CA-F113-45F5-8BBA-CBD3149DD931}" destId="{6916F356-6E97-4D4D-A3A8-53FCD5BDD42A}" srcOrd="0" destOrd="0" parTransId="{E9E9A766-9A00-4146-B72A-6D20D3642E72}" sibTransId="{404C1043-CB31-4100-8739-83963B84F571}"/>
    <dgm:cxn modelId="{9DE0C4EB-5ED3-465E-A14C-D9D849C95B04}" type="presOf" srcId="{10F3ACF5-BA75-48D7-8366-C510ADF506B5}" destId="{080105E3-43F8-4C8E-BF7D-B7CE8A5BCDE9}" srcOrd="0" destOrd="0" presId="urn:microsoft.com/office/officeart/2005/8/layout/hList1"/>
    <dgm:cxn modelId="{E584A6F9-034B-4BE4-8670-5E41C5B14C12}" srcId="{0BD7E339-91EB-4114-BEF7-34613BBAFBE5}" destId="{FE2A76B1-EBA7-4F4C-A07F-0D6A2DE1211E}" srcOrd="0" destOrd="0" parTransId="{15879AE8-A6C8-4EC6-85C1-45291CB6B0BD}" sibTransId="{D53E2085-97BE-44E6-926E-819D941B6EFA}"/>
    <dgm:cxn modelId="{7A195BE1-51BC-4902-A54C-3729C2425558}" type="presParOf" srcId="{9B3CB049-55B7-437B-BF87-3507F2CEDF3A}" destId="{898425E9-05FF-4A22-8E72-29DC33FC0D62}" srcOrd="0" destOrd="0" presId="urn:microsoft.com/office/officeart/2005/8/layout/hList1"/>
    <dgm:cxn modelId="{4189A0CC-409A-4594-972D-7799E6BD7B4A}" type="presParOf" srcId="{898425E9-05FF-4A22-8E72-29DC33FC0D62}" destId="{66D8EEF0-9716-488D-9D8E-48C9D28D27F8}" srcOrd="0" destOrd="0" presId="urn:microsoft.com/office/officeart/2005/8/layout/hList1"/>
    <dgm:cxn modelId="{179C4A02-E061-456B-92E2-6748EDCF6097}" type="presParOf" srcId="{898425E9-05FF-4A22-8E72-29DC33FC0D62}" destId="{54C63498-51DC-4604-A2E8-7BFC1AD43DEB}" srcOrd="1" destOrd="0" presId="urn:microsoft.com/office/officeart/2005/8/layout/hList1"/>
    <dgm:cxn modelId="{F061423F-4B67-46F5-B181-7F65C9506905}" type="presParOf" srcId="{9B3CB049-55B7-437B-BF87-3507F2CEDF3A}" destId="{D63EA6D8-CD0C-4C1D-9734-8304D5356A9B}" srcOrd="1" destOrd="0" presId="urn:microsoft.com/office/officeart/2005/8/layout/hList1"/>
    <dgm:cxn modelId="{432016AA-417E-4C1A-BAA4-75C4871DF297}" type="presParOf" srcId="{9B3CB049-55B7-437B-BF87-3507F2CEDF3A}" destId="{69891270-EA35-4C8F-BA08-63A6291CD360}" srcOrd="2" destOrd="0" presId="urn:microsoft.com/office/officeart/2005/8/layout/hList1"/>
    <dgm:cxn modelId="{56117792-18FC-48FB-9BCE-383E138FC736}" type="presParOf" srcId="{69891270-EA35-4C8F-BA08-63A6291CD360}" destId="{0600D5A6-977A-4F7D-93A4-94292EB524D4}" srcOrd="0" destOrd="0" presId="urn:microsoft.com/office/officeart/2005/8/layout/hList1"/>
    <dgm:cxn modelId="{57058CAF-1D04-4582-9A3E-88978DC8C6A8}" type="presParOf" srcId="{69891270-EA35-4C8F-BA08-63A6291CD360}" destId="{A7F2198E-3E01-4454-BAED-B94DC3F87D6E}" srcOrd="1" destOrd="0" presId="urn:microsoft.com/office/officeart/2005/8/layout/hList1"/>
    <dgm:cxn modelId="{8B641DD3-2749-483D-949E-3F9D70F5C1FD}" type="presParOf" srcId="{9B3CB049-55B7-437B-BF87-3507F2CEDF3A}" destId="{8998D618-2FF8-4A90-B76F-FF66ADC9E2C9}" srcOrd="3" destOrd="0" presId="urn:microsoft.com/office/officeart/2005/8/layout/hList1"/>
    <dgm:cxn modelId="{EAF6508E-FC72-46A1-8EF7-DA237EDF957A}" type="presParOf" srcId="{9B3CB049-55B7-437B-BF87-3507F2CEDF3A}" destId="{ACB28248-D690-4B88-893F-979FEB70EF54}" srcOrd="4" destOrd="0" presId="urn:microsoft.com/office/officeart/2005/8/layout/hList1"/>
    <dgm:cxn modelId="{EF5CA6C6-3360-4B0F-BACB-F42DB924CB5A}" type="presParOf" srcId="{ACB28248-D690-4B88-893F-979FEB70EF54}" destId="{96D08DA7-333F-4580-A50F-511465C70A9D}" srcOrd="0" destOrd="0" presId="urn:microsoft.com/office/officeart/2005/8/layout/hList1"/>
    <dgm:cxn modelId="{1296761A-F836-4F1A-88C8-AD3479508934}" type="presParOf" srcId="{ACB28248-D690-4B88-893F-979FEB70EF54}" destId="{080105E3-43F8-4C8E-BF7D-B7CE8A5BCDE9}" srcOrd="1" destOrd="0" presId="urn:microsoft.com/office/officeart/2005/8/layout/hList1"/>
    <dgm:cxn modelId="{EA1407E3-2D2D-4561-8D14-7FF077A40295}" type="presParOf" srcId="{9B3CB049-55B7-437B-BF87-3507F2CEDF3A}" destId="{CD1A24E7-3379-4096-890B-3A04636727D1}" srcOrd="5" destOrd="0" presId="urn:microsoft.com/office/officeart/2005/8/layout/hList1"/>
    <dgm:cxn modelId="{886D6C89-05D4-4B5F-9961-31081F1FB922}" type="presParOf" srcId="{9B3CB049-55B7-437B-BF87-3507F2CEDF3A}" destId="{8D341C1A-4BEC-42E8-A633-7FCD1F357F70}" srcOrd="6" destOrd="0" presId="urn:microsoft.com/office/officeart/2005/8/layout/hList1"/>
    <dgm:cxn modelId="{7DCDE3E1-EF86-4E9B-B724-80B31AB24D45}" type="presParOf" srcId="{8D341C1A-4BEC-42E8-A633-7FCD1F357F70}" destId="{ABAE060E-59B4-4DC3-A7A3-96159C31A778}" srcOrd="0" destOrd="0" presId="urn:microsoft.com/office/officeart/2005/8/layout/hList1"/>
    <dgm:cxn modelId="{8AF32CD7-2E98-4C93-83EB-E47A5B18B069}" type="presParOf" srcId="{8D341C1A-4BEC-42E8-A633-7FCD1F357F70}" destId="{19B14E8F-9936-47B9-9521-E92A4991913A}"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061B15-D279-40AD-8CA5-E10B6A495F0E}" type="doc">
      <dgm:prSet loTypeId="urn:microsoft.com/office/officeart/2005/8/layout/equation1" loCatId="process" qsTypeId="urn:microsoft.com/office/officeart/2005/8/quickstyle/simple1" qsCatId="simple" csTypeId="urn:microsoft.com/office/officeart/2005/8/colors/accent1_5" csCatId="accent1" phldr="1"/>
      <dgm:spPr/>
    </dgm:pt>
    <dgm:pt modelId="{6A75A8C9-5E9E-497E-8FB8-488BF91A2D91}">
      <dgm:prSet phldrT="[Text]"/>
      <dgm:spPr>
        <a:solidFill>
          <a:schemeClr val="accent1">
            <a:lumMod val="50000"/>
          </a:schemeClr>
        </a:solidFill>
      </dgm:spPr>
      <dgm:t>
        <a:bodyPr/>
        <a:lstStyle/>
        <a:p>
          <a:r>
            <a:rPr lang="fr-CA" dirty="0">
              <a:latin typeface="Arial" panose="020B0604020202020204" pitchFamily="34" charset="0"/>
            </a:rPr>
            <a:t>Recherche fondamentale descendante</a:t>
          </a:r>
        </a:p>
      </dgm:t>
    </dgm:pt>
    <dgm:pt modelId="{9CE38B29-AF27-42C2-8517-BC7AC8ADFABB}" type="parTrans" cxnId="{E5F7724E-9B5E-450D-9AFF-22342DD5BDB2}">
      <dgm:prSet/>
      <dgm:spPr/>
      <dgm:t>
        <a:bodyPr/>
        <a:lstStyle/>
        <a:p>
          <a:endParaRPr lang="en-CA">
            <a:latin typeface="Heebo" pitchFamily="2" charset="-79"/>
            <a:cs typeface="Heebo" pitchFamily="2" charset="-79"/>
          </a:endParaRPr>
        </a:p>
      </dgm:t>
    </dgm:pt>
    <dgm:pt modelId="{5308F927-BB1B-4B10-90F4-664B09A10A23}" type="sibTrans" cxnId="{E5F7724E-9B5E-450D-9AFF-22342DD5BDB2}">
      <dgm:prSet/>
      <dgm:spPr>
        <a:solidFill>
          <a:schemeClr val="accent1">
            <a:lumMod val="60000"/>
            <a:lumOff val="40000"/>
          </a:schemeClr>
        </a:solidFill>
      </dgm:spPr>
      <dgm:t>
        <a:bodyPr/>
        <a:lstStyle/>
        <a:p>
          <a:endParaRPr lang="en-CA">
            <a:latin typeface="Arial" panose="020B0604020202020204" pitchFamily="34" charset="0"/>
            <a:cs typeface="Arial" panose="020B0604020202020204" pitchFamily="34" charset="0"/>
          </a:endParaRPr>
        </a:p>
      </dgm:t>
    </dgm:pt>
    <dgm:pt modelId="{007D9A73-42FA-44D1-9290-805897F008C2}">
      <dgm:prSet phldrT="[Text]"/>
      <dgm:spPr>
        <a:solidFill>
          <a:schemeClr val="accent1">
            <a:lumMod val="50000"/>
          </a:schemeClr>
        </a:solidFill>
      </dgm:spPr>
      <dgm:t>
        <a:bodyPr/>
        <a:lstStyle/>
        <a:p>
          <a:r>
            <a:rPr lang="fr-CA" dirty="0">
              <a:latin typeface="Arial" panose="020B0604020202020204" pitchFamily="34" charset="0"/>
            </a:rPr>
            <a:t>Analyse ascendante </a:t>
          </a:r>
          <a:endParaRPr lang="fr-CA" dirty="0">
            <a:latin typeface="Arial" panose="020B0604020202020204" pitchFamily="34" charset="0"/>
            <a:cs typeface="Arial" panose="020B0604020202020204" pitchFamily="34" charset="0"/>
          </a:endParaRPr>
        </a:p>
      </dgm:t>
    </dgm:pt>
    <dgm:pt modelId="{1CC3C892-8382-4307-98C5-829524992B8B}" type="parTrans" cxnId="{78A8767D-F062-40D7-8807-A1793E8D60AA}">
      <dgm:prSet/>
      <dgm:spPr/>
      <dgm:t>
        <a:bodyPr/>
        <a:lstStyle/>
        <a:p>
          <a:endParaRPr lang="en-CA">
            <a:latin typeface="Heebo" pitchFamily="2" charset="-79"/>
            <a:cs typeface="Heebo" pitchFamily="2" charset="-79"/>
          </a:endParaRPr>
        </a:p>
      </dgm:t>
    </dgm:pt>
    <dgm:pt modelId="{F3DAD566-446C-4FA0-92D0-E19E30EDB8A5}" type="sibTrans" cxnId="{78A8767D-F062-40D7-8807-A1793E8D60AA}">
      <dgm:prSet/>
      <dgm:spPr>
        <a:solidFill>
          <a:schemeClr val="accent1">
            <a:lumMod val="60000"/>
            <a:lumOff val="40000"/>
          </a:schemeClr>
        </a:solidFill>
      </dgm:spPr>
      <dgm:t>
        <a:bodyPr/>
        <a:lstStyle/>
        <a:p>
          <a:endParaRPr lang="en-CA">
            <a:latin typeface="Arial" panose="020B0604020202020204" pitchFamily="34" charset="0"/>
            <a:cs typeface="Arial" panose="020B0604020202020204" pitchFamily="34" charset="0"/>
          </a:endParaRPr>
        </a:p>
      </dgm:t>
    </dgm:pt>
    <dgm:pt modelId="{8C62BFAC-9F0F-46FF-A197-EF59C75142B5}">
      <dgm:prSet phldrT="[Text]"/>
      <dgm:spPr>
        <a:solidFill>
          <a:schemeClr val="accent1">
            <a:lumMod val="50000"/>
          </a:schemeClr>
        </a:solidFill>
      </dgm:spPr>
      <dgm:t>
        <a:bodyPr/>
        <a:lstStyle/>
        <a:p>
          <a:r>
            <a:rPr lang="fr-CA" dirty="0">
              <a:latin typeface="Arial" panose="020B0604020202020204" pitchFamily="34" charset="0"/>
            </a:rPr>
            <a:t>Gestion active de portefeuille</a:t>
          </a:r>
        </a:p>
      </dgm:t>
    </dgm:pt>
    <dgm:pt modelId="{391C7DAA-38EC-4934-8C4A-0CB33E479E98}" type="parTrans" cxnId="{FF7FBD35-2694-474D-88E4-72A1FD121C05}">
      <dgm:prSet/>
      <dgm:spPr/>
      <dgm:t>
        <a:bodyPr/>
        <a:lstStyle/>
        <a:p>
          <a:endParaRPr lang="en-CA">
            <a:latin typeface="Heebo" pitchFamily="2" charset="-79"/>
            <a:cs typeface="Heebo" pitchFamily="2" charset="-79"/>
          </a:endParaRPr>
        </a:p>
      </dgm:t>
    </dgm:pt>
    <dgm:pt modelId="{BA00D582-D51E-4505-8117-F3790C70C572}" type="sibTrans" cxnId="{FF7FBD35-2694-474D-88E4-72A1FD121C05}">
      <dgm:prSet/>
      <dgm:spPr/>
      <dgm:t>
        <a:bodyPr/>
        <a:lstStyle/>
        <a:p>
          <a:endParaRPr lang="en-CA">
            <a:latin typeface="Heebo" pitchFamily="2" charset="-79"/>
            <a:cs typeface="Heebo" pitchFamily="2" charset="-79"/>
          </a:endParaRPr>
        </a:p>
      </dgm:t>
    </dgm:pt>
    <dgm:pt modelId="{A1AE813B-11F9-4B06-B6B1-79D842C2D6FC}" type="pres">
      <dgm:prSet presAssocID="{11061B15-D279-40AD-8CA5-E10B6A495F0E}" presName="linearFlow" presStyleCnt="0">
        <dgm:presLayoutVars>
          <dgm:dir/>
          <dgm:resizeHandles val="exact"/>
        </dgm:presLayoutVars>
      </dgm:prSet>
      <dgm:spPr/>
    </dgm:pt>
    <dgm:pt modelId="{781F8757-4B29-492A-BC6C-9E168BFB8A75}" type="pres">
      <dgm:prSet presAssocID="{6A75A8C9-5E9E-497E-8FB8-488BF91A2D91}" presName="node" presStyleLbl="node1" presStyleIdx="0" presStyleCnt="3">
        <dgm:presLayoutVars>
          <dgm:bulletEnabled val="1"/>
        </dgm:presLayoutVars>
      </dgm:prSet>
      <dgm:spPr/>
    </dgm:pt>
    <dgm:pt modelId="{366376F5-72AD-4E38-9BEA-B21E67D34220}" type="pres">
      <dgm:prSet presAssocID="{5308F927-BB1B-4B10-90F4-664B09A10A23}" presName="spacerL" presStyleCnt="0"/>
      <dgm:spPr/>
    </dgm:pt>
    <dgm:pt modelId="{C01F1734-D3B6-4D61-B409-44D37EB4C4F1}" type="pres">
      <dgm:prSet presAssocID="{5308F927-BB1B-4B10-90F4-664B09A10A23}" presName="sibTrans" presStyleLbl="sibTrans2D1" presStyleIdx="0" presStyleCnt="2"/>
      <dgm:spPr/>
    </dgm:pt>
    <dgm:pt modelId="{87476E4E-96B0-453F-95DC-EF0FFC9520FB}" type="pres">
      <dgm:prSet presAssocID="{5308F927-BB1B-4B10-90F4-664B09A10A23}" presName="spacerR" presStyleCnt="0"/>
      <dgm:spPr/>
    </dgm:pt>
    <dgm:pt modelId="{4887EFE2-ED5B-45B9-922D-522F1DF3613C}" type="pres">
      <dgm:prSet presAssocID="{007D9A73-42FA-44D1-9290-805897F008C2}" presName="node" presStyleLbl="node1" presStyleIdx="1" presStyleCnt="3">
        <dgm:presLayoutVars>
          <dgm:bulletEnabled val="1"/>
        </dgm:presLayoutVars>
      </dgm:prSet>
      <dgm:spPr/>
    </dgm:pt>
    <dgm:pt modelId="{BF990EF0-1C98-4300-BBBC-851AF26F1A0C}" type="pres">
      <dgm:prSet presAssocID="{F3DAD566-446C-4FA0-92D0-E19E30EDB8A5}" presName="spacerL" presStyleCnt="0"/>
      <dgm:spPr/>
    </dgm:pt>
    <dgm:pt modelId="{EA390947-8A73-4A18-8700-26E54F69CB84}" type="pres">
      <dgm:prSet presAssocID="{F3DAD566-446C-4FA0-92D0-E19E30EDB8A5}" presName="sibTrans" presStyleLbl="sibTrans2D1" presStyleIdx="1" presStyleCnt="2"/>
      <dgm:spPr/>
    </dgm:pt>
    <dgm:pt modelId="{596BAB70-82FC-4C8C-AEB0-9707C99BF673}" type="pres">
      <dgm:prSet presAssocID="{F3DAD566-446C-4FA0-92D0-E19E30EDB8A5}" presName="spacerR" presStyleCnt="0"/>
      <dgm:spPr/>
    </dgm:pt>
    <dgm:pt modelId="{49B0227C-4934-44CA-97BB-752B8D6D31C9}" type="pres">
      <dgm:prSet presAssocID="{8C62BFAC-9F0F-46FF-A197-EF59C75142B5}" presName="node" presStyleLbl="node1" presStyleIdx="2" presStyleCnt="3">
        <dgm:presLayoutVars>
          <dgm:bulletEnabled val="1"/>
        </dgm:presLayoutVars>
      </dgm:prSet>
      <dgm:spPr/>
    </dgm:pt>
  </dgm:ptLst>
  <dgm:cxnLst>
    <dgm:cxn modelId="{D914090A-891F-4695-A252-935240D78C9F}" type="presOf" srcId="{F3DAD566-446C-4FA0-92D0-E19E30EDB8A5}" destId="{EA390947-8A73-4A18-8700-26E54F69CB84}" srcOrd="0" destOrd="0" presId="urn:microsoft.com/office/officeart/2005/8/layout/equation1"/>
    <dgm:cxn modelId="{FF7FBD35-2694-474D-88E4-72A1FD121C05}" srcId="{11061B15-D279-40AD-8CA5-E10B6A495F0E}" destId="{8C62BFAC-9F0F-46FF-A197-EF59C75142B5}" srcOrd="2" destOrd="0" parTransId="{391C7DAA-38EC-4934-8C4A-0CB33E479E98}" sibTransId="{BA00D582-D51E-4505-8117-F3790C70C572}"/>
    <dgm:cxn modelId="{62A37D3A-1B69-4D07-BCA9-F0422E511AFE}" type="presOf" srcId="{5308F927-BB1B-4B10-90F4-664B09A10A23}" destId="{C01F1734-D3B6-4D61-B409-44D37EB4C4F1}" srcOrd="0" destOrd="0" presId="urn:microsoft.com/office/officeart/2005/8/layout/equation1"/>
    <dgm:cxn modelId="{E5F7724E-9B5E-450D-9AFF-22342DD5BDB2}" srcId="{11061B15-D279-40AD-8CA5-E10B6A495F0E}" destId="{6A75A8C9-5E9E-497E-8FB8-488BF91A2D91}" srcOrd="0" destOrd="0" parTransId="{9CE38B29-AF27-42C2-8517-BC7AC8ADFABB}" sibTransId="{5308F927-BB1B-4B10-90F4-664B09A10A23}"/>
    <dgm:cxn modelId="{78A8767D-F062-40D7-8807-A1793E8D60AA}" srcId="{11061B15-D279-40AD-8CA5-E10B6A495F0E}" destId="{007D9A73-42FA-44D1-9290-805897F008C2}" srcOrd="1" destOrd="0" parTransId="{1CC3C892-8382-4307-98C5-829524992B8B}" sibTransId="{F3DAD566-446C-4FA0-92D0-E19E30EDB8A5}"/>
    <dgm:cxn modelId="{9B146DAB-83FF-424A-981D-DDC84B0B0567}" type="presOf" srcId="{007D9A73-42FA-44D1-9290-805897F008C2}" destId="{4887EFE2-ED5B-45B9-922D-522F1DF3613C}" srcOrd="0" destOrd="0" presId="urn:microsoft.com/office/officeart/2005/8/layout/equation1"/>
    <dgm:cxn modelId="{66F8F4E1-D23A-42F8-9831-466BED1BEE69}" type="presOf" srcId="{8C62BFAC-9F0F-46FF-A197-EF59C75142B5}" destId="{49B0227C-4934-44CA-97BB-752B8D6D31C9}" srcOrd="0" destOrd="0" presId="urn:microsoft.com/office/officeart/2005/8/layout/equation1"/>
    <dgm:cxn modelId="{4ECCEAEB-2D77-4305-A0D8-5F2A3209F462}" type="presOf" srcId="{6A75A8C9-5E9E-497E-8FB8-488BF91A2D91}" destId="{781F8757-4B29-492A-BC6C-9E168BFB8A75}" srcOrd="0" destOrd="0" presId="urn:microsoft.com/office/officeart/2005/8/layout/equation1"/>
    <dgm:cxn modelId="{994EDFEC-9ED6-4DC5-8327-935475C994C9}" type="presOf" srcId="{11061B15-D279-40AD-8CA5-E10B6A495F0E}" destId="{A1AE813B-11F9-4B06-B6B1-79D842C2D6FC}" srcOrd="0" destOrd="0" presId="urn:microsoft.com/office/officeart/2005/8/layout/equation1"/>
    <dgm:cxn modelId="{F3A1629F-1B2D-4B6D-B218-387C33F15D20}" type="presParOf" srcId="{A1AE813B-11F9-4B06-B6B1-79D842C2D6FC}" destId="{781F8757-4B29-492A-BC6C-9E168BFB8A75}" srcOrd="0" destOrd="0" presId="urn:microsoft.com/office/officeart/2005/8/layout/equation1"/>
    <dgm:cxn modelId="{588A7D9E-B38B-4761-A7EF-50CCBC4D7565}" type="presParOf" srcId="{A1AE813B-11F9-4B06-B6B1-79D842C2D6FC}" destId="{366376F5-72AD-4E38-9BEA-B21E67D34220}" srcOrd="1" destOrd="0" presId="urn:microsoft.com/office/officeart/2005/8/layout/equation1"/>
    <dgm:cxn modelId="{51F9194F-3423-4C6D-A229-F72B0446D32D}" type="presParOf" srcId="{A1AE813B-11F9-4B06-B6B1-79D842C2D6FC}" destId="{C01F1734-D3B6-4D61-B409-44D37EB4C4F1}" srcOrd="2" destOrd="0" presId="urn:microsoft.com/office/officeart/2005/8/layout/equation1"/>
    <dgm:cxn modelId="{6BE8CFD8-B62A-4FA0-BFEB-5EFA2C80F687}" type="presParOf" srcId="{A1AE813B-11F9-4B06-B6B1-79D842C2D6FC}" destId="{87476E4E-96B0-453F-95DC-EF0FFC9520FB}" srcOrd="3" destOrd="0" presId="urn:microsoft.com/office/officeart/2005/8/layout/equation1"/>
    <dgm:cxn modelId="{15CE74E3-8437-4645-B450-6E2198FE78CA}" type="presParOf" srcId="{A1AE813B-11F9-4B06-B6B1-79D842C2D6FC}" destId="{4887EFE2-ED5B-45B9-922D-522F1DF3613C}" srcOrd="4" destOrd="0" presId="urn:microsoft.com/office/officeart/2005/8/layout/equation1"/>
    <dgm:cxn modelId="{4628A2DA-65F4-4CF4-8586-BAE37ECF9BB8}" type="presParOf" srcId="{A1AE813B-11F9-4B06-B6B1-79D842C2D6FC}" destId="{BF990EF0-1C98-4300-BBBC-851AF26F1A0C}" srcOrd="5" destOrd="0" presId="urn:microsoft.com/office/officeart/2005/8/layout/equation1"/>
    <dgm:cxn modelId="{AC78F636-260B-4D62-B78E-AEC68BA48FFB}" type="presParOf" srcId="{A1AE813B-11F9-4B06-B6B1-79D842C2D6FC}" destId="{EA390947-8A73-4A18-8700-26E54F69CB84}" srcOrd="6" destOrd="0" presId="urn:microsoft.com/office/officeart/2005/8/layout/equation1"/>
    <dgm:cxn modelId="{82F8286A-798B-4568-8EEF-17CF6DC39F38}" type="presParOf" srcId="{A1AE813B-11F9-4B06-B6B1-79D842C2D6FC}" destId="{596BAB70-82FC-4C8C-AEB0-9707C99BF673}" srcOrd="7" destOrd="0" presId="urn:microsoft.com/office/officeart/2005/8/layout/equation1"/>
    <dgm:cxn modelId="{6B860D32-85EA-4BDA-BEF3-6F46B3B78A41}" type="presParOf" srcId="{A1AE813B-11F9-4B06-B6B1-79D842C2D6FC}" destId="{49B0227C-4934-44CA-97BB-752B8D6D31C9}" srcOrd="8" destOrd="0" presId="urn:microsoft.com/office/officeart/2005/8/layout/equation1"/>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4B468C-D63E-48BC-8928-63F1BA1A705A}"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1192FBF6-7353-484A-9A74-71CB6A55FB5A}">
      <dgm:prSet phldrT="[Text]"/>
      <dgm:spPr>
        <a:solidFill>
          <a:schemeClr val="tx2"/>
        </a:solidFill>
        <a:ln>
          <a:noFill/>
        </a:ln>
      </dgm:spPr>
      <dgm:t>
        <a:bodyPr/>
        <a:lstStyle/>
        <a:p>
          <a:pPr algn="ctr"/>
          <a:r>
            <a:rPr lang="fr-CA">
              <a:solidFill>
                <a:schemeClr val="bg1"/>
              </a:solidFill>
              <a:latin typeface="Arial" panose="020B0604020202020204" pitchFamily="34" charset="0"/>
            </a:rPr>
            <a:t>Rééquilibrage tactique</a:t>
          </a:r>
          <a:endParaRPr lang="fr-CA">
            <a:solidFill>
              <a:schemeClr val="bg1"/>
            </a:solidFill>
            <a:latin typeface="Arial" panose="020B0604020202020204" pitchFamily="34" charset="0"/>
            <a:cs typeface="Arial" panose="020B0604020202020204" pitchFamily="34" charset="0"/>
          </a:endParaRPr>
        </a:p>
      </dgm:t>
    </dgm:pt>
    <dgm:pt modelId="{8EC2FE84-68DF-465D-B4AF-7FDDF4F83A83}" type="parTrans" cxnId="{A1CD9120-4A14-4D59-85A9-7151CFE9B80D}">
      <dgm:prSet/>
      <dgm:spPr/>
      <dgm:t>
        <a:bodyPr/>
        <a:lstStyle/>
        <a:p>
          <a:endParaRPr lang="en-US">
            <a:latin typeface="+mj-lt"/>
            <a:cs typeface="Arial" panose="020B0604020202020204" pitchFamily="34" charset="0"/>
          </a:endParaRPr>
        </a:p>
      </dgm:t>
    </dgm:pt>
    <dgm:pt modelId="{4A0496C1-EBE3-419D-A8B0-D1282EA0B163}" type="sibTrans" cxnId="{A1CD9120-4A14-4D59-85A9-7151CFE9B80D}">
      <dgm:prSet/>
      <dgm:spPr/>
      <dgm:t>
        <a:bodyPr/>
        <a:lstStyle/>
        <a:p>
          <a:endParaRPr lang="en-US">
            <a:latin typeface="+mj-lt"/>
            <a:cs typeface="Arial" panose="020B0604020202020204" pitchFamily="34" charset="0"/>
          </a:endParaRPr>
        </a:p>
      </dgm:t>
    </dgm:pt>
    <dgm:pt modelId="{E5CDB47C-BFAB-4CC5-887D-DD5A1276ACA5}">
      <dgm:prSet/>
      <dgm:spPr>
        <a:solidFill>
          <a:schemeClr val="bg1">
            <a:lumMod val="95000"/>
          </a:schemeClr>
        </a:solidFill>
        <a:ln>
          <a:noFill/>
        </a:ln>
      </dgm:spPr>
      <dgm:t>
        <a:bodyPr/>
        <a:lstStyle/>
        <a:p>
          <a:pPr indent="0">
            <a:buNone/>
          </a:pPr>
          <a:r>
            <a:rPr lang="fr-CA" dirty="0">
              <a:latin typeface="Arial" panose="020B0604020202020204" pitchFamily="34" charset="0"/>
            </a:rPr>
            <a:t>Une partie du portefeuille peut être rééquilibrée pour obtenir des taux de rendement plus élevés.</a:t>
          </a:r>
        </a:p>
      </dgm:t>
    </dgm:pt>
    <dgm:pt modelId="{5ED7A513-DDBB-4334-B9FA-E1B2F83420FF}" type="parTrans" cxnId="{AE99CE35-287E-4790-8C44-F74EFA81BD91}">
      <dgm:prSet/>
      <dgm:spPr/>
      <dgm:t>
        <a:bodyPr/>
        <a:lstStyle/>
        <a:p>
          <a:endParaRPr lang="en-US">
            <a:latin typeface="+mj-lt"/>
            <a:cs typeface="Arial" panose="020B0604020202020204" pitchFamily="34" charset="0"/>
          </a:endParaRPr>
        </a:p>
      </dgm:t>
    </dgm:pt>
    <dgm:pt modelId="{1FD6FD49-3315-46B0-8BB8-B1C49BE8FE06}" type="sibTrans" cxnId="{AE99CE35-287E-4790-8C44-F74EFA81BD91}">
      <dgm:prSet/>
      <dgm:spPr/>
      <dgm:t>
        <a:bodyPr/>
        <a:lstStyle/>
        <a:p>
          <a:endParaRPr lang="en-US">
            <a:latin typeface="+mj-lt"/>
            <a:cs typeface="Arial" panose="020B0604020202020204" pitchFamily="34" charset="0"/>
          </a:endParaRPr>
        </a:p>
      </dgm:t>
    </dgm:pt>
    <dgm:pt modelId="{27E52513-03B2-446A-B74B-7C07F9DFC05C}">
      <dgm:prSet/>
      <dgm:spPr>
        <a:solidFill>
          <a:schemeClr val="accent1"/>
        </a:solidFill>
        <a:ln>
          <a:solidFill>
            <a:schemeClr val="accent1"/>
          </a:solidFill>
        </a:ln>
      </dgm:spPr>
      <dgm:t>
        <a:bodyPr/>
        <a:lstStyle/>
        <a:p>
          <a:pPr algn="ctr"/>
          <a:r>
            <a:rPr lang="fr-CA" dirty="0">
              <a:latin typeface="Arial" panose="020B0604020202020204" pitchFamily="34" charset="0"/>
            </a:rPr>
            <a:t>Rééquilibrage selon la déviation du portefeuille</a:t>
          </a:r>
        </a:p>
      </dgm:t>
    </dgm:pt>
    <dgm:pt modelId="{B834585A-F80E-4D47-98A7-0A327074024B}" type="parTrans" cxnId="{BF7CF225-2A00-49DF-B47F-BAFCFA3DCB94}">
      <dgm:prSet/>
      <dgm:spPr/>
      <dgm:t>
        <a:bodyPr/>
        <a:lstStyle/>
        <a:p>
          <a:endParaRPr lang="en-US">
            <a:latin typeface="+mj-lt"/>
            <a:cs typeface="Arial" panose="020B0604020202020204" pitchFamily="34" charset="0"/>
          </a:endParaRPr>
        </a:p>
      </dgm:t>
    </dgm:pt>
    <dgm:pt modelId="{46C4F31D-56B3-438B-BD19-62948CD783A6}" type="sibTrans" cxnId="{BF7CF225-2A00-49DF-B47F-BAFCFA3DCB94}">
      <dgm:prSet/>
      <dgm:spPr/>
      <dgm:t>
        <a:bodyPr/>
        <a:lstStyle/>
        <a:p>
          <a:endParaRPr lang="en-US">
            <a:latin typeface="+mj-lt"/>
            <a:cs typeface="Arial" panose="020B0604020202020204" pitchFamily="34" charset="0"/>
          </a:endParaRPr>
        </a:p>
      </dgm:t>
    </dgm:pt>
    <dgm:pt modelId="{ADB121D9-5D8D-492A-9548-AF8C8BBDDB3C}">
      <dgm:prSet/>
      <dgm:spPr>
        <a:solidFill>
          <a:schemeClr val="bg1">
            <a:lumMod val="95000"/>
          </a:schemeClr>
        </a:solidFill>
        <a:ln>
          <a:noFill/>
        </a:ln>
      </dgm:spPr>
      <dgm:t>
        <a:bodyPr/>
        <a:lstStyle/>
        <a:p>
          <a:pPr indent="0">
            <a:buNone/>
          </a:pPr>
          <a:r>
            <a:rPr lang="fr-CA" dirty="0">
              <a:latin typeface="Arial" panose="020B0604020202020204" pitchFamily="34" charset="0"/>
            </a:rPr>
            <a:t>Si les pondérations cibles des secteurs ou des régions dévient, des parties du portefeuille pourraient être achetées/vendues pour atteindre la pondération cible.</a:t>
          </a:r>
        </a:p>
      </dgm:t>
    </dgm:pt>
    <dgm:pt modelId="{F275A98D-E219-413D-8AF4-22A7AD690455}" type="parTrans" cxnId="{9FC2521F-6980-4946-89F6-96CD244A229A}">
      <dgm:prSet/>
      <dgm:spPr/>
      <dgm:t>
        <a:bodyPr/>
        <a:lstStyle/>
        <a:p>
          <a:endParaRPr lang="en-US">
            <a:latin typeface="+mj-lt"/>
            <a:cs typeface="Arial" panose="020B0604020202020204" pitchFamily="34" charset="0"/>
          </a:endParaRPr>
        </a:p>
      </dgm:t>
    </dgm:pt>
    <dgm:pt modelId="{3066AECA-46A2-4E73-AE5B-7CD1BD109C74}" type="sibTrans" cxnId="{9FC2521F-6980-4946-89F6-96CD244A229A}">
      <dgm:prSet/>
      <dgm:spPr/>
      <dgm:t>
        <a:bodyPr/>
        <a:lstStyle/>
        <a:p>
          <a:endParaRPr lang="en-US">
            <a:latin typeface="+mj-lt"/>
            <a:cs typeface="Arial" panose="020B0604020202020204" pitchFamily="34" charset="0"/>
          </a:endParaRPr>
        </a:p>
      </dgm:t>
    </dgm:pt>
    <dgm:pt modelId="{C9CD9209-A509-4438-9485-97998FE06112}">
      <dgm:prSet/>
      <dgm:spPr>
        <a:solidFill>
          <a:schemeClr val="tx2"/>
        </a:solidFill>
        <a:ln>
          <a:noFill/>
        </a:ln>
      </dgm:spPr>
      <dgm:t>
        <a:bodyPr/>
        <a:lstStyle/>
        <a:p>
          <a:pPr algn="ctr"/>
          <a:r>
            <a:rPr lang="fr-CA" dirty="0">
              <a:latin typeface="Arial" panose="020B0604020202020204" pitchFamily="34" charset="0"/>
            </a:rPr>
            <a:t>Rééquilibrage en raison d’une sous-performance sectorielle ou régionale</a:t>
          </a:r>
        </a:p>
      </dgm:t>
    </dgm:pt>
    <dgm:pt modelId="{B04DAB38-59C8-48FC-BA23-064132247CBE}" type="parTrans" cxnId="{A2FB46E6-4E83-488A-861D-09466EF60C46}">
      <dgm:prSet/>
      <dgm:spPr/>
      <dgm:t>
        <a:bodyPr/>
        <a:lstStyle/>
        <a:p>
          <a:endParaRPr lang="en-US">
            <a:latin typeface="+mj-lt"/>
            <a:cs typeface="Arial" panose="020B0604020202020204" pitchFamily="34" charset="0"/>
          </a:endParaRPr>
        </a:p>
      </dgm:t>
    </dgm:pt>
    <dgm:pt modelId="{7FF2510B-B8E0-4DD8-8FF6-CB85902FF928}" type="sibTrans" cxnId="{A2FB46E6-4E83-488A-861D-09466EF60C46}">
      <dgm:prSet/>
      <dgm:spPr/>
      <dgm:t>
        <a:bodyPr/>
        <a:lstStyle/>
        <a:p>
          <a:endParaRPr lang="en-US">
            <a:latin typeface="+mj-lt"/>
            <a:cs typeface="Arial" panose="020B0604020202020204" pitchFamily="34" charset="0"/>
          </a:endParaRPr>
        </a:p>
      </dgm:t>
    </dgm:pt>
    <dgm:pt modelId="{D892701C-2897-4BE0-8791-07120DC19EB7}">
      <dgm:prSet/>
      <dgm:spPr>
        <a:solidFill>
          <a:schemeClr val="bg1">
            <a:lumMod val="95000"/>
          </a:schemeClr>
        </a:solidFill>
        <a:ln>
          <a:noFill/>
        </a:ln>
      </dgm:spPr>
      <dgm:t>
        <a:bodyPr/>
        <a:lstStyle/>
        <a:p>
          <a:pPr indent="0">
            <a:buNone/>
          </a:pPr>
          <a:r>
            <a:rPr lang="fr-CA" dirty="0">
              <a:latin typeface="Arial" panose="020B0604020202020204" pitchFamily="34" charset="0"/>
            </a:rPr>
            <a:t>Si l’on s’attend à ce que les perspectives d’un secteur ou d’une région soient inférieures aux attentes, les positions qui devraient enregistrer des rendements inférieurs pourraient être vendues.</a:t>
          </a:r>
        </a:p>
      </dgm:t>
    </dgm:pt>
    <dgm:pt modelId="{AB140188-11A7-48E9-BDD3-64877ED8B091}" type="parTrans" cxnId="{7EBA3676-5655-4767-B337-6C89E58D34E0}">
      <dgm:prSet/>
      <dgm:spPr/>
      <dgm:t>
        <a:bodyPr/>
        <a:lstStyle/>
        <a:p>
          <a:endParaRPr lang="en-US">
            <a:latin typeface="+mj-lt"/>
            <a:cs typeface="Arial" panose="020B0604020202020204" pitchFamily="34" charset="0"/>
          </a:endParaRPr>
        </a:p>
      </dgm:t>
    </dgm:pt>
    <dgm:pt modelId="{9AC62976-2384-4339-A2C3-D53B2415CA03}" type="sibTrans" cxnId="{7EBA3676-5655-4767-B337-6C89E58D34E0}">
      <dgm:prSet/>
      <dgm:spPr/>
      <dgm:t>
        <a:bodyPr/>
        <a:lstStyle/>
        <a:p>
          <a:endParaRPr lang="en-US">
            <a:latin typeface="+mj-lt"/>
            <a:cs typeface="Arial" panose="020B0604020202020204" pitchFamily="34" charset="0"/>
          </a:endParaRPr>
        </a:p>
      </dgm:t>
    </dgm:pt>
    <dgm:pt modelId="{6FC12215-A5C8-467A-A5F1-FFE70BEC4362}" type="pres">
      <dgm:prSet presAssocID="{8A4B468C-D63E-48BC-8928-63F1BA1A705A}" presName="Name0" presStyleCnt="0">
        <dgm:presLayoutVars>
          <dgm:dir/>
          <dgm:animLvl val="lvl"/>
          <dgm:resizeHandles val="exact"/>
        </dgm:presLayoutVars>
      </dgm:prSet>
      <dgm:spPr/>
    </dgm:pt>
    <dgm:pt modelId="{B73B35FB-3CEA-4FBC-8C0D-7766377350F2}" type="pres">
      <dgm:prSet presAssocID="{1192FBF6-7353-484A-9A74-71CB6A55FB5A}" presName="composite" presStyleCnt="0"/>
      <dgm:spPr/>
    </dgm:pt>
    <dgm:pt modelId="{352F923F-632D-45E9-AC60-051D45BF803B}" type="pres">
      <dgm:prSet presAssocID="{1192FBF6-7353-484A-9A74-71CB6A55FB5A}" presName="parTx" presStyleLbl="alignNode1" presStyleIdx="0" presStyleCnt="3">
        <dgm:presLayoutVars>
          <dgm:chMax val="0"/>
          <dgm:chPref val="0"/>
          <dgm:bulletEnabled val="1"/>
        </dgm:presLayoutVars>
      </dgm:prSet>
      <dgm:spPr/>
    </dgm:pt>
    <dgm:pt modelId="{114A3BCA-046D-4559-8742-CC79C6A1BCE9}" type="pres">
      <dgm:prSet presAssocID="{1192FBF6-7353-484A-9A74-71CB6A55FB5A}" presName="desTx" presStyleLbl="alignAccFollowNode1" presStyleIdx="0" presStyleCnt="3">
        <dgm:presLayoutVars>
          <dgm:bulletEnabled val="1"/>
        </dgm:presLayoutVars>
      </dgm:prSet>
      <dgm:spPr/>
    </dgm:pt>
    <dgm:pt modelId="{03C70DDB-8DAA-4629-B821-5883EBA63662}" type="pres">
      <dgm:prSet presAssocID="{4A0496C1-EBE3-419D-A8B0-D1282EA0B163}" presName="space" presStyleCnt="0"/>
      <dgm:spPr/>
    </dgm:pt>
    <dgm:pt modelId="{BF4F7A9D-76A1-4F40-BC7E-B1C4FDE148F6}" type="pres">
      <dgm:prSet presAssocID="{27E52513-03B2-446A-B74B-7C07F9DFC05C}" presName="composite" presStyleCnt="0"/>
      <dgm:spPr/>
    </dgm:pt>
    <dgm:pt modelId="{0CCECDC5-BCC3-4027-86E2-6790992F5AD9}" type="pres">
      <dgm:prSet presAssocID="{27E52513-03B2-446A-B74B-7C07F9DFC05C}" presName="parTx" presStyleLbl="alignNode1" presStyleIdx="1" presStyleCnt="3">
        <dgm:presLayoutVars>
          <dgm:chMax val="0"/>
          <dgm:chPref val="0"/>
          <dgm:bulletEnabled val="1"/>
        </dgm:presLayoutVars>
      </dgm:prSet>
      <dgm:spPr/>
    </dgm:pt>
    <dgm:pt modelId="{979274C1-E962-45DC-8B7F-6AB09693D07C}" type="pres">
      <dgm:prSet presAssocID="{27E52513-03B2-446A-B74B-7C07F9DFC05C}" presName="desTx" presStyleLbl="alignAccFollowNode1" presStyleIdx="1" presStyleCnt="3">
        <dgm:presLayoutVars>
          <dgm:bulletEnabled val="1"/>
        </dgm:presLayoutVars>
      </dgm:prSet>
      <dgm:spPr/>
    </dgm:pt>
    <dgm:pt modelId="{3227312D-BD94-48C8-B714-F6EEFD1FCFCA}" type="pres">
      <dgm:prSet presAssocID="{46C4F31D-56B3-438B-BD19-62948CD783A6}" presName="space" presStyleCnt="0"/>
      <dgm:spPr/>
    </dgm:pt>
    <dgm:pt modelId="{A517C778-1668-4739-AC6D-6268D5648F97}" type="pres">
      <dgm:prSet presAssocID="{C9CD9209-A509-4438-9485-97998FE06112}" presName="composite" presStyleCnt="0"/>
      <dgm:spPr/>
    </dgm:pt>
    <dgm:pt modelId="{FF267378-8A75-4A16-BEFA-195C269BB8DD}" type="pres">
      <dgm:prSet presAssocID="{C9CD9209-A509-4438-9485-97998FE06112}" presName="parTx" presStyleLbl="alignNode1" presStyleIdx="2" presStyleCnt="3">
        <dgm:presLayoutVars>
          <dgm:chMax val="0"/>
          <dgm:chPref val="0"/>
          <dgm:bulletEnabled val="1"/>
        </dgm:presLayoutVars>
      </dgm:prSet>
      <dgm:spPr/>
    </dgm:pt>
    <dgm:pt modelId="{1552398A-A010-4504-B59F-7DB65B38397D}" type="pres">
      <dgm:prSet presAssocID="{C9CD9209-A509-4438-9485-97998FE06112}" presName="desTx" presStyleLbl="alignAccFollowNode1" presStyleIdx="2" presStyleCnt="3">
        <dgm:presLayoutVars>
          <dgm:bulletEnabled val="1"/>
        </dgm:presLayoutVars>
      </dgm:prSet>
      <dgm:spPr/>
    </dgm:pt>
  </dgm:ptLst>
  <dgm:cxnLst>
    <dgm:cxn modelId="{4E87101B-755D-4036-B09A-E47535BEBBBB}" type="presOf" srcId="{E5CDB47C-BFAB-4CC5-887D-DD5A1276ACA5}" destId="{114A3BCA-046D-4559-8742-CC79C6A1BCE9}" srcOrd="0" destOrd="0" presId="urn:microsoft.com/office/officeart/2005/8/layout/hList1"/>
    <dgm:cxn modelId="{9FC2521F-6980-4946-89F6-96CD244A229A}" srcId="{27E52513-03B2-446A-B74B-7C07F9DFC05C}" destId="{ADB121D9-5D8D-492A-9548-AF8C8BBDDB3C}" srcOrd="0" destOrd="0" parTransId="{F275A98D-E219-413D-8AF4-22A7AD690455}" sibTransId="{3066AECA-46A2-4E73-AE5B-7CD1BD109C74}"/>
    <dgm:cxn modelId="{A1CD9120-4A14-4D59-85A9-7151CFE9B80D}" srcId="{8A4B468C-D63E-48BC-8928-63F1BA1A705A}" destId="{1192FBF6-7353-484A-9A74-71CB6A55FB5A}" srcOrd="0" destOrd="0" parTransId="{8EC2FE84-68DF-465D-B4AF-7FDDF4F83A83}" sibTransId="{4A0496C1-EBE3-419D-A8B0-D1282EA0B163}"/>
    <dgm:cxn modelId="{45CEA824-B408-4781-B0E0-BE5724447D6C}" type="presOf" srcId="{D892701C-2897-4BE0-8791-07120DC19EB7}" destId="{1552398A-A010-4504-B59F-7DB65B38397D}" srcOrd="0" destOrd="0" presId="urn:microsoft.com/office/officeart/2005/8/layout/hList1"/>
    <dgm:cxn modelId="{BF7CF225-2A00-49DF-B47F-BAFCFA3DCB94}" srcId="{8A4B468C-D63E-48BC-8928-63F1BA1A705A}" destId="{27E52513-03B2-446A-B74B-7C07F9DFC05C}" srcOrd="1" destOrd="0" parTransId="{B834585A-F80E-4D47-98A7-0A327074024B}" sibTransId="{46C4F31D-56B3-438B-BD19-62948CD783A6}"/>
    <dgm:cxn modelId="{AE99CE35-287E-4790-8C44-F74EFA81BD91}" srcId="{1192FBF6-7353-484A-9A74-71CB6A55FB5A}" destId="{E5CDB47C-BFAB-4CC5-887D-DD5A1276ACA5}" srcOrd="0" destOrd="0" parTransId="{5ED7A513-DDBB-4334-B9FA-E1B2F83420FF}" sibTransId="{1FD6FD49-3315-46B0-8BB8-B1C49BE8FE06}"/>
    <dgm:cxn modelId="{6C582A49-064D-4E72-BEED-C9AC2C0A2BD5}" type="presOf" srcId="{1192FBF6-7353-484A-9A74-71CB6A55FB5A}" destId="{352F923F-632D-45E9-AC60-051D45BF803B}" srcOrd="0" destOrd="0" presId="urn:microsoft.com/office/officeart/2005/8/layout/hList1"/>
    <dgm:cxn modelId="{19675451-511C-41FD-A8DB-824C5032FD40}" type="presOf" srcId="{27E52513-03B2-446A-B74B-7C07F9DFC05C}" destId="{0CCECDC5-BCC3-4027-86E2-6790992F5AD9}" srcOrd="0" destOrd="0" presId="urn:microsoft.com/office/officeart/2005/8/layout/hList1"/>
    <dgm:cxn modelId="{7EBA3676-5655-4767-B337-6C89E58D34E0}" srcId="{C9CD9209-A509-4438-9485-97998FE06112}" destId="{D892701C-2897-4BE0-8791-07120DC19EB7}" srcOrd="0" destOrd="0" parTransId="{AB140188-11A7-48E9-BDD3-64877ED8B091}" sibTransId="{9AC62976-2384-4339-A2C3-D53B2415CA03}"/>
    <dgm:cxn modelId="{64E46456-5618-4DAF-B45A-EEFE0E030B7E}" type="presOf" srcId="{ADB121D9-5D8D-492A-9548-AF8C8BBDDB3C}" destId="{979274C1-E962-45DC-8B7F-6AB09693D07C}" srcOrd="0" destOrd="0" presId="urn:microsoft.com/office/officeart/2005/8/layout/hList1"/>
    <dgm:cxn modelId="{26431788-2F22-487D-ABE6-5235EBBEE107}" type="presOf" srcId="{8A4B468C-D63E-48BC-8928-63F1BA1A705A}" destId="{6FC12215-A5C8-467A-A5F1-FFE70BEC4362}" srcOrd="0" destOrd="0" presId="urn:microsoft.com/office/officeart/2005/8/layout/hList1"/>
    <dgm:cxn modelId="{BE44FBBA-4E84-431B-AB2B-CCB877A1B8BB}" type="presOf" srcId="{C9CD9209-A509-4438-9485-97998FE06112}" destId="{FF267378-8A75-4A16-BEFA-195C269BB8DD}" srcOrd="0" destOrd="0" presId="urn:microsoft.com/office/officeart/2005/8/layout/hList1"/>
    <dgm:cxn modelId="{A2FB46E6-4E83-488A-861D-09466EF60C46}" srcId="{8A4B468C-D63E-48BC-8928-63F1BA1A705A}" destId="{C9CD9209-A509-4438-9485-97998FE06112}" srcOrd="2" destOrd="0" parTransId="{B04DAB38-59C8-48FC-BA23-064132247CBE}" sibTransId="{7FF2510B-B8E0-4DD8-8FF6-CB85902FF928}"/>
    <dgm:cxn modelId="{A0DAA3C2-7352-428A-8560-98CEE09D0D0F}" type="presParOf" srcId="{6FC12215-A5C8-467A-A5F1-FFE70BEC4362}" destId="{B73B35FB-3CEA-4FBC-8C0D-7766377350F2}" srcOrd="0" destOrd="0" presId="urn:microsoft.com/office/officeart/2005/8/layout/hList1"/>
    <dgm:cxn modelId="{C7229D70-4619-44F0-AB4C-5A5D5B2AA64D}" type="presParOf" srcId="{B73B35FB-3CEA-4FBC-8C0D-7766377350F2}" destId="{352F923F-632D-45E9-AC60-051D45BF803B}" srcOrd="0" destOrd="0" presId="urn:microsoft.com/office/officeart/2005/8/layout/hList1"/>
    <dgm:cxn modelId="{A5A822E9-CD6D-4C20-8F27-C9B0378BB282}" type="presParOf" srcId="{B73B35FB-3CEA-4FBC-8C0D-7766377350F2}" destId="{114A3BCA-046D-4559-8742-CC79C6A1BCE9}" srcOrd="1" destOrd="0" presId="urn:microsoft.com/office/officeart/2005/8/layout/hList1"/>
    <dgm:cxn modelId="{A9C41330-722F-42B9-9B47-A3B8338E6EE1}" type="presParOf" srcId="{6FC12215-A5C8-467A-A5F1-FFE70BEC4362}" destId="{03C70DDB-8DAA-4629-B821-5883EBA63662}" srcOrd="1" destOrd="0" presId="urn:microsoft.com/office/officeart/2005/8/layout/hList1"/>
    <dgm:cxn modelId="{2FD7F241-E03A-4F6E-8A8C-94CCBA1143D1}" type="presParOf" srcId="{6FC12215-A5C8-467A-A5F1-FFE70BEC4362}" destId="{BF4F7A9D-76A1-4F40-BC7E-B1C4FDE148F6}" srcOrd="2" destOrd="0" presId="urn:microsoft.com/office/officeart/2005/8/layout/hList1"/>
    <dgm:cxn modelId="{6C914F46-6B78-4A19-AAA8-2CD0EB8D3206}" type="presParOf" srcId="{BF4F7A9D-76A1-4F40-BC7E-B1C4FDE148F6}" destId="{0CCECDC5-BCC3-4027-86E2-6790992F5AD9}" srcOrd="0" destOrd="0" presId="urn:microsoft.com/office/officeart/2005/8/layout/hList1"/>
    <dgm:cxn modelId="{68DBE219-E790-4DDF-90EE-41004E44D1DE}" type="presParOf" srcId="{BF4F7A9D-76A1-4F40-BC7E-B1C4FDE148F6}" destId="{979274C1-E962-45DC-8B7F-6AB09693D07C}" srcOrd="1" destOrd="0" presId="urn:microsoft.com/office/officeart/2005/8/layout/hList1"/>
    <dgm:cxn modelId="{DF868118-47D5-498B-835F-F8799587AB75}" type="presParOf" srcId="{6FC12215-A5C8-467A-A5F1-FFE70BEC4362}" destId="{3227312D-BD94-48C8-B714-F6EEFD1FCFCA}" srcOrd="3" destOrd="0" presId="urn:microsoft.com/office/officeart/2005/8/layout/hList1"/>
    <dgm:cxn modelId="{8FBFECA5-567B-49C5-B833-AD2C719F74B9}" type="presParOf" srcId="{6FC12215-A5C8-467A-A5F1-FFE70BEC4362}" destId="{A517C778-1668-4739-AC6D-6268D5648F97}" srcOrd="4" destOrd="0" presId="urn:microsoft.com/office/officeart/2005/8/layout/hList1"/>
    <dgm:cxn modelId="{12CB6112-78E7-4F52-ADAF-DE40F3D37158}" type="presParOf" srcId="{A517C778-1668-4739-AC6D-6268D5648F97}" destId="{FF267378-8A75-4A16-BEFA-195C269BB8DD}" srcOrd="0" destOrd="0" presId="urn:microsoft.com/office/officeart/2005/8/layout/hList1"/>
    <dgm:cxn modelId="{148A4E03-3DE4-4C0C-A1F0-CD31A1ACB054}" type="presParOf" srcId="{A517C778-1668-4739-AC6D-6268D5648F97}" destId="{1552398A-A010-4504-B59F-7DB65B38397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91B9E5-DEB4-45A5-AFE0-5B80E0375A60}"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n-US"/>
        </a:p>
      </dgm:t>
    </dgm:pt>
    <dgm:pt modelId="{C8F5FC2E-D6AD-4F98-86E5-03D9D18F9904}">
      <dgm:prSet phldrT="[Text]"/>
      <dgm:spPr>
        <a:solidFill>
          <a:schemeClr val="accent1"/>
        </a:solidFill>
      </dgm:spPr>
      <dgm:t>
        <a:bodyPr/>
        <a:lstStyle/>
        <a:p>
          <a:r>
            <a:rPr lang="fr-CA" dirty="0">
              <a:latin typeface="Arial" panose="020B0604020202020204" pitchFamily="34" charset="0"/>
            </a:rPr>
            <a:t>BMO Fonds de rendement sur titres de capitaux propres stratégiques</a:t>
          </a:r>
        </a:p>
      </dgm:t>
    </dgm:pt>
    <dgm:pt modelId="{EE0DD4F1-BB44-4000-B620-85476A24CCEC}" type="parTrans" cxnId="{8349795F-E98F-420A-A780-73E2522BDFFA}">
      <dgm:prSet/>
      <dgm:spPr/>
      <dgm:t>
        <a:bodyPr/>
        <a:lstStyle/>
        <a:p>
          <a:endParaRPr lang="en-US">
            <a:latin typeface="Arial" panose="020B0604020202020204" pitchFamily="34" charset="0"/>
            <a:cs typeface="Arial" panose="020B0604020202020204" pitchFamily="34" charset="0"/>
          </a:endParaRPr>
        </a:p>
      </dgm:t>
    </dgm:pt>
    <dgm:pt modelId="{92C921C3-14BA-4FF4-B536-F2D1DE50DE71}" type="sibTrans" cxnId="{8349795F-E98F-420A-A780-73E2522BDFFA}">
      <dgm:prSet/>
      <dgm:spPr/>
      <dgm:t>
        <a:bodyPr/>
        <a:lstStyle/>
        <a:p>
          <a:endParaRPr lang="en-US">
            <a:latin typeface="Arial" panose="020B0604020202020204" pitchFamily="34" charset="0"/>
            <a:cs typeface="Arial" panose="020B0604020202020204" pitchFamily="34" charset="0"/>
          </a:endParaRPr>
        </a:p>
      </dgm:t>
    </dgm:pt>
    <dgm:pt modelId="{E99D007D-28DD-48D5-89B2-EF8E8DB6F74E}">
      <dgm:prSet custT="1"/>
      <dgm:spPr/>
      <dgm:t>
        <a:bodyPr/>
        <a:lstStyle/>
        <a:p>
          <a:r>
            <a:rPr lang="fr-CA" sz="1050" dirty="0">
              <a:latin typeface="Arial" panose="020B0604020202020204" pitchFamily="34" charset="0"/>
            </a:rPr>
            <a:t>Construction axée sur le rendement à long terme au moyen d’un flux diversifié de coupons attrayants</a:t>
          </a:r>
        </a:p>
      </dgm:t>
    </dgm:pt>
    <dgm:pt modelId="{B8D4C7B7-391D-458F-B83B-DC83091B90B2}" type="parTrans" cxnId="{71F9D356-0F7F-419A-8C71-946CA298E6D3}">
      <dgm:prSet/>
      <dgm:spPr/>
      <dgm:t>
        <a:bodyPr/>
        <a:lstStyle/>
        <a:p>
          <a:endParaRPr lang="en-US">
            <a:latin typeface="Arial" panose="020B0604020202020204" pitchFamily="34" charset="0"/>
            <a:cs typeface="Arial" panose="020B0604020202020204" pitchFamily="34" charset="0"/>
          </a:endParaRPr>
        </a:p>
      </dgm:t>
    </dgm:pt>
    <dgm:pt modelId="{C06C374B-FE90-4208-A970-E3BFC69945E5}" type="sibTrans" cxnId="{71F9D356-0F7F-419A-8C71-946CA298E6D3}">
      <dgm:prSet/>
      <dgm:spPr/>
      <dgm:t>
        <a:bodyPr/>
        <a:lstStyle/>
        <a:p>
          <a:endParaRPr lang="en-US">
            <a:latin typeface="Arial" panose="020B0604020202020204" pitchFamily="34" charset="0"/>
            <a:cs typeface="Arial" panose="020B0604020202020204" pitchFamily="34" charset="0"/>
          </a:endParaRPr>
        </a:p>
      </dgm:t>
    </dgm:pt>
    <dgm:pt modelId="{54C93FBA-DDE0-49E5-A6BB-EF4C1841F7C1}">
      <dgm:prSet/>
      <dgm:spPr/>
      <dgm:t>
        <a:bodyPr/>
        <a:lstStyle/>
        <a:p>
          <a:r>
            <a:rPr lang="fr-CA" dirty="0">
              <a:solidFill>
                <a:schemeClr val="tx1"/>
              </a:solidFill>
              <a:latin typeface="Arial" panose="020B0604020202020204" pitchFamily="34" charset="0"/>
            </a:rPr>
            <a:t>Gestion active de portefeuille</a:t>
          </a:r>
        </a:p>
      </dgm:t>
    </dgm:pt>
    <dgm:pt modelId="{42518202-35B1-4D79-A0A4-C673F6F85661}" type="parTrans" cxnId="{09558E1F-E3F5-4E2D-A40E-68F18B228E48}">
      <dgm:prSet/>
      <dgm:spPr/>
      <dgm:t>
        <a:bodyPr/>
        <a:lstStyle/>
        <a:p>
          <a:endParaRPr lang="en-US">
            <a:latin typeface="Arial" panose="020B0604020202020204" pitchFamily="34" charset="0"/>
            <a:cs typeface="Arial" panose="020B0604020202020204" pitchFamily="34" charset="0"/>
          </a:endParaRPr>
        </a:p>
      </dgm:t>
    </dgm:pt>
    <dgm:pt modelId="{91CAF128-2010-4329-9444-B6082C67277E}" type="sibTrans" cxnId="{09558E1F-E3F5-4E2D-A40E-68F18B228E48}">
      <dgm:prSet/>
      <dgm:spPr/>
      <dgm:t>
        <a:bodyPr/>
        <a:lstStyle/>
        <a:p>
          <a:endParaRPr lang="en-US">
            <a:latin typeface="Arial" panose="020B0604020202020204" pitchFamily="34" charset="0"/>
            <a:cs typeface="Arial" panose="020B0604020202020204" pitchFamily="34" charset="0"/>
          </a:endParaRPr>
        </a:p>
      </dgm:t>
    </dgm:pt>
    <dgm:pt modelId="{97DF93C8-468B-46C0-A48E-977B546D403E}">
      <dgm:prSet/>
      <dgm:spPr/>
      <dgm:t>
        <a:bodyPr/>
        <a:lstStyle/>
        <a:p>
          <a:r>
            <a:rPr lang="fr-CA" dirty="0">
              <a:solidFill>
                <a:schemeClr val="tx1"/>
              </a:solidFill>
              <a:latin typeface="Arial" panose="020B0604020202020204" pitchFamily="34" charset="0"/>
            </a:rPr>
            <a:t>Exposition à des billets structurés émis à l’échelle mondiale</a:t>
          </a:r>
        </a:p>
      </dgm:t>
    </dgm:pt>
    <dgm:pt modelId="{EE5A617E-4BB5-49F5-A01E-23A7177AFADA}" type="parTrans" cxnId="{B9A31123-D3BC-42BF-8C8D-5F75ED44943B}">
      <dgm:prSet/>
      <dgm:spPr/>
      <dgm:t>
        <a:bodyPr/>
        <a:lstStyle/>
        <a:p>
          <a:endParaRPr lang="en-US">
            <a:latin typeface="Arial" panose="020B0604020202020204" pitchFamily="34" charset="0"/>
            <a:cs typeface="Arial" panose="020B0604020202020204" pitchFamily="34" charset="0"/>
          </a:endParaRPr>
        </a:p>
      </dgm:t>
    </dgm:pt>
    <dgm:pt modelId="{A88A67C0-F986-4B63-B5C3-3EF698D422E2}" type="sibTrans" cxnId="{B9A31123-D3BC-42BF-8C8D-5F75ED44943B}">
      <dgm:prSet/>
      <dgm:spPr/>
      <dgm:t>
        <a:bodyPr/>
        <a:lstStyle/>
        <a:p>
          <a:endParaRPr lang="en-US">
            <a:latin typeface="Arial" panose="020B0604020202020204" pitchFamily="34" charset="0"/>
            <a:cs typeface="Arial" panose="020B0604020202020204" pitchFamily="34" charset="0"/>
          </a:endParaRPr>
        </a:p>
      </dgm:t>
    </dgm:pt>
    <dgm:pt modelId="{39777785-3AE6-4261-9AF4-FBAEBAD3377E}">
      <dgm:prSet/>
      <dgm:spPr/>
      <dgm:t>
        <a:bodyPr/>
        <a:lstStyle/>
        <a:p>
          <a:r>
            <a:rPr lang="fr-CA" dirty="0">
              <a:solidFill>
                <a:schemeClr val="tx1"/>
              </a:solidFill>
              <a:latin typeface="Arial" panose="020B0604020202020204" pitchFamily="34" charset="0"/>
            </a:rPr>
            <a:t>Protection contre les pertes conditionnelle</a:t>
          </a:r>
        </a:p>
      </dgm:t>
    </dgm:pt>
    <dgm:pt modelId="{30BC3F79-7A29-4FD8-B474-A3FE0D3A4E57}" type="parTrans" cxnId="{7F5486D6-4E9F-4246-A160-5FA66619511D}">
      <dgm:prSet/>
      <dgm:spPr/>
      <dgm:t>
        <a:bodyPr/>
        <a:lstStyle/>
        <a:p>
          <a:endParaRPr lang="en-US">
            <a:latin typeface="Arial" panose="020B0604020202020204" pitchFamily="34" charset="0"/>
            <a:cs typeface="Arial" panose="020B0604020202020204" pitchFamily="34" charset="0"/>
          </a:endParaRPr>
        </a:p>
      </dgm:t>
    </dgm:pt>
    <dgm:pt modelId="{E7B2B82D-00BB-4261-90CE-0D1EF225A6E7}" type="sibTrans" cxnId="{7F5486D6-4E9F-4246-A160-5FA66619511D}">
      <dgm:prSet/>
      <dgm:spPr/>
      <dgm:t>
        <a:bodyPr/>
        <a:lstStyle/>
        <a:p>
          <a:endParaRPr lang="en-US">
            <a:latin typeface="Arial" panose="020B0604020202020204" pitchFamily="34" charset="0"/>
            <a:cs typeface="Arial" panose="020B0604020202020204" pitchFamily="34" charset="0"/>
          </a:endParaRPr>
        </a:p>
      </dgm:t>
    </dgm:pt>
    <dgm:pt modelId="{35E764F7-7354-465E-A9B9-6C5F7FB6BD79}">
      <dgm:prSet phldrT="[Text]"/>
      <dgm:spPr/>
      <dgm:t>
        <a:bodyPr/>
        <a:lstStyle/>
        <a:p>
          <a:r>
            <a:rPr lang="fr-CA" dirty="0">
              <a:latin typeface="Arial" panose="020B0604020202020204" pitchFamily="34" charset="0"/>
            </a:rPr>
            <a:t>Taux de rendement annuel cible de 8,00 %*</a:t>
          </a:r>
        </a:p>
      </dgm:t>
    </dgm:pt>
    <dgm:pt modelId="{05F93A59-AA9D-4945-80B1-2921D6311B40}" type="sibTrans" cxnId="{0C7AE034-2659-40F2-9961-1741DBEB3767}">
      <dgm:prSet/>
      <dgm:spPr/>
      <dgm:t>
        <a:bodyPr/>
        <a:lstStyle/>
        <a:p>
          <a:endParaRPr lang="en-US">
            <a:latin typeface="Arial" panose="020B0604020202020204" pitchFamily="34" charset="0"/>
            <a:cs typeface="Arial" panose="020B0604020202020204" pitchFamily="34" charset="0"/>
          </a:endParaRPr>
        </a:p>
      </dgm:t>
    </dgm:pt>
    <dgm:pt modelId="{FD70398D-69AA-49BD-88A8-15CC7BD66599}" type="parTrans" cxnId="{0C7AE034-2659-40F2-9961-1741DBEB3767}">
      <dgm:prSet/>
      <dgm:spPr/>
      <dgm:t>
        <a:bodyPr/>
        <a:lstStyle/>
        <a:p>
          <a:endParaRPr lang="en-US">
            <a:latin typeface="Arial" panose="020B0604020202020204" pitchFamily="34" charset="0"/>
            <a:cs typeface="Arial" panose="020B0604020202020204" pitchFamily="34" charset="0"/>
          </a:endParaRPr>
        </a:p>
      </dgm:t>
    </dgm:pt>
    <dgm:pt modelId="{0698B32A-D08D-45A9-B40E-E118CF1B992D}" type="pres">
      <dgm:prSet presAssocID="{6891B9E5-DEB4-45A5-AFE0-5B80E0375A60}" presName="Name0" presStyleCnt="0">
        <dgm:presLayoutVars>
          <dgm:chMax val="1"/>
          <dgm:dir/>
          <dgm:animLvl val="ctr"/>
          <dgm:resizeHandles val="exact"/>
        </dgm:presLayoutVars>
      </dgm:prSet>
      <dgm:spPr/>
    </dgm:pt>
    <dgm:pt modelId="{394AFDA0-2085-47CC-9EA1-FBFD8235C8A3}" type="pres">
      <dgm:prSet presAssocID="{C8F5FC2E-D6AD-4F98-86E5-03D9D18F9904}" presName="centerShape" presStyleLbl="node0" presStyleIdx="0" presStyleCnt="1"/>
      <dgm:spPr/>
    </dgm:pt>
    <dgm:pt modelId="{1D487B7B-5786-4047-8FD6-66FCFD9878A1}" type="pres">
      <dgm:prSet presAssocID="{FD70398D-69AA-49BD-88A8-15CC7BD66599}" presName="parTrans" presStyleLbl="sibTrans2D1" presStyleIdx="0" presStyleCnt="5"/>
      <dgm:spPr/>
    </dgm:pt>
    <dgm:pt modelId="{BE489CA0-D9F1-48F3-A9DA-2DCC2000EB15}" type="pres">
      <dgm:prSet presAssocID="{FD70398D-69AA-49BD-88A8-15CC7BD66599}" presName="connectorText" presStyleLbl="sibTrans2D1" presStyleIdx="0" presStyleCnt="5"/>
      <dgm:spPr/>
    </dgm:pt>
    <dgm:pt modelId="{5B181E4A-53A5-416B-8A40-4B2696230B5E}" type="pres">
      <dgm:prSet presAssocID="{35E764F7-7354-465E-A9B9-6C5F7FB6BD79}" presName="node" presStyleLbl="node1" presStyleIdx="0" presStyleCnt="5">
        <dgm:presLayoutVars>
          <dgm:bulletEnabled val="1"/>
        </dgm:presLayoutVars>
      </dgm:prSet>
      <dgm:spPr/>
    </dgm:pt>
    <dgm:pt modelId="{6146DEB7-7836-4520-A366-F3BC5DF2556C}" type="pres">
      <dgm:prSet presAssocID="{B8D4C7B7-391D-458F-B83B-DC83091B90B2}" presName="parTrans" presStyleLbl="sibTrans2D1" presStyleIdx="1" presStyleCnt="5"/>
      <dgm:spPr/>
    </dgm:pt>
    <dgm:pt modelId="{4C642B53-BD51-4A59-971C-C852581DA60B}" type="pres">
      <dgm:prSet presAssocID="{B8D4C7B7-391D-458F-B83B-DC83091B90B2}" presName="connectorText" presStyleLbl="sibTrans2D1" presStyleIdx="1" presStyleCnt="5"/>
      <dgm:spPr/>
    </dgm:pt>
    <dgm:pt modelId="{55CAB49A-37CB-4DC3-A050-74E7A18F98AC}" type="pres">
      <dgm:prSet presAssocID="{E99D007D-28DD-48D5-89B2-EF8E8DB6F74E}" presName="node" presStyleLbl="node1" presStyleIdx="1" presStyleCnt="5">
        <dgm:presLayoutVars>
          <dgm:bulletEnabled val="1"/>
        </dgm:presLayoutVars>
      </dgm:prSet>
      <dgm:spPr/>
    </dgm:pt>
    <dgm:pt modelId="{C3633B0C-6DF4-4E15-A0F6-4657714D6333}" type="pres">
      <dgm:prSet presAssocID="{42518202-35B1-4D79-A0A4-C673F6F85661}" presName="parTrans" presStyleLbl="sibTrans2D1" presStyleIdx="2" presStyleCnt="5"/>
      <dgm:spPr/>
    </dgm:pt>
    <dgm:pt modelId="{40C32316-009E-4E37-887C-E5C87F61CEF8}" type="pres">
      <dgm:prSet presAssocID="{42518202-35B1-4D79-A0A4-C673F6F85661}" presName="connectorText" presStyleLbl="sibTrans2D1" presStyleIdx="2" presStyleCnt="5"/>
      <dgm:spPr/>
    </dgm:pt>
    <dgm:pt modelId="{2743A066-44EB-43F7-81E9-3B40F8DC2A6C}" type="pres">
      <dgm:prSet presAssocID="{54C93FBA-DDE0-49E5-A6BB-EF4C1841F7C1}" presName="node" presStyleLbl="node1" presStyleIdx="2" presStyleCnt="5">
        <dgm:presLayoutVars>
          <dgm:bulletEnabled val="1"/>
        </dgm:presLayoutVars>
      </dgm:prSet>
      <dgm:spPr/>
    </dgm:pt>
    <dgm:pt modelId="{CF78C7B5-D262-431A-ACAD-A6094A65199B}" type="pres">
      <dgm:prSet presAssocID="{EE5A617E-4BB5-49F5-A01E-23A7177AFADA}" presName="parTrans" presStyleLbl="sibTrans2D1" presStyleIdx="3" presStyleCnt="5"/>
      <dgm:spPr/>
    </dgm:pt>
    <dgm:pt modelId="{D405B4C5-7F2B-42AB-A37D-C0563867EAE1}" type="pres">
      <dgm:prSet presAssocID="{EE5A617E-4BB5-49F5-A01E-23A7177AFADA}" presName="connectorText" presStyleLbl="sibTrans2D1" presStyleIdx="3" presStyleCnt="5"/>
      <dgm:spPr/>
    </dgm:pt>
    <dgm:pt modelId="{379B1B8E-E196-4CBC-80A7-B770424A7D0A}" type="pres">
      <dgm:prSet presAssocID="{97DF93C8-468B-46C0-A48E-977B546D403E}" presName="node" presStyleLbl="node1" presStyleIdx="3" presStyleCnt="5">
        <dgm:presLayoutVars>
          <dgm:bulletEnabled val="1"/>
        </dgm:presLayoutVars>
      </dgm:prSet>
      <dgm:spPr/>
    </dgm:pt>
    <dgm:pt modelId="{4E805763-C6F6-4842-8277-14E64F5FBAF6}" type="pres">
      <dgm:prSet presAssocID="{30BC3F79-7A29-4FD8-B474-A3FE0D3A4E57}" presName="parTrans" presStyleLbl="sibTrans2D1" presStyleIdx="4" presStyleCnt="5"/>
      <dgm:spPr/>
    </dgm:pt>
    <dgm:pt modelId="{DAAB6D67-03E1-4FA1-A8D2-6B13323F8CCA}" type="pres">
      <dgm:prSet presAssocID="{30BC3F79-7A29-4FD8-B474-A3FE0D3A4E57}" presName="connectorText" presStyleLbl="sibTrans2D1" presStyleIdx="4" presStyleCnt="5"/>
      <dgm:spPr/>
    </dgm:pt>
    <dgm:pt modelId="{834E43B8-7D5A-496B-AEF7-D9741C25F7C7}" type="pres">
      <dgm:prSet presAssocID="{39777785-3AE6-4261-9AF4-FBAEBAD3377E}" presName="node" presStyleLbl="node1" presStyleIdx="4" presStyleCnt="5">
        <dgm:presLayoutVars>
          <dgm:bulletEnabled val="1"/>
        </dgm:presLayoutVars>
      </dgm:prSet>
      <dgm:spPr/>
    </dgm:pt>
  </dgm:ptLst>
  <dgm:cxnLst>
    <dgm:cxn modelId="{44F33E0B-9346-47BD-9D4B-E3FE3AD33ECE}" type="presOf" srcId="{B8D4C7B7-391D-458F-B83B-DC83091B90B2}" destId="{6146DEB7-7836-4520-A366-F3BC5DF2556C}" srcOrd="0" destOrd="0" presId="urn:microsoft.com/office/officeart/2005/8/layout/radial5"/>
    <dgm:cxn modelId="{09558E1F-E3F5-4E2D-A40E-68F18B228E48}" srcId="{C8F5FC2E-D6AD-4F98-86E5-03D9D18F9904}" destId="{54C93FBA-DDE0-49E5-A6BB-EF4C1841F7C1}" srcOrd="2" destOrd="0" parTransId="{42518202-35B1-4D79-A0A4-C673F6F85661}" sibTransId="{91CAF128-2010-4329-9444-B6082C67277E}"/>
    <dgm:cxn modelId="{B97AA721-7B76-44AB-87E0-1359B5FF2E48}" type="presOf" srcId="{B8D4C7B7-391D-458F-B83B-DC83091B90B2}" destId="{4C642B53-BD51-4A59-971C-C852581DA60B}" srcOrd="1" destOrd="0" presId="urn:microsoft.com/office/officeart/2005/8/layout/radial5"/>
    <dgm:cxn modelId="{B9A31123-D3BC-42BF-8C8D-5F75ED44943B}" srcId="{C8F5FC2E-D6AD-4F98-86E5-03D9D18F9904}" destId="{97DF93C8-468B-46C0-A48E-977B546D403E}" srcOrd="3" destOrd="0" parTransId="{EE5A617E-4BB5-49F5-A01E-23A7177AFADA}" sibTransId="{A88A67C0-F986-4B63-B5C3-3EF698D422E2}"/>
    <dgm:cxn modelId="{32723D27-CDF5-4380-B855-A7FC4CCCCBA3}" type="presOf" srcId="{6891B9E5-DEB4-45A5-AFE0-5B80E0375A60}" destId="{0698B32A-D08D-45A9-B40E-E118CF1B992D}" srcOrd="0" destOrd="0" presId="urn:microsoft.com/office/officeart/2005/8/layout/radial5"/>
    <dgm:cxn modelId="{AE3F5A2C-044C-48DD-9041-B57F6BC8C658}" type="presOf" srcId="{FD70398D-69AA-49BD-88A8-15CC7BD66599}" destId="{BE489CA0-D9F1-48F3-A9DA-2DCC2000EB15}" srcOrd="1" destOrd="0" presId="urn:microsoft.com/office/officeart/2005/8/layout/radial5"/>
    <dgm:cxn modelId="{0C7AE034-2659-40F2-9961-1741DBEB3767}" srcId="{C8F5FC2E-D6AD-4F98-86E5-03D9D18F9904}" destId="{35E764F7-7354-465E-A9B9-6C5F7FB6BD79}" srcOrd="0" destOrd="0" parTransId="{FD70398D-69AA-49BD-88A8-15CC7BD66599}" sibTransId="{05F93A59-AA9D-4945-80B1-2921D6311B40}"/>
    <dgm:cxn modelId="{8349795F-E98F-420A-A780-73E2522BDFFA}" srcId="{6891B9E5-DEB4-45A5-AFE0-5B80E0375A60}" destId="{C8F5FC2E-D6AD-4F98-86E5-03D9D18F9904}" srcOrd="0" destOrd="0" parTransId="{EE0DD4F1-BB44-4000-B620-85476A24CCEC}" sibTransId="{92C921C3-14BA-4FF4-B536-F2D1DE50DE71}"/>
    <dgm:cxn modelId="{5A874869-8045-4A3B-B9A7-13C17A5FB0A8}" type="presOf" srcId="{42518202-35B1-4D79-A0A4-C673F6F85661}" destId="{C3633B0C-6DF4-4E15-A0F6-4657714D6333}" srcOrd="0" destOrd="0" presId="urn:microsoft.com/office/officeart/2005/8/layout/radial5"/>
    <dgm:cxn modelId="{7FC48971-D5B2-407C-893D-49A839FF8BC4}" type="presOf" srcId="{C8F5FC2E-D6AD-4F98-86E5-03D9D18F9904}" destId="{394AFDA0-2085-47CC-9EA1-FBFD8235C8A3}" srcOrd="0" destOrd="0" presId="urn:microsoft.com/office/officeart/2005/8/layout/radial5"/>
    <dgm:cxn modelId="{71F9D356-0F7F-419A-8C71-946CA298E6D3}" srcId="{C8F5FC2E-D6AD-4F98-86E5-03D9D18F9904}" destId="{E99D007D-28DD-48D5-89B2-EF8E8DB6F74E}" srcOrd="1" destOrd="0" parTransId="{B8D4C7B7-391D-458F-B83B-DC83091B90B2}" sibTransId="{C06C374B-FE90-4208-A970-E3BFC69945E5}"/>
    <dgm:cxn modelId="{C8B23E58-A4AB-4972-AEF9-D49AEFD59351}" type="presOf" srcId="{EE5A617E-4BB5-49F5-A01E-23A7177AFADA}" destId="{D405B4C5-7F2B-42AB-A37D-C0563867EAE1}" srcOrd="1" destOrd="0" presId="urn:microsoft.com/office/officeart/2005/8/layout/radial5"/>
    <dgm:cxn modelId="{B849E183-F9EA-4A4C-8854-A3C4FCB67E67}" type="presOf" srcId="{FD70398D-69AA-49BD-88A8-15CC7BD66599}" destId="{1D487B7B-5786-4047-8FD6-66FCFD9878A1}" srcOrd="0" destOrd="0" presId="urn:microsoft.com/office/officeart/2005/8/layout/radial5"/>
    <dgm:cxn modelId="{C369528B-4154-4A44-9A18-876C732FC57C}" type="presOf" srcId="{30BC3F79-7A29-4FD8-B474-A3FE0D3A4E57}" destId="{DAAB6D67-03E1-4FA1-A8D2-6B13323F8CCA}" srcOrd="1" destOrd="0" presId="urn:microsoft.com/office/officeart/2005/8/layout/radial5"/>
    <dgm:cxn modelId="{BF7218A7-D202-4FA2-A3DF-81753EFA45EC}" type="presOf" srcId="{42518202-35B1-4D79-A0A4-C673F6F85661}" destId="{40C32316-009E-4E37-887C-E5C87F61CEF8}" srcOrd="1" destOrd="0" presId="urn:microsoft.com/office/officeart/2005/8/layout/radial5"/>
    <dgm:cxn modelId="{F91BDEA9-24CC-4FEC-B0B6-6D4D76376094}" type="presOf" srcId="{54C93FBA-DDE0-49E5-A6BB-EF4C1841F7C1}" destId="{2743A066-44EB-43F7-81E9-3B40F8DC2A6C}" srcOrd="0" destOrd="0" presId="urn:microsoft.com/office/officeart/2005/8/layout/radial5"/>
    <dgm:cxn modelId="{C4CDD4BC-ABCB-462A-B97C-24907AAA70E6}" type="presOf" srcId="{EE5A617E-4BB5-49F5-A01E-23A7177AFADA}" destId="{CF78C7B5-D262-431A-ACAD-A6094A65199B}" srcOrd="0" destOrd="0" presId="urn:microsoft.com/office/officeart/2005/8/layout/radial5"/>
    <dgm:cxn modelId="{18CF48C0-B013-4D28-AC58-EA8DB28D6A6F}" type="presOf" srcId="{97DF93C8-468B-46C0-A48E-977B546D403E}" destId="{379B1B8E-E196-4CBC-80A7-B770424A7D0A}" srcOrd="0" destOrd="0" presId="urn:microsoft.com/office/officeart/2005/8/layout/radial5"/>
    <dgm:cxn modelId="{209B90C5-9CE9-49FD-88AF-2F95A05AAB26}" type="presOf" srcId="{39777785-3AE6-4261-9AF4-FBAEBAD3377E}" destId="{834E43B8-7D5A-496B-AEF7-D9741C25F7C7}" srcOrd="0" destOrd="0" presId="urn:microsoft.com/office/officeart/2005/8/layout/radial5"/>
    <dgm:cxn modelId="{29802AD2-294E-4ED6-9D11-BA913F096511}" type="presOf" srcId="{35E764F7-7354-465E-A9B9-6C5F7FB6BD79}" destId="{5B181E4A-53A5-416B-8A40-4B2696230B5E}" srcOrd="0" destOrd="0" presId="urn:microsoft.com/office/officeart/2005/8/layout/radial5"/>
    <dgm:cxn modelId="{7F5486D6-4E9F-4246-A160-5FA66619511D}" srcId="{C8F5FC2E-D6AD-4F98-86E5-03D9D18F9904}" destId="{39777785-3AE6-4261-9AF4-FBAEBAD3377E}" srcOrd="4" destOrd="0" parTransId="{30BC3F79-7A29-4FD8-B474-A3FE0D3A4E57}" sibTransId="{E7B2B82D-00BB-4261-90CE-0D1EF225A6E7}"/>
    <dgm:cxn modelId="{FCEB08FF-BA16-4C2E-AADD-84534D165DC0}" type="presOf" srcId="{E99D007D-28DD-48D5-89B2-EF8E8DB6F74E}" destId="{55CAB49A-37CB-4DC3-A050-74E7A18F98AC}" srcOrd="0" destOrd="0" presId="urn:microsoft.com/office/officeart/2005/8/layout/radial5"/>
    <dgm:cxn modelId="{D5455FFF-22B7-44B3-BDC3-88EAA5B79614}" type="presOf" srcId="{30BC3F79-7A29-4FD8-B474-A3FE0D3A4E57}" destId="{4E805763-C6F6-4842-8277-14E64F5FBAF6}" srcOrd="0" destOrd="0" presId="urn:microsoft.com/office/officeart/2005/8/layout/radial5"/>
    <dgm:cxn modelId="{A2156D39-68EB-488C-BDDF-F5CB98CD3461}" type="presParOf" srcId="{0698B32A-D08D-45A9-B40E-E118CF1B992D}" destId="{394AFDA0-2085-47CC-9EA1-FBFD8235C8A3}" srcOrd="0" destOrd="0" presId="urn:microsoft.com/office/officeart/2005/8/layout/radial5"/>
    <dgm:cxn modelId="{6B44DA67-E40F-4E5D-9B64-F1B0312E4A55}" type="presParOf" srcId="{0698B32A-D08D-45A9-B40E-E118CF1B992D}" destId="{1D487B7B-5786-4047-8FD6-66FCFD9878A1}" srcOrd="1" destOrd="0" presId="urn:microsoft.com/office/officeart/2005/8/layout/radial5"/>
    <dgm:cxn modelId="{3C9CEBE1-DF64-4345-B708-107BBA964BA0}" type="presParOf" srcId="{1D487B7B-5786-4047-8FD6-66FCFD9878A1}" destId="{BE489CA0-D9F1-48F3-A9DA-2DCC2000EB15}" srcOrd="0" destOrd="0" presId="urn:microsoft.com/office/officeart/2005/8/layout/radial5"/>
    <dgm:cxn modelId="{A8574EAE-C45C-40FF-9714-A76EB64C6E05}" type="presParOf" srcId="{0698B32A-D08D-45A9-B40E-E118CF1B992D}" destId="{5B181E4A-53A5-416B-8A40-4B2696230B5E}" srcOrd="2" destOrd="0" presId="urn:microsoft.com/office/officeart/2005/8/layout/radial5"/>
    <dgm:cxn modelId="{038A6E6F-81EF-4BA3-939A-1FC0963E267E}" type="presParOf" srcId="{0698B32A-D08D-45A9-B40E-E118CF1B992D}" destId="{6146DEB7-7836-4520-A366-F3BC5DF2556C}" srcOrd="3" destOrd="0" presId="urn:microsoft.com/office/officeart/2005/8/layout/radial5"/>
    <dgm:cxn modelId="{C757675D-C02E-4661-A867-571479CF41DD}" type="presParOf" srcId="{6146DEB7-7836-4520-A366-F3BC5DF2556C}" destId="{4C642B53-BD51-4A59-971C-C852581DA60B}" srcOrd="0" destOrd="0" presId="urn:microsoft.com/office/officeart/2005/8/layout/radial5"/>
    <dgm:cxn modelId="{5910BE9B-CA13-421E-860F-D9BE898E7678}" type="presParOf" srcId="{0698B32A-D08D-45A9-B40E-E118CF1B992D}" destId="{55CAB49A-37CB-4DC3-A050-74E7A18F98AC}" srcOrd="4" destOrd="0" presId="urn:microsoft.com/office/officeart/2005/8/layout/radial5"/>
    <dgm:cxn modelId="{C7A23A12-0408-4CEC-AAEB-40DA9EE3E98D}" type="presParOf" srcId="{0698B32A-D08D-45A9-B40E-E118CF1B992D}" destId="{C3633B0C-6DF4-4E15-A0F6-4657714D6333}" srcOrd="5" destOrd="0" presId="urn:microsoft.com/office/officeart/2005/8/layout/radial5"/>
    <dgm:cxn modelId="{ECECE770-E193-4BAC-873D-AFD53CD73C8C}" type="presParOf" srcId="{C3633B0C-6DF4-4E15-A0F6-4657714D6333}" destId="{40C32316-009E-4E37-887C-E5C87F61CEF8}" srcOrd="0" destOrd="0" presId="urn:microsoft.com/office/officeart/2005/8/layout/radial5"/>
    <dgm:cxn modelId="{D73E6774-66CF-4376-8F02-F145BFFEFE07}" type="presParOf" srcId="{0698B32A-D08D-45A9-B40E-E118CF1B992D}" destId="{2743A066-44EB-43F7-81E9-3B40F8DC2A6C}" srcOrd="6" destOrd="0" presId="urn:microsoft.com/office/officeart/2005/8/layout/radial5"/>
    <dgm:cxn modelId="{4D06EA40-ABF5-46AB-8D43-6256FDB663DD}" type="presParOf" srcId="{0698B32A-D08D-45A9-B40E-E118CF1B992D}" destId="{CF78C7B5-D262-431A-ACAD-A6094A65199B}" srcOrd="7" destOrd="0" presId="urn:microsoft.com/office/officeart/2005/8/layout/radial5"/>
    <dgm:cxn modelId="{6BF67823-C900-4CEF-B0A3-D21510E7D4CE}" type="presParOf" srcId="{CF78C7B5-D262-431A-ACAD-A6094A65199B}" destId="{D405B4C5-7F2B-42AB-A37D-C0563867EAE1}" srcOrd="0" destOrd="0" presId="urn:microsoft.com/office/officeart/2005/8/layout/radial5"/>
    <dgm:cxn modelId="{C1D3546B-CCDC-499A-AC50-FF66968E4D33}" type="presParOf" srcId="{0698B32A-D08D-45A9-B40E-E118CF1B992D}" destId="{379B1B8E-E196-4CBC-80A7-B770424A7D0A}" srcOrd="8" destOrd="0" presId="urn:microsoft.com/office/officeart/2005/8/layout/radial5"/>
    <dgm:cxn modelId="{B7321482-30CC-496D-8D45-A342E06E987C}" type="presParOf" srcId="{0698B32A-D08D-45A9-B40E-E118CF1B992D}" destId="{4E805763-C6F6-4842-8277-14E64F5FBAF6}" srcOrd="9" destOrd="0" presId="urn:microsoft.com/office/officeart/2005/8/layout/radial5"/>
    <dgm:cxn modelId="{16F76ADD-5388-411F-83CB-74BB7C3FFF64}" type="presParOf" srcId="{4E805763-C6F6-4842-8277-14E64F5FBAF6}" destId="{DAAB6D67-03E1-4FA1-A8D2-6B13323F8CCA}" srcOrd="0" destOrd="0" presId="urn:microsoft.com/office/officeart/2005/8/layout/radial5"/>
    <dgm:cxn modelId="{B15C7656-2FF9-43E4-8A9F-D10A0D35AB37}" type="presParOf" srcId="{0698B32A-D08D-45A9-B40E-E118CF1B992D}" destId="{834E43B8-7D5A-496B-AEF7-D9741C25F7C7}"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69237-7615-436F-BC97-968E8A9783CA}">
      <dsp:nvSpPr>
        <dsp:cNvPr id="0" name=""/>
        <dsp:cNvSpPr/>
      </dsp:nvSpPr>
      <dsp:spPr>
        <a:xfrm>
          <a:off x="365370" y="0"/>
          <a:ext cx="3214687" cy="3214687"/>
        </a:xfrm>
        <a:prstGeom prst="ellipse">
          <a:avLst/>
        </a:prstGeom>
        <a:solidFill>
          <a:srgbClr val="004A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6915" tIns="20320" rIns="176915" bIns="2032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bg1"/>
              </a:solidFill>
              <a:latin typeface="Arial" panose="020B0604020202020204" pitchFamily="34" charset="0"/>
            </a:rPr>
            <a:t>Les investisseurs continuent de chercher un revenu stable avec une exposition aux actions</a:t>
          </a:r>
          <a:endParaRPr lang="fr-CA" sz="1600" kern="1200" dirty="0">
            <a:solidFill>
              <a:schemeClr val="bg1"/>
            </a:solidFill>
            <a:latin typeface="Arial" panose="020B0604020202020204" pitchFamily="34" charset="0"/>
            <a:cs typeface="Arial" panose="020B0604020202020204" pitchFamily="34" charset="0"/>
          </a:endParaRPr>
        </a:p>
      </dsp:txBody>
      <dsp:txXfrm>
        <a:off x="836150" y="470780"/>
        <a:ext cx="2273127" cy="2273127"/>
      </dsp:txXfrm>
    </dsp:sp>
    <dsp:sp modelId="{568E3F28-C5AD-469B-A831-7DE0B32DB428}">
      <dsp:nvSpPr>
        <dsp:cNvPr id="0" name=""/>
        <dsp:cNvSpPr/>
      </dsp:nvSpPr>
      <dsp:spPr>
        <a:xfrm>
          <a:off x="3879055" y="841"/>
          <a:ext cx="3214687" cy="3214687"/>
        </a:xfrm>
        <a:prstGeom prst="ellipse">
          <a:avLst/>
        </a:prstGeom>
        <a:solidFill>
          <a:srgbClr val="004A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6915" tIns="20320" rIns="176915" bIns="2032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bg1"/>
              </a:solidFill>
              <a:latin typeface="Arial" panose="020B0604020202020204" pitchFamily="34" charset="0"/>
            </a:rPr>
            <a:t>La récente volatilité du marché a ravivé l’inquiétude à l’égard de la protection contre les pertes sur les placements</a:t>
          </a:r>
        </a:p>
      </dsp:txBody>
      <dsp:txXfrm>
        <a:off x="4349835" y="471621"/>
        <a:ext cx="2273127" cy="2273127"/>
      </dsp:txXfrm>
    </dsp:sp>
    <dsp:sp modelId="{9C806D19-C591-47B8-8B62-AE907FD5A05D}">
      <dsp:nvSpPr>
        <dsp:cNvPr id="0" name=""/>
        <dsp:cNvSpPr/>
      </dsp:nvSpPr>
      <dsp:spPr>
        <a:xfrm>
          <a:off x="7381907" y="841"/>
          <a:ext cx="3214687" cy="3214687"/>
        </a:xfrm>
        <a:prstGeom prst="ellipse">
          <a:avLst/>
        </a:prstGeom>
        <a:solidFill>
          <a:srgbClr val="004A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6915" tIns="20320" rIns="176915" bIns="20320"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bg1"/>
              </a:solidFill>
              <a:latin typeface="Arial" panose="020B0604020202020204" pitchFamily="34" charset="0"/>
            </a:rPr>
            <a:t>La récente correction, entre autres, des secteurs bancaire et des technologies a accru l’intérêt pour la diversification géographique et sectorielle </a:t>
          </a:r>
        </a:p>
      </dsp:txBody>
      <dsp:txXfrm>
        <a:off x="7852687" y="471621"/>
        <a:ext cx="2273127" cy="2273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900CC-1E14-4C0F-878B-A80686B19400}">
      <dsp:nvSpPr>
        <dsp:cNvPr id="0" name=""/>
        <dsp:cNvSpPr/>
      </dsp:nvSpPr>
      <dsp:spPr>
        <a:xfrm>
          <a:off x="214584" y="3258"/>
          <a:ext cx="1002806" cy="100280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A" sz="900" b="1" kern="1200">
              <a:latin typeface="Arial" panose="020B0604020202020204" pitchFamily="34" charset="0"/>
            </a:rPr>
            <a:t>Obligations</a:t>
          </a:r>
          <a:endParaRPr lang="fr-CA" sz="900" b="1" kern="1200">
            <a:latin typeface="Arial" panose="020B0604020202020204" pitchFamily="34" charset="0"/>
            <a:cs typeface="Arial" panose="020B0604020202020204" pitchFamily="34" charset="0"/>
          </a:endParaRPr>
        </a:p>
      </dsp:txBody>
      <dsp:txXfrm>
        <a:off x="361442" y="150116"/>
        <a:ext cx="709090" cy="709090"/>
      </dsp:txXfrm>
    </dsp:sp>
    <dsp:sp modelId="{C625072D-27A8-4C95-8F34-063EDA337AE4}">
      <dsp:nvSpPr>
        <dsp:cNvPr id="0" name=""/>
        <dsp:cNvSpPr/>
      </dsp:nvSpPr>
      <dsp:spPr>
        <a:xfrm>
          <a:off x="454366" y="1087493"/>
          <a:ext cx="581628" cy="581628"/>
        </a:xfrm>
        <a:prstGeom prst="mathPlus">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latin typeface="Arial" panose="020B0604020202020204" pitchFamily="34" charset="0"/>
            <a:cs typeface="Arial" panose="020B0604020202020204" pitchFamily="34" charset="0"/>
          </a:endParaRPr>
        </a:p>
      </dsp:txBody>
      <dsp:txXfrm>
        <a:off x="531461" y="1309908"/>
        <a:ext cx="427438" cy="136798"/>
      </dsp:txXfrm>
    </dsp:sp>
    <dsp:sp modelId="{22164213-50AC-4A7E-86B4-5BB037FB3ACC}">
      <dsp:nvSpPr>
        <dsp:cNvPr id="0" name=""/>
        <dsp:cNvSpPr/>
      </dsp:nvSpPr>
      <dsp:spPr>
        <a:xfrm>
          <a:off x="234871" y="3408018"/>
          <a:ext cx="1002806" cy="100280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A" sz="900" b="1" kern="1200">
              <a:latin typeface="Arial" panose="020B0604020202020204" pitchFamily="34" charset="0"/>
            </a:rPr>
            <a:t>Actions</a:t>
          </a:r>
          <a:endParaRPr lang="fr-CA" sz="900" b="1" kern="1200">
            <a:latin typeface="Arial" panose="020B0604020202020204" pitchFamily="34" charset="0"/>
            <a:cs typeface="Arial" panose="020B0604020202020204" pitchFamily="34" charset="0"/>
          </a:endParaRPr>
        </a:p>
      </dsp:txBody>
      <dsp:txXfrm>
        <a:off x="381729" y="3554876"/>
        <a:ext cx="709090" cy="709090"/>
      </dsp:txXfrm>
    </dsp:sp>
    <dsp:sp modelId="{A0D5B31B-D40F-4372-8D9A-CB3C38DCDA77}">
      <dsp:nvSpPr>
        <dsp:cNvPr id="0" name=""/>
        <dsp:cNvSpPr/>
      </dsp:nvSpPr>
      <dsp:spPr>
        <a:xfrm>
          <a:off x="454366" y="2834784"/>
          <a:ext cx="581628" cy="581628"/>
        </a:xfrm>
        <a:prstGeom prst="mathPlus">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latin typeface="Arial" panose="020B0604020202020204" pitchFamily="34" charset="0"/>
            <a:cs typeface="Arial" panose="020B0604020202020204" pitchFamily="34" charset="0"/>
          </a:endParaRPr>
        </a:p>
      </dsp:txBody>
      <dsp:txXfrm>
        <a:off x="531461" y="3057199"/>
        <a:ext cx="427438" cy="136798"/>
      </dsp:txXfrm>
    </dsp:sp>
    <dsp:sp modelId="{E571276E-F2CB-4A53-80AD-51AE6B40BF5B}">
      <dsp:nvSpPr>
        <dsp:cNvPr id="0" name=""/>
        <dsp:cNvSpPr/>
      </dsp:nvSpPr>
      <dsp:spPr>
        <a:xfrm>
          <a:off x="237940" y="1729620"/>
          <a:ext cx="1002806" cy="100280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A" sz="900" b="1" kern="1200" dirty="0">
              <a:latin typeface="Arial" panose="020B0604020202020204" pitchFamily="34" charset="0"/>
            </a:rPr>
            <a:t>Billets structurés</a:t>
          </a:r>
          <a:endParaRPr lang="fr-CA" sz="900" b="1" kern="1200" dirty="0">
            <a:latin typeface="Arial" panose="020B0604020202020204" pitchFamily="34" charset="0"/>
            <a:cs typeface="Arial" panose="020B0604020202020204" pitchFamily="34" charset="0"/>
          </a:endParaRPr>
        </a:p>
      </dsp:txBody>
      <dsp:txXfrm>
        <a:off x="384798" y="1876478"/>
        <a:ext cx="709090" cy="709090"/>
      </dsp:txXfrm>
    </dsp:sp>
    <dsp:sp modelId="{4E16C2F0-7635-4F5C-A887-248B426E356D}">
      <dsp:nvSpPr>
        <dsp:cNvPr id="0" name=""/>
        <dsp:cNvSpPr/>
      </dsp:nvSpPr>
      <dsp:spPr>
        <a:xfrm rot="81169">
          <a:off x="1385342" y="2039673"/>
          <a:ext cx="306719" cy="37304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CA" sz="700" kern="1200">
            <a:latin typeface="Arial" panose="020B0604020202020204" pitchFamily="34" charset="0"/>
            <a:cs typeface="Arial" panose="020B0604020202020204" pitchFamily="34" charset="0"/>
          </a:endParaRPr>
        </a:p>
      </dsp:txBody>
      <dsp:txXfrm>
        <a:off x="1385355" y="2113196"/>
        <a:ext cx="214703" cy="223826"/>
      </dsp:txXfrm>
    </dsp:sp>
    <dsp:sp modelId="{FE4F7A65-893D-46A6-8EA9-A36A9A0B1D2A}">
      <dsp:nvSpPr>
        <dsp:cNvPr id="0" name=""/>
        <dsp:cNvSpPr/>
      </dsp:nvSpPr>
      <dsp:spPr>
        <a:xfrm>
          <a:off x="1819075" y="1441604"/>
          <a:ext cx="1620696" cy="162069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b="1" kern="1200" dirty="0">
              <a:latin typeface="Arial" panose="020B0604020202020204" pitchFamily="34" charset="0"/>
            </a:rPr>
            <a:t>L’avenir des</a:t>
          </a:r>
          <a:r>
            <a:rPr lang="en-x-fj-SDL" sz="1300" b="1" kern="1200" dirty="0">
              <a:latin typeface="Arial" panose="020B0604020202020204" pitchFamily="34" charset="0"/>
            </a:rPr>
            <a:t> </a:t>
          </a:r>
          <a:r>
            <a:rPr lang="fr-CA" sz="1300" b="1" kern="1200" dirty="0">
              <a:latin typeface="Arial" panose="020B0604020202020204" pitchFamily="34" charset="0"/>
            </a:rPr>
            <a:t>portefeuilles de placements</a:t>
          </a:r>
          <a:endParaRPr lang="fr-CA" sz="1300" b="1" kern="1200" dirty="0">
            <a:latin typeface="Arial" panose="020B0604020202020204" pitchFamily="34" charset="0"/>
            <a:cs typeface="Arial" panose="020B0604020202020204" pitchFamily="34" charset="0"/>
          </a:endParaRPr>
        </a:p>
      </dsp:txBody>
      <dsp:txXfrm>
        <a:off x="2056420" y="1678949"/>
        <a:ext cx="1146006" cy="1146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6DB11-27A2-4558-B680-C8F0D123CCEA}">
      <dsp:nvSpPr>
        <dsp:cNvPr id="0" name=""/>
        <dsp:cNvSpPr/>
      </dsp:nvSpPr>
      <dsp:spPr>
        <a:xfrm>
          <a:off x="2" y="60"/>
          <a:ext cx="10972795" cy="748204"/>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b" anchorCtr="0">
          <a:noAutofit/>
        </a:bodyPr>
        <a:lstStyle/>
        <a:p>
          <a:pPr marL="0" lvl="0" indent="0" algn="ctr" defTabSz="889000">
            <a:lnSpc>
              <a:spcPct val="90000"/>
            </a:lnSpc>
            <a:spcBef>
              <a:spcPct val="0"/>
            </a:spcBef>
            <a:spcAft>
              <a:spcPct val="35000"/>
            </a:spcAft>
            <a:buNone/>
          </a:pPr>
          <a:r>
            <a:rPr lang="fr-CA" sz="2000" b="1" kern="1200" dirty="0">
              <a:solidFill>
                <a:schemeClr val="accent1"/>
              </a:solidFill>
              <a:latin typeface="Arial" panose="020B0604020202020204" pitchFamily="34" charset="0"/>
            </a:rPr>
            <a:t>Défis liés à la construction d’un portefeuille de billets structuré pour les clients : </a:t>
          </a:r>
          <a:endParaRPr lang="fr-CA" sz="2000" b="1" kern="1200" dirty="0">
            <a:solidFill>
              <a:schemeClr val="accent1"/>
            </a:solidFill>
            <a:latin typeface="Arial" panose="020B0604020202020204" pitchFamily="34" charset="0"/>
            <a:cs typeface="Arial" panose="020B0604020202020204" pitchFamily="34" charset="0"/>
          </a:endParaRPr>
        </a:p>
      </dsp:txBody>
      <dsp:txXfrm>
        <a:off x="21916" y="21974"/>
        <a:ext cx="10928967" cy="704376"/>
      </dsp:txXfrm>
    </dsp:sp>
    <dsp:sp modelId="{5FD5807E-4B9A-45D2-BC81-62E0AF01A74B}">
      <dsp:nvSpPr>
        <dsp:cNvPr id="0" name=""/>
        <dsp:cNvSpPr/>
      </dsp:nvSpPr>
      <dsp:spPr>
        <a:xfrm>
          <a:off x="2062463" y="882942"/>
          <a:ext cx="748204" cy="748204"/>
        </a:xfrm>
        <a:prstGeom prst="roundRect">
          <a:avLst>
            <a:gd name="adj" fmla="val 16670"/>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C0441-6A8E-4038-84FF-3FBEF23A68B5}">
      <dsp:nvSpPr>
        <dsp:cNvPr id="0" name=""/>
        <dsp:cNvSpPr/>
      </dsp:nvSpPr>
      <dsp:spPr>
        <a:xfrm>
          <a:off x="2903008" y="882942"/>
          <a:ext cx="6312541" cy="748204"/>
        </a:xfrm>
        <a:prstGeom prst="roundRect">
          <a:avLst>
            <a:gd name="adj" fmla="val 166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CA" sz="1600" u="none" kern="1200">
              <a:latin typeface="Arial" panose="020B0604020202020204" pitchFamily="34" charset="0"/>
            </a:rPr>
            <a:t>Fatigue liée aux billets</a:t>
          </a:r>
        </a:p>
      </dsp:txBody>
      <dsp:txXfrm>
        <a:off x="2939539" y="919473"/>
        <a:ext cx="6239479" cy="675142"/>
      </dsp:txXfrm>
    </dsp:sp>
    <dsp:sp modelId="{17E6E843-5F40-4032-AD44-4D3241E0486B}">
      <dsp:nvSpPr>
        <dsp:cNvPr id="0" name=""/>
        <dsp:cNvSpPr/>
      </dsp:nvSpPr>
      <dsp:spPr>
        <a:xfrm>
          <a:off x="2062463" y="1720930"/>
          <a:ext cx="748204" cy="748204"/>
        </a:xfrm>
        <a:prstGeom prst="roundRect">
          <a:avLst>
            <a:gd name="adj" fmla="val 16670"/>
          </a:avLst>
        </a:prstGeom>
        <a:blipFill>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D7179-AAAB-45D1-8F7A-2264D7C06D64}">
      <dsp:nvSpPr>
        <dsp:cNvPr id="0" name=""/>
        <dsp:cNvSpPr/>
      </dsp:nvSpPr>
      <dsp:spPr>
        <a:xfrm>
          <a:off x="2903008" y="1720930"/>
          <a:ext cx="6312541" cy="748204"/>
        </a:xfrm>
        <a:prstGeom prst="roundRect">
          <a:avLst>
            <a:gd name="adj" fmla="val 166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CA" sz="1600" kern="1200">
              <a:latin typeface="Arial" panose="020B0604020202020204" pitchFamily="34" charset="0"/>
            </a:rPr>
            <a:t>Périodes d’offre courtes </a:t>
          </a:r>
        </a:p>
      </dsp:txBody>
      <dsp:txXfrm>
        <a:off x="2939539" y="1757461"/>
        <a:ext cx="6239479" cy="675142"/>
      </dsp:txXfrm>
    </dsp:sp>
    <dsp:sp modelId="{07799B9C-1AA7-4A22-ABC6-49DA7A25DE8E}">
      <dsp:nvSpPr>
        <dsp:cNvPr id="0" name=""/>
        <dsp:cNvSpPr/>
      </dsp:nvSpPr>
      <dsp:spPr>
        <a:xfrm>
          <a:off x="2062463" y="2558919"/>
          <a:ext cx="748204" cy="748204"/>
        </a:xfrm>
        <a:prstGeom prst="roundRect">
          <a:avLst>
            <a:gd name="adj" fmla="val 16670"/>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D0BF59-846A-4A64-A0EB-E0D43BEBC62B}">
      <dsp:nvSpPr>
        <dsp:cNvPr id="0" name=""/>
        <dsp:cNvSpPr/>
      </dsp:nvSpPr>
      <dsp:spPr>
        <a:xfrm>
          <a:off x="2903008" y="2558919"/>
          <a:ext cx="6312541" cy="748204"/>
        </a:xfrm>
        <a:prstGeom prst="roundRect">
          <a:avLst>
            <a:gd name="adj" fmla="val 166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CA" sz="1600" kern="1200" dirty="0">
              <a:latin typeface="Arial" panose="020B0604020202020204" pitchFamily="34" charset="0"/>
            </a:rPr>
            <a:t>Exige une surveillance et une gestion de portefeuille approfondies</a:t>
          </a:r>
        </a:p>
      </dsp:txBody>
      <dsp:txXfrm>
        <a:off x="2939539" y="2595450"/>
        <a:ext cx="6239479" cy="675142"/>
      </dsp:txXfrm>
    </dsp:sp>
    <dsp:sp modelId="{A44E2156-DAD9-4C8D-8100-51268BE4FF6F}">
      <dsp:nvSpPr>
        <dsp:cNvPr id="0" name=""/>
        <dsp:cNvSpPr/>
      </dsp:nvSpPr>
      <dsp:spPr>
        <a:xfrm>
          <a:off x="2112566" y="3447012"/>
          <a:ext cx="647997" cy="647997"/>
        </a:xfrm>
        <a:prstGeom prst="roundRect">
          <a:avLst>
            <a:gd name="adj" fmla="val 16670"/>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92920-8B16-40C1-9803-E45EFC55BBE4}">
      <dsp:nvSpPr>
        <dsp:cNvPr id="0" name=""/>
        <dsp:cNvSpPr/>
      </dsp:nvSpPr>
      <dsp:spPr>
        <a:xfrm>
          <a:off x="2903008" y="3396908"/>
          <a:ext cx="6312541" cy="748204"/>
        </a:xfrm>
        <a:prstGeom prst="roundRect">
          <a:avLst>
            <a:gd name="adj" fmla="val 166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CA" sz="1600" kern="1200" dirty="0">
              <a:solidFill>
                <a:schemeClr val="bg1"/>
              </a:solidFill>
              <a:latin typeface="Arial" panose="020B0604020202020204" pitchFamily="34" charset="0"/>
            </a:rPr>
            <a:t>Les billets individuels sont concentrés dans un secteur ou un secteur d’activité</a:t>
          </a:r>
        </a:p>
      </dsp:txBody>
      <dsp:txXfrm>
        <a:off x="2939539" y="3433439"/>
        <a:ext cx="6239479" cy="675142"/>
      </dsp:txXfrm>
    </dsp:sp>
    <dsp:sp modelId="{0ED80B3B-AA10-47A8-8463-53EB5F964840}">
      <dsp:nvSpPr>
        <dsp:cNvPr id="0" name=""/>
        <dsp:cNvSpPr/>
      </dsp:nvSpPr>
      <dsp:spPr>
        <a:xfrm>
          <a:off x="2112566" y="4285001"/>
          <a:ext cx="647997" cy="647997"/>
        </a:xfrm>
        <a:prstGeom prst="roundRect">
          <a:avLst>
            <a:gd name="adj" fmla="val 16670"/>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31706-B8FC-4DCA-B276-9D1719C69BF8}">
      <dsp:nvSpPr>
        <dsp:cNvPr id="0" name=""/>
        <dsp:cNvSpPr/>
      </dsp:nvSpPr>
      <dsp:spPr>
        <a:xfrm>
          <a:off x="2903008" y="4234897"/>
          <a:ext cx="6312541" cy="748204"/>
        </a:xfrm>
        <a:prstGeom prst="roundRect">
          <a:avLst>
            <a:gd name="adj" fmla="val 166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CA" sz="1600" kern="1200">
              <a:solidFill>
                <a:schemeClr val="bg1"/>
              </a:solidFill>
              <a:latin typeface="Arial" panose="020B0604020202020204" pitchFamily="34" charset="0"/>
            </a:rPr>
            <a:t>Émetteurs limités aux banques canadiennes</a:t>
          </a:r>
        </a:p>
      </dsp:txBody>
      <dsp:txXfrm>
        <a:off x="2939539" y="4271428"/>
        <a:ext cx="6239479" cy="675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EEF0-9716-488D-9D8E-48C9D28D27F8}">
      <dsp:nvSpPr>
        <dsp:cNvPr id="0" name=""/>
        <dsp:cNvSpPr/>
      </dsp:nvSpPr>
      <dsp:spPr>
        <a:xfrm>
          <a:off x="5143" y="18095"/>
          <a:ext cx="1971675" cy="788670"/>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b" anchorCtr="0">
          <a:noAutofit/>
        </a:bodyPr>
        <a:lstStyle/>
        <a:p>
          <a:pPr marL="0" lvl="0" indent="0" algn="ctr" defTabSz="488950">
            <a:lnSpc>
              <a:spcPct val="90000"/>
            </a:lnSpc>
            <a:spcBef>
              <a:spcPct val="0"/>
            </a:spcBef>
            <a:spcAft>
              <a:spcPct val="35000"/>
            </a:spcAft>
            <a:buNone/>
          </a:pPr>
          <a:endParaRPr lang="en-x-fj-SDL" sz="1100" b="1" kern="1200" dirty="0">
            <a:solidFill>
              <a:schemeClr val="bg1"/>
            </a:solidFill>
            <a:latin typeface="Arial" panose="020B0604020202020204" pitchFamily="34" charset="0"/>
          </a:endParaRPr>
        </a:p>
        <a:p>
          <a:pPr marL="0" lvl="0" indent="0" algn="ctr" defTabSz="488950">
            <a:lnSpc>
              <a:spcPct val="90000"/>
            </a:lnSpc>
            <a:spcBef>
              <a:spcPct val="0"/>
            </a:spcBef>
            <a:spcAft>
              <a:spcPct val="35000"/>
            </a:spcAft>
            <a:buNone/>
          </a:pPr>
          <a:r>
            <a:rPr lang="fr-CA" sz="1100" b="1" kern="1200" dirty="0">
              <a:solidFill>
                <a:schemeClr val="bg1"/>
              </a:solidFill>
              <a:latin typeface="Arial" panose="020B0604020202020204" pitchFamily="34" charset="0"/>
            </a:rPr>
            <a:t>Cible un taux de rendement* de 8,0 %</a:t>
          </a:r>
        </a:p>
      </dsp:txBody>
      <dsp:txXfrm>
        <a:off x="5143" y="18095"/>
        <a:ext cx="1971675" cy="788670"/>
      </dsp:txXfrm>
    </dsp:sp>
    <dsp:sp modelId="{54C63498-51DC-4604-A2E8-7BFC1AD43DEB}">
      <dsp:nvSpPr>
        <dsp:cNvPr id="0" name=""/>
        <dsp:cNvSpPr/>
      </dsp:nvSpPr>
      <dsp:spPr>
        <a:xfrm>
          <a:off x="5143" y="840212"/>
          <a:ext cx="1971675" cy="1304120"/>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CA" sz="900" kern="1200" dirty="0">
              <a:latin typeface="Arial" panose="020B0604020202020204" pitchFamily="34" charset="0"/>
            </a:rPr>
            <a:t>Rendement cible de :</a:t>
          </a:r>
        </a:p>
        <a:p>
          <a:pPr marL="114300" lvl="2" indent="-57150" algn="l" defTabSz="400050">
            <a:lnSpc>
              <a:spcPct val="90000"/>
            </a:lnSpc>
            <a:spcBef>
              <a:spcPct val="0"/>
            </a:spcBef>
            <a:spcAft>
              <a:spcPct val="15000"/>
            </a:spcAft>
            <a:buChar char="•"/>
          </a:pPr>
          <a:r>
            <a:rPr lang="fr-CA" sz="900" kern="1200" dirty="0">
              <a:latin typeface="Arial" panose="020B0604020202020204" pitchFamily="34" charset="0"/>
            </a:rPr>
            <a:t>Série F : 8,0 %</a:t>
          </a:r>
        </a:p>
        <a:p>
          <a:pPr marL="114300" lvl="2" indent="-57150" algn="l" defTabSz="400050">
            <a:lnSpc>
              <a:spcPct val="90000"/>
            </a:lnSpc>
            <a:spcBef>
              <a:spcPct val="0"/>
            </a:spcBef>
            <a:spcAft>
              <a:spcPct val="15000"/>
            </a:spcAft>
            <a:buChar char="•"/>
          </a:pPr>
          <a:r>
            <a:rPr lang="fr-CA" sz="900" kern="1200" dirty="0">
              <a:latin typeface="Arial" panose="020B0604020202020204" pitchFamily="34" charset="0"/>
            </a:rPr>
            <a:t>Série A : 7,0 %</a:t>
          </a:r>
        </a:p>
      </dsp:txBody>
      <dsp:txXfrm>
        <a:off x="5143" y="840212"/>
        <a:ext cx="1971675" cy="1304120"/>
      </dsp:txXfrm>
    </dsp:sp>
    <dsp:sp modelId="{8F56689A-B324-4B38-B410-7B692117EF3A}">
      <dsp:nvSpPr>
        <dsp:cNvPr id="0" name=""/>
        <dsp:cNvSpPr/>
      </dsp:nvSpPr>
      <dsp:spPr>
        <a:xfrm>
          <a:off x="2252852" y="19031"/>
          <a:ext cx="1971675" cy="78867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b" anchorCtr="0">
          <a:noAutofit/>
        </a:bodyPr>
        <a:lstStyle/>
        <a:p>
          <a:pPr marL="0" lvl="0" indent="0" algn="ctr" defTabSz="488950">
            <a:lnSpc>
              <a:spcPct val="90000"/>
            </a:lnSpc>
            <a:spcBef>
              <a:spcPct val="0"/>
            </a:spcBef>
            <a:spcAft>
              <a:spcPct val="35000"/>
            </a:spcAft>
            <a:buNone/>
          </a:pPr>
          <a:r>
            <a:rPr lang="fr-CA" sz="1100" b="1" kern="1200" dirty="0">
              <a:solidFill>
                <a:schemeClr val="bg1"/>
              </a:solidFill>
              <a:latin typeface="Arial" panose="020B0604020202020204" pitchFamily="34" charset="0"/>
            </a:rPr>
            <a:t>Flux de trésorerie mensuels</a:t>
          </a:r>
        </a:p>
      </dsp:txBody>
      <dsp:txXfrm>
        <a:off x="2252852" y="19031"/>
        <a:ext cx="1971675" cy="788670"/>
      </dsp:txXfrm>
    </dsp:sp>
    <dsp:sp modelId="{EF042549-FA67-4441-B56A-74D31A1C547C}">
      <dsp:nvSpPr>
        <dsp:cNvPr id="0" name=""/>
        <dsp:cNvSpPr/>
      </dsp:nvSpPr>
      <dsp:spPr>
        <a:xfrm>
          <a:off x="2252852" y="807701"/>
          <a:ext cx="1971675" cy="1317600"/>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fr-CA" sz="800" kern="1200" dirty="0">
              <a:latin typeface="Arial" panose="020B0604020202020204" pitchFamily="34" charset="0"/>
            </a:rPr>
            <a:t>Le Fonds de rendement sur titres de capitaux propres stratégiques BMO vise à procurer un revenu mensuel stable aux investisseurs. </a:t>
          </a:r>
        </a:p>
        <a:p>
          <a:pPr marL="57150" lvl="1" indent="-57150" algn="l" defTabSz="355600">
            <a:lnSpc>
              <a:spcPct val="90000"/>
            </a:lnSpc>
            <a:spcBef>
              <a:spcPct val="0"/>
            </a:spcBef>
            <a:spcAft>
              <a:spcPct val="15000"/>
            </a:spcAft>
            <a:buChar char="•"/>
          </a:pPr>
          <a:r>
            <a:rPr lang="fr-CA" sz="800" kern="1200" dirty="0">
              <a:latin typeface="Arial" panose="020B0604020202020204" pitchFamily="34" charset="0"/>
            </a:rPr>
            <a:t>Distribution mensuelle de 1 667 $ sur un capital initial de 250 000 $ (en supposant un taux de rendement cible de 8 %)</a:t>
          </a:r>
        </a:p>
      </dsp:txBody>
      <dsp:txXfrm>
        <a:off x="2252852" y="807701"/>
        <a:ext cx="1971675" cy="1317600"/>
      </dsp:txXfrm>
    </dsp:sp>
    <dsp:sp modelId="{FFC7BDBF-41E9-4E89-BFA9-A0B129BAA580}">
      <dsp:nvSpPr>
        <dsp:cNvPr id="0" name=""/>
        <dsp:cNvSpPr/>
      </dsp:nvSpPr>
      <dsp:spPr>
        <a:xfrm>
          <a:off x="4500562" y="19031"/>
          <a:ext cx="1971675" cy="788670"/>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b" anchorCtr="0">
          <a:noAutofit/>
        </a:bodyPr>
        <a:lstStyle/>
        <a:p>
          <a:pPr marL="0" lvl="0" indent="0" algn="ctr" defTabSz="488950">
            <a:lnSpc>
              <a:spcPct val="90000"/>
            </a:lnSpc>
            <a:spcBef>
              <a:spcPct val="0"/>
            </a:spcBef>
            <a:spcAft>
              <a:spcPct val="35000"/>
            </a:spcAft>
            <a:buNone/>
          </a:pPr>
          <a:r>
            <a:rPr lang="fr-CA" sz="1100" b="1" u="none" kern="1200">
              <a:solidFill>
                <a:schemeClr val="bg1"/>
              </a:solidFill>
              <a:effectLst/>
              <a:latin typeface="Arial" panose="020B0604020202020204" pitchFamily="34" charset="0"/>
            </a:rPr>
            <a:t>Diversification</a:t>
          </a:r>
          <a:endParaRPr lang="fr-CA" sz="1100" b="1" u="none" kern="1200">
            <a:solidFill>
              <a:schemeClr val="bg1"/>
            </a:solidFill>
            <a:latin typeface="Arial" panose="020B0604020202020204" pitchFamily="34" charset="0"/>
            <a:cs typeface="Arial" panose="020B0604020202020204" pitchFamily="34" charset="0"/>
          </a:endParaRPr>
        </a:p>
      </dsp:txBody>
      <dsp:txXfrm>
        <a:off x="4500562" y="19031"/>
        <a:ext cx="1971675" cy="788670"/>
      </dsp:txXfrm>
    </dsp:sp>
    <dsp:sp modelId="{B0016A11-25D4-43C9-90DA-41BBEA0C915F}">
      <dsp:nvSpPr>
        <dsp:cNvPr id="0" name=""/>
        <dsp:cNvSpPr/>
      </dsp:nvSpPr>
      <dsp:spPr>
        <a:xfrm>
          <a:off x="4500562" y="807701"/>
          <a:ext cx="1971675" cy="1317600"/>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80000"/>
            </a:lnSpc>
            <a:spcBef>
              <a:spcPct val="0"/>
            </a:spcBef>
            <a:spcAft>
              <a:spcPct val="15000"/>
            </a:spcAft>
            <a:buChar char="•"/>
          </a:pPr>
          <a:r>
            <a:rPr lang="fr-CA" sz="800" kern="1200" dirty="0">
              <a:effectLst/>
              <a:latin typeface="Arial" panose="020B0604020202020204" pitchFamily="34" charset="0"/>
            </a:rPr>
            <a:t>Le profil de rendement des billets remboursables par anticipation est différent de celui des produits d’actions et de titres à revenu fixe.</a:t>
          </a:r>
          <a:endParaRPr lang="fr-CA" sz="800" kern="1200" dirty="0">
            <a:latin typeface="Arial" panose="020B0604020202020204" pitchFamily="34" charset="0"/>
            <a:cs typeface="Arial" panose="020B0604020202020204" pitchFamily="34" charset="0"/>
          </a:endParaRPr>
        </a:p>
        <a:p>
          <a:pPr marL="57150" lvl="1" indent="-57150" algn="l" defTabSz="355600">
            <a:lnSpc>
              <a:spcPct val="80000"/>
            </a:lnSpc>
            <a:spcBef>
              <a:spcPct val="0"/>
            </a:spcBef>
            <a:spcAft>
              <a:spcPct val="15000"/>
            </a:spcAft>
            <a:buChar char="•"/>
          </a:pPr>
          <a:r>
            <a:rPr lang="fr-CA" sz="800" kern="1200" dirty="0">
              <a:effectLst/>
              <a:latin typeface="Arial" panose="020B0604020202020204" pitchFamily="34" charset="0"/>
            </a:rPr>
            <a:t>Exposition à une gamme de produits remboursables par anticipation dans différentes régions et différents secteurs</a:t>
          </a:r>
          <a:endParaRPr lang="fr-CA" sz="800" kern="1200" dirty="0">
            <a:latin typeface="Arial" panose="020B0604020202020204" pitchFamily="34" charset="0"/>
            <a:cs typeface="Arial" panose="020B0604020202020204" pitchFamily="34" charset="0"/>
          </a:endParaRPr>
        </a:p>
      </dsp:txBody>
      <dsp:txXfrm>
        <a:off x="4500562" y="807701"/>
        <a:ext cx="1971675" cy="1317600"/>
      </dsp:txXfrm>
    </dsp:sp>
    <dsp:sp modelId="{636689D1-498D-46D4-87F1-99B531F687D4}">
      <dsp:nvSpPr>
        <dsp:cNvPr id="0" name=""/>
        <dsp:cNvSpPr/>
      </dsp:nvSpPr>
      <dsp:spPr>
        <a:xfrm>
          <a:off x="6748272" y="19031"/>
          <a:ext cx="1971675" cy="78867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b" anchorCtr="0">
          <a:noAutofit/>
        </a:bodyPr>
        <a:lstStyle/>
        <a:p>
          <a:pPr marL="0" lvl="0" indent="0" algn="ctr" defTabSz="488950">
            <a:lnSpc>
              <a:spcPct val="70000"/>
            </a:lnSpc>
            <a:spcBef>
              <a:spcPct val="0"/>
            </a:spcBef>
            <a:spcAft>
              <a:spcPct val="35000"/>
            </a:spcAft>
            <a:buNone/>
          </a:pPr>
          <a:r>
            <a:rPr lang="fr-CA" sz="1100" b="1" kern="1200" dirty="0">
              <a:solidFill>
                <a:schemeClr val="bg1"/>
              </a:solidFill>
              <a:latin typeface="Arial" panose="020B0604020202020204" pitchFamily="34" charset="0"/>
            </a:rPr>
            <a:t>Une équipe de gestionnaires chevronnés</a:t>
          </a:r>
        </a:p>
      </dsp:txBody>
      <dsp:txXfrm>
        <a:off x="6748272" y="19031"/>
        <a:ext cx="1971675" cy="788670"/>
      </dsp:txXfrm>
    </dsp:sp>
    <dsp:sp modelId="{592BB79F-4CF6-4C70-A586-099752F13D2F}">
      <dsp:nvSpPr>
        <dsp:cNvPr id="0" name=""/>
        <dsp:cNvSpPr/>
      </dsp:nvSpPr>
      <dsp:spPr>
        <a:xfrm>
          <a:off x="6748272" y="807701"/>
          <a:ext cx="1971675" cy="1317600"/>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CA" sz="900" kern="1200" dirty="0">
              <a:latin typeface="Arial" panose="020B0604020202020204" pitchFamily="34" charset="0"/>
            </a:rPr>
            <a:t>Gestionnaires de portefeuille possédant une vaste expérience des marchés des capitaux et de la gestion de patrimoine</a:t>
          </a:r>
        </a:p>
      </dsp:txBody>
      <dsp:txXfrm>
        <a:off x="6748272" y="807701"/>
        <a:ext cx="1971675" cy="1317600"/>
      </dsp:txXfrm>
    </dsp:sp>
    <dsp:sp modelId="{B3AD07D7-821B-4F3A-89D1-2B1B4CC5E711}">
      <dsp:nvSpPr>
        <dsp:cNvPr id="0" name=""/>
        <dsp:cNvSpPr/>
      </dsp:nvSpPr>
      <dsp:spPr>
        <a:xfrm>
          <a:off x="8995981" y="19031"/>
          <a:ext cx="1971675" cy="788670"/>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b" anchorCtr="0">
          <a:noAutofit/>
        </a:bodyPr>
        <a:lstStyle/>
        <a:p>
          <a:pPr marL="0" lvl="0" indent="0" algn="ctr" defTabSz="488950">
            <a:lnSpc>
              <a:spcPct val="90000"/>
            </a:lnSpc>
            <a:spcBef>
              <a:spcPct val="0"/>
            </a:spcBef>
            <a:spcAft>
              <a:spcPct val="35000"/>
            </a:spcAft>
            <a:buNone/>
          </a:pPr>
          <a:r>
            <a:rPr lang="fr-CA" sz="1100" b="1" u="none" kern="1200" dirty="0">
              <a:solidFill>
                <a:schemeClr val="bg1"/>
              </a:solidFill>
              <a:effectLst/>
              <a:latin typeface="Arial" panose="020B0604020202020204" pitchFamily="34" charset="0"/>
            </a:rPr>
            <a:t>Gain de temps </a:t>
          </a:r>
          <a:endParaRPr lang="fr-CA" sz="1100" b="1" u="none" kern="1200" dirty="0">
            <a:solidFill>
              <a:schemeClr val="bg1"/>
            </a:solidFill>
            <a:latin typeface="Arial" panose="020B0604020202020204" pitchFamily="34" charset="0"/>
            <a:cs typeface="Arial" panose="020B0604020202020204" pitchFamily="34" charset="0"/>
          </a:endParaRPr>
        </a:p>
      </dsp:txBody>
      <dsp:txXfrm>
        <a:off x="8995981" y="19031"/>
        <a:ext cx="1971675" cy="788670"/>
      </dsp:txXfrm>
    </dsp:sp>
    <dsp:sp modelId="{0E2485D3-09BF-4788-BB43-31CB683E2290}">
      <dsp:nvSpPr>
        <dsp:cNvPr id="0" name=""/>
        <dsp:cNvSpPr/>
      </dsp:nvSpPr>
      <dsp:spPr>
        <a:xfrm>
          <a:off x="8995981" y="807701"/>
          <a:ext cx="1971675" cy="1317600"/>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CA" sz="900" kern="1200" dirty="0">
              <a:effectLst/>
              <a:latin typeface="Arial" panose="020B0604020202020204" pitchFamily="34" charset="0"/>
            </a:rPr>
            <a:t>La gestion active d’un important portefeuille de billets est chronophage et fastidieuse pour le client, car les billets sont souvent appelés dans un marché boursier en hausse.</a:t>
          </a:r>
          <a:endParaRPr lang="fr-CA" sz="900" kern="1200" dirty="0">
            <a:latin typeface="Arial" panose="020B0604020202020204" pitchFamily="34" charset="0"/>
            <a:cs typeface="Arial" panose="020B0604020202020204" pitchFamily="34" charset="0"/>
          </a:endParaRPr>
        </a:p>
      </dsp:txBody>
      <dsp:txXfrm>
        <a:off x="8995981" y="807701"/>
        <a:ext cx="1971675" cy="1317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EEF0-9716-488D-9D8E-48C9D28D27F8}">
      <dsp:nvSpPr>
        <dsp:cNvPr id="0" name=""/>
        <dsp:cNvSpPr/>
      </dsp:nvSpPr>
      <dsp:spPr>
        <a:xfrm>
          <a:off x="3290" y="130386"/>
          <a:ext cx="1978424" cy="72000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08000" rIns="78232" bIns="44704" numCol="1" spcCol="1270" anchor="ctr" anchorCtr="0">
          <a:noAutofit/>
        </a:bodyPr>
        <a:lstStyle/>
        <a:p>
          <a:pPr marL="0" lvl="0" indent="0" algn="ctr" defTabSz="488950">
            <a:lnSpc>
              <a:spcPct val="90000"/>
            </a:lnSpc>
            <a:spcBef>
              <a:spcPct val="0"/>
            </a:spcBef>
            <a:spcAft>
              <a:spcPct val="35000"/>
            </a:spcAft>
            <a:buNone/>
          </a:pPr>
          <a:r>
            <a:rPr lang="fr-CA" sz="1100" b="1" u="none" kern="1200" dirty="0">
              <a:effectLst/>
              <a:latin typeface="Arial" panose="020B0604020202020204" pitchFamily="34" charset="0"/>
            </a:rPr>
            <a:t>Couverture de change </a:t>
          </a:r>
          <a:endParaRPr lang="fr-CA" sz="1100" b="1" kern="1200" dirty="0">
            <a:solidFill>
              <a:schemeClr val="tx1"/>
            </a:solidFill>
            <a:latin typeface="Arial" panose="020B0604020202020204" pitchFamily="34" charset="0"/>
            <a:cs typeface="Arial" panose="020B0604020202020204" pitchFamily="34" charset="0"/>
          </a:endParaRPr>
        </a:p>
      </dsp:txBody>
      <dsp:txXfrm>
        <a:off x="3290" y="130386"/>
        <a:ext cx="1978424" cy="720000"/>
      </dsp:txXfrm>
    </dsp:sp>
    <dsp:sp modelId="{54C63498-51DC-4604-A2E8-7BFC1AD43DEB}">
      <dsp:nvSpPr>
        <dsp:cNvPr id="0" name=""/>
        <dsp:cNvSpPr/>
      </dsp:nvSpPr>
      <dsp:spPr>
        <a:xfrm>
          <a:off x="3290" y="850386"/>
          <a:ext cx="1978424" cy="1098000"/>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fr-CA" sz="800" kern="1200" dirty="0">
              <a:effectLst/>
              <a:latin typeface="Arial" panose="020B0604020202020204" pitchFamily="34" charset="0"/>
            </a:rPr>
            <a:t>Les clients sont exposés à l’actif sous-jacent et les rendements ne sont pas touchés par les fluctuations des paires de devises.</a:t>
          </a:r>
          <a:endParaRPr lang="fr-CA" sz="800" kern="1200" dirty="0">
            <a:latin typeface="Arial" panose="020B0604020202020204" pitchFamily="34" charset="0"/>
            <a:cs typeface="Arial" panose="020B0604020202020204" pitchFamily="34" charset="0"/>
          </a:endParaRPr>
        </a:p>
      </dsp:txBody>
      <dsp:txXfrm>
        <a:off x="3290" y="850386"/>
        <a:ext cx="1978424" cy="1098000"/>
      </dsp:txXfrm>
    </dsp:sp>
    <dsp:sp modelId="{0600D5A6-977A-4F7D-93A4-94292EB524D4}">
      <dsp:nvSpPr>
        <dsp:cNvPr id="0" name=""/>
        <dsp:cNvSpPr/>
      </dsp:nvSpPr>
      <dsp:spPr>
        <a:xfrm>
          <a:off x="2258693" y="19972"/>
          <a:ext cx="1978424" cy="1161655"/>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70000"/>
            </a:lnSpc>
            <a:spcBef>
              <a:spcPct val="0"/>
            </a:spcBef>
            <a:spcAft>
              <a:spcPct val="35000"/>
            </a:spcAft>
            <a:buNone/>
          </a:pPr>
          <a:r>
            <a:rPr lang="fr-CA" sz="1100" b="1" u="none" kern="1200" dirty="0">
              <a:effectLst/>
              <a:latin typeface="Arial" panose="020B0604020202020204" pitchFamily="34" charset="0"/>
            </a:rPr>
            <a:t>Protection conditionnelle du</a:t>
          </a:r>
          <a:r>
            <a:rPr lang="en-x-fj-SDL" sz="1100" b="1" u="none" kern="1200" dirty="0">
              <a:effectLst/>
              <a:latin typeface="Arial" panose="020B0604020202020204" pitchFamily="34" charset="0"/>
            </a:rPr>
            <a:t> </a:t>
          </a:r>
          <a:r>
            <a:rPr lang="fr-CA" sz="1100" b="1" u="none" kern="1200" dirty="0">
              <a:effectLst/>
              <a:latin typeface="Arial" panose="020B0604020202020204" pitchFamily="34" charset="0"/>
            </a:rPr>
            <a:t>capital </a:t>
          </a:r>
          <a:endParaRPr lang="fr-CA" sz="1100" b="1" u="none" kern="1200" dirty="0">
            <a:latin typeface="Arial" panose="020B0604020202020204" pitchFamily="34" charset="0"/>
            <a:cs typeface="Arial" panose="020B0604020202020204" pitchFamily="34" charset="0"/>
          </a:endParaRPr>
        </a:p>
      </dsp:txBody>
      <dsp:txXfrm>
        <a:off x="2258693" y="19972"/>
        <a:ext cx="1978424" cy="1161655"/>
      </dsp:txXfrm>
    </dsp:sp>
    <dsp:sp modelId="{A7F2198E-3E01-4454-BAED-B94DC3F87D6E}">
      <dsp:nvSpPr>
        <dsp:cNvPr id="0" name=""/>
        <dsp:cNvSpPr/>
      </dsp:nvSpPr>
      <dsp:spPr>
        <a:xfrm>
          <a:off x="2258693" y="960799"/>
          <a:ext cx="1978424" cy="1098000"/>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fr-CA" sz="800" kern="1200" dirty="0">
              <a:effectLst/>
              <a:latin typeface="Arial" panose="020B0604020202020204" pitchFamily="34" charset="0"/>
            </a:rPr>
            <a:t>Les billets remboursables par anticipation procurent une protection partielle contre les pertes. Si le billet n’est pas remboursé avant l’échéance,</a:t>
          </a:r>
          <a:r>
            <a:rPr lang="fr-CA" sz="800" kern="1200" dirty="0">
              <a:latin typeface="Arial" panose="020B0604020202020204" pitchFamily="34" charset="0"/>
            </a:rPr>
            <a:t> le capital initial est protégé si le niveau de l’actif sous-jacent est égal ou supérieur au niveau de protection à l’échéance.</a:t>
          </a:r>
          <a:endParaRPr lang="fr-CA" sz="800" kern="1200" dirty="0">
            <a:latin typeface="Arial" panose="020B0604020202020204" pitchFamily="34" charset="0"/>
            <a:cs typeface="Arial" panose="020B0604020202020204" pitchFamily="34" charset="0"/>
          </a:endParaRPr>
        </a:p>
      </dsp:txBody>
      <dsp:txXfrm>
        <a:off x="2258693" y="960799"/>
        <a:ext cx="1978424" cy="1098000"/>
      </dsp:txXfrm>
    </dsp:sp>
    <dsp:sp modelId="{96D08DA7-333F-4580-A50F-511465C70A9D}">
      <dsp:nvSpPr>
        <dsp:cNvPr id="0" name=""/>
        <dsp:cNvSpPr/>
      </dsp:nvSpPr>
      <dsp:spPr>
        <a:xfrm>
          <a:off x="4514097" y="130386"/>
          <a:ext cx="1978424" cy="720000"/>
        </a:xfrm>
        <a:prstGeom prst="rect">
          <a:avLst/>
        </a:prstGeom>
        <a:solidFill>
          <a:schemeClr val="accent1"/>
        </a:solidFill>
        <a:ln w="25400" cap="flat" cmpd="sng" algn="ctr">
          <a:solidFill>
            <a:schemeClr val="accent4">
              <a:hueOff val="80696"/>
              <a:satOff val="0"/>
              <a:lumOff val="-461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288000" rIns="78232" bIns="44704" numCol="1" spcCol="1270" anchor="ctr" anchorCtr="0">
          <a:noAutofit/>
        </a:bodyPr>
        <a:lstStyle/>
        <a:p>
          <a:pPr marL="0" lvl="0" indent="0" algn="ctr" defTabSz="488950">
            <a:lnSpc>
              <a:spcPct val="70000"/>
            </a:lnSpc>
            <a:spcBef>
              <a:spcPct val="0"/>
            </a:spcBef>
            <a:spcAft>
              <a:spcPct val="35000"/>
            </a:spcAft>
            <a:buNone/>
          </a:pPr>
          <a:r>
            <a:rPr lang="fr-CA" sz="1100" b="1" u="none" kern="1200" dirty="0">
              <a:effectLst/>
              <a:latin typeface="Arial" panose="020B0604020202020204" pitchFamily="34" charset="0"/>
            </a:rPr>
            <a:t>Placements minimaux moins</a:t>
          </a:r>
          <a:r>
            <a:rPr lang="en-x-fj-SDL" sz="1100" b="1" u="none" kern="1200" dirty="0">
              <a:effectLst/>
              <a:latin typeface="Arial" panose="020B0604020202020204" pitchFamily="34" charset="0"/>
            </a:rPr>
            <a:t> </a:t>
          </a:r>
          <a:r>
            <a:rPr lang="fr-CA" sz="1100" b="1" u="none" kern="1200" dirty="0">
              <a:effectLst/>
              <a:latin typeface="Arial" panose="020B0604020202020204" pitchFamily="34" charset="0"/>
            </a:rPr>
            <a:t>élevés</a:t>
          </a:r>
          <a:endParaRPr lang="fr-CA" sz="1100" b="1" u="none" kern="1200" dirty="0">
            <a:latin typeface="Arial" panose="020B0604020202020204" pitchFamily="34" charset="0"/>
            <a:cs typeface="Arial" panose="020B0604020202020204" pitchFamily="34" charset="0"/>
          </a:endParaRPr>
        </a:p>
      </dsp:txBody>
      <dsp:txXfrm>
        <a:off x="4514097" y="130386"/>
        <a:ext cx="1978424" cy="720000"/>
      </dsp:txXfrm>
    </dsp:sp>
    <dsp:sp modelId="{080105E3-43F8-4C8E-BF7D-B7CE8A5BCDE9}">
      <dsp:nvSpPr>
        <dsp:cNvPr id="0" name=""/>
        <dsp:cNvSpPr/>
      </dsp:nvSpPr>
      <dsp:spPr>
        <a:xfrm>
          <a:off x="4514097" y="850386"/>
          <a:ext cx="1978424" cy="1098000"/>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CA" sz="900" kern="1200" dirty="0">
              <a:latin typeface="Arial" panose="020B0604020202020204" pitchFamily="34" charset="0"/>
            </a:rPr>
            <a:t>Les clients peuvent avoir accès à des actifs coûteux qui exigent des investissements en immobilisations plus élevés dans ce fonds, car les exigences minimales sont faibles.</a:t>
          </a:r>
        </a:p>
      </dsp:txBody>
      <dsp:txXfrm>
        <a:off x="4514097" y="850386"/>
        <a:ext cx="1978424" cy="1098000"/>
      </dsp:txXfrm>
    </dsp:sp>
    <dsp:sp modelId="{ABAE060E-59B4-4DC3-A7A3-96159C31A778}">
      <dsp:nvSpPr>
        <dsp:cNvPr id="0" name=""/>
        <dsp:cNvSpPr/>
      </dsp:nvSpPr>
      <dsp:spPr>
        <a:xfrm>
          <a:off x="6772791" y="122862"/>
          <a:ext cx="1978424" cy="720000"/>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80000" rIns="78232" bIns="44704" numCol="1" spcCol="1270" anchor="ctr" anchorCtr="0">
          <a:noAutofit/>
        </a:bodyPr>
        <a:lstStyle/>
        <a:p>
          <a:pPr marL="0" lvl="0" indent="0" algn="ctr" defTabSz="488950">
            <a:lnSpc>
              <a:spcPct val="90000"/>
            </a:lnSpc>
            <a:spcBef>
              <a:spcPct val="0"/>
            </a:spcBef>
            <a:spcAft>
              <a:spcPct val="35000"/>
            </a:spcAft>
            <a:buNone/>
          </a:pPr>
          <a:r>
            <a:rPr lang="fr-CA" sz="1100" b="1" u="none" kern="1200" dirty="0">
              <a:effectLst/>
              <a:latin typeface="Arial" panose="020B0604020202020204" pitchFamily="34" charset="0"/>
            </a:rPr>
            <a:t>Accessibilité</a:t>
          </a:r>
          <a:endParaRPr lang="fr-CA" sz="1100" b="1" u="none" kern="1200" dirty="0">
            <a:latin typeface="Arial" panose="020B0604020202020204" pitchFamily="34" charset="0"/>
            <a:cs typeface="Arial" panose="020B0604020202020204" pitchFamily="34" charset="0"/>
          </a:endParaRPr>
        </a:p>
      </dsp:txBody>
      <dsp:txXfrm>
        <a:off x="6772791" y="122862"/>
        <a:ext cx="1978424" cy="720000"/>
      </dsp:txXfrm>
    </dsp:sp>
    <dsp:sp modelId="{19B14E8F-9936-47B9-9521-E92A4991913A}">
      <dsp:nvSpPr>
        <dsp:cNvPr id="0" name=""/>
        <dsp:cNvSpPr/>
      </dsp:nvSpPr>
      <dsp:spPr>
        <a:xfrm>
          <a:off x="6769501" y="850386"/>
          <a:ext cx="1978424" cy="1098000"/>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CA" sz="900" kern="1200" dirty="0">
              <a:latin typeface="Arial" panose="020B0604020202020204" pitchFamily="34" charset="0"/>
            </a:rPr>
            <a:t>Habituellement, les billets structurés ont un créneau de vente limité, habituellement deux semaines. Dans le cadre d’une structure de fonds ouvert, les clients peuvent investir dans le fonds en tout temps.</a:t>
          </a:r>
        </a:p>
      </dsp:txBody>
      <dsp:txXfrm>
        <a:off x="6769501" y="850386"/>
        <a:ext cx="1978424" cy="1098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F8757-4B29-492A-BC6C-9E168BFB8A75}">
      <dsp:nvSpPr>
        <dsp:cNvPr id="0" name=""/>
        <dsp:cNvSpPr/>
      </dsp:nvSpPr>
      <dsp:spPr>
        <a:xfrm>
          <a:off x="1845" y="311428"/>
          <a:ext cx="2445841" cy="2445841"/>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dirty="0">
              <a:latin typeface="Arial" panose="020B0604020202020204" pitchFamily="34" charset="0"/>
            </a:rPr>
            <a:t>Recherche fondamentale descendante</a:t>
          </a:r>
        </a:p>
      </dsp:txBody>
      <dsp:txXfrm>
        <a:off x="360030" y="669613"/>
        <a:ext cx="1729471" cy="1729471"/>
      </dsp:txXfrm>
    </dsp:sp>
    <dsp:sp modelId="{C01F1734-D3B6-4D61-B409-44D37EB4C4F1}">
      <dsp:nvSpPr>
        <dsp:cNvPr id="0" name=""/>
        <dsp:cNvSpPr/>
      </dsp:nvSpPr>
      <dsp:spPr>
        <a:xfrm>
          <a:off x="2646288" y="825054"/>
          <a:ext cx="1418588" cy="1418588"/>
        </a:xfrm>
        <a:prstGeom prst="mathPlus">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a:latin typeface="Arial" panose="020B0604020202020204" pitchFamily="34" charset="0"/>
            <a:cs typeface="Arial" panose="020B0604020202020204" pitchFamily="34" charset="0"/>
          </a:endParaRPr>
        </a:p>
      </dsp:txBody>
      <dsp:txXfrm>
        <a:off x="2834322" y="1367522"/>
        <a:ext cx="1042520" cy="333652"/>
      </dsp:txXfrm>
    </dsp:sp>
    <dsp:sp modelId="{4887EFE2-ED5B-45B9-922D-522F1DF3613C}">
      <dsp:nvSpPr>
        <dsp:cNvPr id="0" name=""/>
        <dsp:cNvSpPr/>
      </dsp:nvSpPr>
      <dsp:spPr>
        <a:xfrm>
          <a:off x="4263479" y="311428"/>
          <a:ext cx="2445841" cy="2445841"/>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dirty="0">
              <a:latin typeface="Arial" panose="020B0604020202020204" pitchFamily="34" charset="0"/>
            </a:rPr>
            <a:t>Analyse ascendante </a:t>
          </a:r>
          <a:endParaRPr lang="fr-CA" sz="2100" kern="1200" dirty="0">
            <a:latin typeface="Arial" panose="020B0604020202020204" pitchFamily="34" charset="0"/>
            <a:cs typeface="Arial" panose="020B0604020202020204" pitchFamily="34" charset="0"/>
          </a:endParaRPr>
        </a:p>
      </dsp:txBody>
      <dsp:txXfrm>
        <a:off x="4621664" y="669613"/>
        <a:ext cx="1729471" cy="1729471"/>
      </dsp:txXfrm>
    </dsp:sp>
    <dsp:sp modelId="{EA390947-8A73-4A18-8700-26E54F69CB84}">
      <dsp:nvSpPr>
        <dsp:cNvPr id="0" name=""/>
        <dsp:cNvSpPr/>
      </dsp:nvSpPr>
      <dsp:spPr>
        <a:xfrm>
          <a:off x="6907923" y="825054"/>
          <a:ext cx="1418588" cy="1418588"/>
        </a:xfrm>
        <a:prstGeom prst="mathEqual">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a:latin typeface="Arial" panose="020B0604020202020204" pitchFamily="34" charset="0"/>
            <a:cs typeface="Arial" panose="020B0604020202020204" pitchFamily="34" charset="0"/>
          </a:endParaRPr>
        </a:p>
      </dsp:txBody>
      <dsp:txXfrm>
        <a:off x="7095957" y="1117283"/>
        <a:ext cx="1042520" cy="834130"/>
      </dsp:txXfrm>
    </dsp:sp>
    <dsp:sp modelId="{49B0227C-4934-44CA-97BB-752B8D6D31C9}">
      <dsp:nvSpPr>
        <dsp:cNvPr id="0" name=""/>
        <dsp:cNvSpPr/>
      </dsp:nvSpPr>
      <dsp:spPr>
        <a:xfrm>
          <a:off x="8525113" y="311428"/>
          <a:ext cx="2445841" cy="2445841"/>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dirty="0">
              <a:latin typeface="Arial" panose="020B0604020202020204" pitchFamily="34" charset="0"/>
            </a:rPr>
            <a:t>Gestion active de portefeuille</a:t>
          </a:r>
        </a:p>
      </dsp:txBody>
      <dsp:txXfrm>
        <a:off x="8883298" y="669613"/>
        <a:ext cx="1729471" cy="17294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F923F-632D-45E9-AC60-051D45BF803B}">
      <dsp:nvSpPr>
        <dsp:cNvPr id="0" name=""/>
        <dsp:cNvSpPr/>
      </dsp:nvSpPr>
      <dsp:spPr>
        <a:xfrm>
          <a:off x="3186" y="574162"/>
          <a:ext cx="3107312" cy="971986"/>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kern="1200">
              <a:solidFill>
                <a:schemeClr val="bg1"/>
              </a:solidFill>
              <a:latin typeface="Arial" panose="020B0604020202020204" pitchFamily="34" charset="0"/>
            </a:rPr>
            <a:t>Rééquilibrage tactique</a:t>
          </a:r>
          <a:endParaRPr lang="fr-CA" sz="2000" kern="1200">
            <a:solidFill>
              <a:schemeClr val="bg1"/>
            </a:solidFill>
            <a:latin typeface="Arial" panose="020B0604020202020204" pitchFamily="34" charset="0"/>
            <a:cs typeface="Arial" panose="020B0604020202020204" pitchFamily="34" charset="0"/>
          </a:endParaRPr>
        </a:p>
      </dsp:txBody>
      <dsp:txXfrm>
        <a:off x="3186" y="574162"/>
        <a:ext cx="3107312" cy="971986"/>
      </dsp:txXfrm>
    </dsp:sp>
    <dsp:sp modelId="{114A3BCA-046D-4559-8742-CC79C6A1BCE9}">
      <dsp:nvSpPr>
        <dsp:cNvPr id="0" name=""/>
        <dsp:cNvSpPr/>
      </dsp:nvSpPr>
      <dsp:spPr>
        <a:xfrm>
          <a:off x="3186" y="1546149"/>
          <a:ext cx="3107312" cy="3213687"/>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0" algn="l" defTabSz="889000">
            <a:lnSpc>
              <a:spcPct val="90000"/>
            </a:lnSpc>
            <a:spcBef>
              <a:spcPct val="0"/>
            </a:spcBef>
            <a:spcAft>
              <a:spcPct val="15000"/>
            </a:spcAft>
            <a:buNone/>
          </a:pPr>
          <a:r>
            <a:rPr lang="fr-CA" sz="2000" kern="1200" dirty="0">
              <a:latin typeface="Arial" panose="020B0604020202020204" pitchFamily="34" charset="0"/>
            </a:rPr>
            <a:t>Une partie du portefeuille peut être rééquilibrée pour obtenir des taux de rendement plus élevés.</a:t>
          </a:r>
        </a:p>
      </dsp:txBody>
      <dsp:txXfrm>
        <a:off x="3186" y="1546149"/>
        <a:ext cx="3107312" cy="3213687"/>
      </dsp:txXfrm>
    </dsp:sp>
    <dsp:sp modelId="{0CCECDC5-BCC3-4027-86E2-6790992F5AD9}">
      <dsp:nvSpPr>
        <dsp:cNvPr id="0" name=""/>
        <dsp:cNvSpPr/>
      </dsp:nvSpPr>
      <dsp:spPr>
        <a:xfrm>
          <a:off x="3545523" y="574162"/>
          <a:ext cx="3107312" cy="971986"/>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kern="1200" dirty="0">
              <a:latin typeface="Arial" panose="020B0604020202020204" pitchFamily="34" charset="0"/>
            </a:rPr>
            <a:t>Rééquilibrage selon la déviation du portefeuille</a:t>
          </a:r>
        </a:p>
      </dsp:txBody>
      <dsp:txXfrm>
        <a:off x="3545523" y="574162"/>
        <a:ext cx="3107312" cy="971986"/>
      </dsp:txXfrm>
    </dsp:sp>
    <dsp:sp modelId="{979274C1-E962-45DC-8B7F-6AB09693D07C}">
      <dsp:nvSpPr>
        <dsp:cNvPr id="0" name=""/>
        <dsp:cNvSpPr/>
      </dsp:nvSpPr>
      <dsp:spPr>
        <a:xfrm>
          <a:off x="3545523" y="1546149"/>
          <a:ext cx="3107312" cy="3213687"/>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0" algn="l" defTabSz="889000">
            <a:lnSpc>
              <a:spcPct val="90000"/>
            </a:lnSpc>
            <a:spcBef>
              <a:spcPct val="0"/>
            </a:spcBef>
            <a:spcAft>
              <a:spcPct val="15000"/>
            </a:spcAft>
            <a:buNone/>
          </a:pPr>
          <a:r>
            <a:rPr lang="fr-CA" sz="2000" kern="1200" dirty="0">
              <a:latin typeface="Arial" panose="020B0604020202020204" pitchFamily="34" charset="0"/>
            </a:rPr>
            <a:t>Si les pondérations cibles des secteurs ou des régions dévient, des parties du portefeuille pourraient être achetées/vendues pour atteindre la pondération cible.</a:t>
          </a:r>
        </a:p>
      </dsp:txBody>
      <dsp:txXfrm>
        <a:off x="3545523" y="1546149"/>
        <a:ext cx="3107312" cy="3213687"/>
      </dsp:txXfrm>
    </dsp:sp>
    <dsp:sp modelId="{FF267378-8A75-4A16-BEFA-195C269BB8DD}">
      <dsp:nvSpPr>
        <dsp:cNvPr id="0" name=""/>
        <dsp:cNvSpPr/>
      </dsp:nvSpPr>
      <dsp:spPr>
        <a:xfrm>
          <a:off x="7087859" y="574162"/>
          <a:ext cx="3107312" cy="971986"/>
        </a:xfrm>
        <a:prstGeom prst="rect">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kern="1200" dirty="0">
              <a:latin typeface="Arial" panose="020B0604020202020204" pitchFamily="34" charset="0"/>
            </a:rPr>
            <a:t>Rééquilibrage en raison d’une sous-performance sectorielle ou régionale</a:t>
          </a:r>
        </a:p>
      </dsp:txBody>
      <dsp:txXfrm>
        <a:off x="7087859" y="574162"/>
        <a:ext cx="3107312" cy="971986"/>
      </dsp:txXfrm>
    </dsp:sp>
    <dsp:sp modelId="{1552398A-A010-4504-B59F-7DB65B38397D}">
      <dsp:nvSpPr>
        <dsp:cNvPr id="0" name=""/>
        <dsp:cNvSpPr/>
      </dsp:nvSpPr>
      <dsp:spPr>
        <a:xfrm>
          <a:off x="7087859" y="1546149"/>
          <a:ext cx="3107312" cy="3213687"/>
        </a:xfrm>
        <a:prstGeom prst="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0" algn="l" defTabSz="889000">
            <a:lnSpc>
              <a:spcPct val="90000"/>
            </a:lnSpc>
            <a:spcBef>
              <a:spcPct val="0"/>
            </a:spcBef>
            <a:spcAft>
              <a:spcPct val="15000"/>
            </a:spcAft>
            <a:buNone/>
          </a:pPr>
          <a:r>
            <a:rPr lang="fr-CA" sz="2000" kern="1200" dirty="0">
              <a:latin typeface="Arial" panose="020B0604020202020204" pitchFamily="34" charset="0"/>
            </a:rPr>
            <a:t>Si l’on s’attend à ce que les perspectives d’un secteur ou d’une région soient inférieures aux attentes, les positions qui devraient enregistrer des rendements inférieurs pourraient être vendues.</a:t>
          </a:r>
        </a:p>
      </dsp:txBody>
      <dsp:txXfrm>
        <a:off x="7087859" y="1546149"/>
        <a:ext cx="3107312" cy="32136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AFDA0-2085-47CC-9EA1-FBFD8235C8A3}">
      <dsp:nvSpPr>
        <dsp:cNvPr id="0" name=""/>
        <dsp:cNvSpPr/>
      </dsp:nvSpPr>
      <dsp:spPr>
        <a:xfrm>
          <a:off x="3385601" y="1917031"/>
          <a:ext cx="1366956" cy="136695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dirty="0">
              <a:latin typeface="Arial" panose="020B0604020202020204" pitchFamily="34" charset="0"/>
            </a:rPr>
            <a:t>BMO Fonds de rendement sur titres de capitaux propres stratégiques</a:t>
          </a:r>
        </a:p>
      </dsp:txBody>
      <dsp:txXfrm>
        <a:off x="3585787" y="2117217"/>
        <a:ext cx="966584" cy="966584"/>
      </dsp:txXfrm>
    </dsp:sp>
    <dsp:sp modelId="{1D487B7B-5786-4047-8FD6-66FCFD9878A1}">
      <dsp:nvSpPr>
        <dsp:cNvPr id="0" name=""/>
        <dsp:cNvSpPr/>
      </dsp:nvSpPr>
      <dsp:spPr>
        <a:xfrm rot="16200000">
          <a:off x="3923878" y="1418902"/>
          <a:ext cx="290403" cy="46476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a:off x="3967439" y="1555416"/>
        <a:ext cx="203282" cy="278859"/>
      </dsp:txXfrm>
    </dsp:sp>
    <dsp:sp modelId="{5B181E4A-53A5-416B-8A40-4B2696230B5E}">
      <dsp:nvSpPr>
        <dsp:cNvPr id="0" name=""/>
        <dsp:cNvSpPr/>
      </dsp:nvSpPr>
      <dsp:spPr>
        <a:xfrm>
          <a:off x="3385601" y="2143"/>
          <a:ext cx="1366956" cy="136695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dirty="0">
              <a:latin typeface="Arial" panose="020B0604020202020204" pitchFamily="34" charset="0"/>
            </a:rPr>
            <a:t>Taux de rendement annuel cible de 8,00 %*</a:t>
          </a:r>
        </a:p>
      </dsp:txBody>
      <dsp:txXfrm>
        <a:off x="3585787" y="202329"/>
        <a:ext cx="966584" cy="966584"/>
      </dsp:txXfrm>
    </dsp:sp>
    <dsp:sp modelId="{6146DEB7-7836-4520-A366-F3BC5DF2556C}">
      <dsp:nvSpPr>
        <dsp:cNvPr id="0" name=""/>
        <dsp:cNvSpPr/>
      </dsp:nvSpPr>
      <dsp:spPr>
        <a:xfrm rot="20520000">
          <a:off x="4826644" y="2074800"/>
          <a:ext cx="290403" cy="464765"/>
        </a:xfrm>
        <a:prstGeom prst="rightArrow">
          <a:avLst>
            <a:gd name="adj1" fmla="val 60000"/>
            <a:gd name="adj2" fmla="val 50000"/>
          </a:avLst>
        </a:prstGeom>
        <a:solidFill>
          <a:schemeClr val="accent3">
            <a:hueOff val="8"/>
            <a:satOff val="0"/>
            <a:lumOff val="1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a:off x="4828776" y="2181214"/>
        <a:ext cx="203282" cy="278859"/>
      </dsp:txXfrm>
    </dsp:sp>
    <dsp:sp modelId="{55CAB49A-37CB-4DC3-A050-74E7A18F98AC}">
      <dsp:nvSpPr>
        <dsp:cNvPr id="0" name=""/>
        <dsp:cNvSpPr/>
      </dsp:nvSpPr>
      <dsp:spPr>
        <a:xfrm>
          <a:off x="5206768" y="1325298"/>
          <a:ext cx="1366956" cy="1366956"/>
        </a:xfrm>
        <a:prstGeom prst="ellipse">
          <a:avLst/>
        </a:prstGeom>
        <a:solidFill>
          <a:schemeClr val="accent3">
            <a:hueOff val="8"/>
            <a:satOff val="0"/>
            <a:lumOff val="1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CA" sz="1050" kern="1200" dirty="0">
              <a:latin typeface="Arial" panose="020B0604020202020204" pitchFamily="34" charset="0"/>
            </a:rPr>
            <a:t>Construction axée sur le rendement à long terme au moyen d’un flux diversifié de coupons attrayants</a:t>
          </a:r>
        </a:p>
      </dsp:txBody>
      <dsp:txXfrm>
        <a:off x="5406954" y="1525484"/>
        <a:ext cx="966584" cy="966584"/>
      </dsp:txXfrm>
    </dsp:sp>
    <dsp:sp modelId="{C3633B0C-6DF4-4E15-A0F6-4657714D6333}">
      <dsp:nvSpPr>
        <dsp:cNvPr id="0" name=""/>
        <dsp:cNvSpPr/>
      </dsp:nvSpPr>
      <dsp:spPr>
        <a:xfrm rot="3240000">
          <a:off x="4481818" y="3136066"/>
          <a:ext cx="290403" cy="464765"/>
        </a:xfrm>
        <a:prstGeom prst="rightArrow">
          <a:avLst>
            <a:gd name="adj1" fmla="val 60000"/>
            <a:gd name="adj2" fmla="val 50000"/>
          </a:avLst>
        </a:prstGeom>
        <a:solidFill>
          <a:schemeClr val="accent3">
            <a:hueOff val="16"/>
            <a:satOff val="0"/>
            <a:lumOff val="2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a:off x="4499774" y="3193778"/>
        <a:ext cx="203282" cy="278859"/>
      </dsp:txXfrm>
    </dsp:sp>
    <dsp:sp modelId="{2743A066-44EB-43F7-81E9-3B40F8DC2A6C}">
      <dsp:nvSpPr>
        <dsp:cNvPr id="0" name=""/>
        <dsp:cNvSpPr/>
      </dsp:nvSpPr>
      <dsp:spPr>
        <a:xfrm>
          <a:off x="4511144" y="3466209"/>
          <a:ext cx="1366956" cy="1366956"/>
        </a:xfrm>
        <a:prstGeom prst="ellipse">
          <a:avLst/>
        </a:prstGeom>
        <a:solidFill>
          <a:schemeClr val="accent3">
            <a:hueOff val="16"/>
            <a:satOff val="0"/>
            <a:lumOff val="2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dirty="0">
              <a:solidFill>
                <a:schemeClr val="tx1"/>
              </a:solidFill>
              <a:latin typeface="Arial" panose="020B0604020202020204" pitchFamily="34" charset="0"/>
            </a:rPr>
            <a:t>Gestion active de portefeuille</a:t>
          </a:r>
        </a:p>
      </dsp:txBody>
      <dsp:txXfrm>
        <a:off x="4711330" y="3666395"/>
        <a:ext cx="966584" cy="966584"/>
      </dsp:txXfrm>
    </dsp:sp>
    <dsp:sp modelId="{CF78C7B5-D262-431A-ACAD-A6094A65199B}">
      <dsp:nvSpPr>
        <dsp:cNvPr id="0" name=""/>
        <dsp:cNvSpPr/>
      </dsp:nvSpPr>
      <dsp:spPr>
        <a:xfrm rot="7560000">
          <a:off x="3365937" y="3136066"/>
          <a:ext cx="290403" cy="464765"/>
        </a:xfrm>
        <a:prstGeom prst="rightArrow">
          <a:avLst>
            <a:gd name="adj1" fmla="val 60000"/>
            <a:gd name="adj2" fmla="val 50000"/>
          </a:avLst>
        </a:prstGeom>
        <a:solidFill>
          <a:schemeClr val="accent3">
            <a:hueOff val="25"/>
            <a:satOff val="0"/>
            <a:lumOff val="44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rot="10800000">
        <a:off x="3435102" y="3193778"/>
        <a:ext cx="203282" cy="278859"/>
      </dsp:txXfrm>
    </dsp:sp>
    <dsp:sp modelId="{379B1B8E-E196-4CBC-80A7-B770424A7D0A}">
      <dsp:nvSpPr>
        <dsp:cNvPr id="0" name=""/>
        <dsp:cNvSpPr/>
      </dsp:nvSpPr>
      <dsp:spPr>
        <a:xfrm>
          <a:off x="2260058" y="3466209"/>
          <a:ext cx="1366956" cy="1366956"/>
        </a:xfrm>
        <a:prstGeom prst="ellipse">
          <a:avLst/>
        </a:prstGeom>
        <a:solidFill>
          <a:schemeClr val="accent3">
            <a:hueOff val="25"/>
            <a:satOff val="0"/>
            <a:lumOff val="4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dirty="0">
              <a:solidFill>
                <a:schemeClr val="tx1"/>
              </a:solidFill>
              <a:latin typeface="Arial" panose="020B0604020202020204" pitchFamily="34" charset="0"/>
            </a:rPr>
            <a:t>Exposition à des billets structurés émis à l’échelle mondiale</a:t>
          </a:r>
        </a:p>
      </dsp:txBody>
      <dsp:txXfrm>
        <a:off x="2460244" y="3666395"/>
        <a:ext cx="966584" cy="966584"/>
      </dsp:txXfrm>
    </dsp:sp>
    <dsp:sp modelId="{4E805763-C6F6-4842-8277-14E64F5FBAF6}">
      <dsp:nvSpPr>
        <dsp:cNvPr id="0" name=""/>
        <dsp:cNvSpPr/>
      </dsp:nvSpPr>
      <dsp:spPr>
        <a:xfrm rot="11880000">
          <a:off x="3021111" y="2074800"/>
          <a:ext cx="290403" cy="464765"/>
        </a:xfrm>
        <a:prstGeom prst="rightArrow">
          <a:avLst>
            <a:gd name="adj1" fmla="val 60000"/>
            <a:gd name="adj2" fmla="val 50000"/>
          </a:avLst>
        </a:prstGeom>
        <a:solidFill>
          <a:schemeClr val="accent3">
            <a:hueOff val="33"/>
            <a:satOff val="0"/>
            <a:lumOff val="592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rot="10800000">
        <a:off x="3106100" y="2181214"/>
        <a:ext cx="203282" cy="278859"/>
      </dsp:txXfrm>
    </dsp:sp>
    <dsp:sp modelId="{834E43B8-7D5A-496B-AEF7-D9741C25F7C7}">
      <dsp:nvSpPr>
        <dsp:cNvPr id="0" name=""/>
        <dsp:cNvSpPr/>
      </dsp:nvSpPr>
      <dsp:spPr>
        <a:xfrm>
          <a:off x="1564434" y="1325298"/>
          <a:ext cx="1366956" cy="1366956"/>
        </a:xfrm>
        <a:prstGeom prst="ellipse">
          <a:avLst/>
        </a:prstGeom>
        <a:solidFill>
          <a:schemeClr val="accent3">
            <a:hueOff val="33"/>
            <a:satOff val="0"/>
            <a:lumOff val="5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dirty="0">
              <a:solidFill>
                <a:schemeClr val="tx1"/>
              </a:solidFill>
              <a:latin typeface="Arial" panose="020B0604020202020204" pitchFamily="34" charset="0"/>
            </a:rPr>
            <a:t>Protection contre les pertes conditionnelle</a:t>
          </a:r>
        </a:p>
      </dsp:txBody>
      <dsp:txXfrm>
        <a:off x="1764620" y="1525484"/>
        <a:ext cx="966584" cy="96658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5CCC1-9C41-474A-B157-3AA5AABD2FAF}" type="datetimeFigureOut">
              <a:rPr lang="en-US" smtClean="0"/>
              <a:t>8/2/2023</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A9F27-6F4F-874D-9B95-C60D9BBD8542}" type="slidenum">
              <a:rPr lang="en-US" smtClean="0"/>
              <a:t>‹#›</a:t>
            </a:fld>
            <a:endParaRPr lang="fr-CA"/>
          </a:p>
        </p:txBody>
      </p:sp>
    </p:spTree>
    <p:extLst>
      <p:ext uri="{BB962C8B-B14F-4D97-AF65-F5344CB8AC3E}">
        <p14:creationId xmlns:p14="http://schemas.microsoft.com/office/powerpoint/2010/main" val="2848245575"/>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30" algn="l" defTabSz="914286" rtl="0" eaLnBrk="1" latinLnBrk="0" hangingPunct="1">
      <a:defRPr sz="1200" kern="1200">
        <a:solidFill>
          <a:schemeClr val="tx1"/>
        </a:solidFill>
        <a:latin typeface="+mn-lt"/>
        <a:ea typeface="+mn-ea"/>
        <a:cs typeface="+mn-cs"/>
      </a:defRPr>
    </a:lvl4pPr>
    <a:lvl5pPr marL="1828573" algn="l" defTabSz="914286" rtl="0" eaLnBrk="1" latinLnBrk="0" hangingPunct="1">
      <a:defRPr sz="1200" kern="1200">
        <a:solidFill>
          <a:schemeClr val="tx1"/>
        </a:solidFill>
        <a:latin typeface="+mn-lt"/>
        <a:ea typeface="+mn-ea"/>
        <a:cs typeface="+mn-cs"/>
      </a:defRPr>
    </a:lvl5pPr>
    <a:lvl6pPr marL="2285718" algn="l" defTabSz="914286" rtl="0" eaLnBrk="1" latinLnBrk="0" hangingPunct="1">
      <a:defRPr sz="1200" kern="1200">
        <a:solidFill>
          <a:schemeClr val="tx1"/>
        </a:solidFill>
        <a:latin typeface="+mn-lt"/>
        <a:ea typeface="+mn-ea"/>
        <a:cs typeface="+mn-cs"/>
      </a:defRPr>
    </a:lvl6pPr>
    <a:lvl7pPr marL="2742858" algn="l" defTabSz="914286" rtl="0" eaLnBrk="1" latinLnBrk="0" hangingPunct="1">
      <a:defRPr sz="1200" kern="1200">
        <a:solidFill>
          <a:schemeClr val="tx1"/>
        </a:solidFill>
        <a:latin typeface="+mn-lt"/>
        <a:ea typeface="+mn-ea"/>
        <a:cs typeface="+mn-cs"/>
      </a:defRPr>
    </a:lvl7pPr>
    <a:lvl8pPr marL="3200000"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EE6A9F27-6F4F-874D-9B95-C60D9BBD8542}" type="slidenum">
              <a:rPr lang="en-US" smtClean="0"/>
              <a:t>1</a:t>
            </a:fld>
            <a:endParaRPr lang="en-US"/>
          </a:p>
        </p:txBody>
      </p:sp>
    </p:spTree>
    <p:extLst>
      <p:ext uri="{BB962C8B-B14F-4D97-AF65-F5344CB8AC3E}">
        <p14:creationId xmlns:p14="http://schemas.microsoft.com/office/powerpoint/2010/main" val="240517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B040601-F34C-A840-B24C-52E51A825DA8}" type="slidenum">
              <a:rPr lang="en-US" smtClean="0"/>
              <a:t>8</a:t>
            </a:fld>
            <a:endParaRPr lang="en-US"/>
          </a:p>
        </p:txBody>
      </p:sp>
    </p:spTree>
    <p:extLst>
      <p:ext uri="{BB962C8B-B14F-4D97-AF65-F5344CB8AC3E}">
        <p14:creationId xmlns:p14="http://schemas.microsoft.com/office/powerpoint/2010/main" val="699823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US"/>
              <a:t>This type of investment is suitable for clients who are seeking enhanced yields, downside protection, product/payoff diversification and currency hedging. This provides clients with lots of benefits and time savings, as the client would not have to go out and purchase a range of products and assets to achieve the same type of risk-to-return profile. </a:t>
            </a:r>
            <a:endParaRPr lang="en-CA"/>
          </a:p>
          <a:p>
            <a:endParaRPr lang="en-CA"/>
          </a:p>
        </p:txBody>
      </p:sp>
      <p:sp>
        <p:nvSpPr>
          <p:cNvPr id="4" name="Slide Number Placeholder 3"/>
          <p:cNvSpPr>
            <a:spLocks noGrp="1"/>
          </p:cNvSpPr>
          <p:nvPr>
            <p:ph type="sldNum" sz="quarter" idx="5"/>
          </p:nvPr>
        </p:nvSpPr>
        <p:spPr/>
        <p:txBody>
          <a:bodyPr/>
          <a:lstStyle/>
          <a:p>
            <a:fld id="{EE6A9F27-6F4F-874D-9B95-C60D9BBD8542}" type="slidenum">
              <a:rPr lang="en-US" smtClean="0"/>
              <a:t>11</a:t>
            </a:fld>
            <a:endParaRPr lang="en-US"/>
          </a:p>
        </p:txBody>
      </p:sp>
    </p:spTree>
    <p:extLst>
      <p:ext uri="{BB962C8B-B14F-4D97-AF65-F5344CB8AC3E}">
        <p14:creationId xmlns:p14="http://schemas.microsoft.com/office/powerpoint/2010/main" val="144910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portfolio is composed of vanilla bonds, OTC options, </a:t>
            </a:r>
            <a:r>
              <a:rPr lang="en-US" err="1"/>
              <a:t>securitised</a:t>
            </a:r>
            <a:r>
              <a:rPr lang="en-US"/>
              <a:t> options, overlays and bonds with embedded options</a:t>
            </a:r>
            <a:endParaRPr lang="en-CA"/>
          </a:p>
        </p:txBody>
      </p:sp>
      <p:sp>
        <p:nvSpPr>
          <p:cNvPr id="4" name="Slide Number Placeholder 3"/>
          <p:cNvSpPr>
            <a:spLocks noGrp="1"/>
          </p:cNvSpPr>
          <p:nvPr>
            <p:ph type="sldNum" sz="quarter" idx="5"/>
          </p:nvPr>
        </p:nvSpPr>
        <p:spPr/>
        <p:txBody>
          <a:bodyPr/>
          <a:lstStyle/>
          <a:p>
            <a:fld id="{EE6A9F27-6F4F-874D-9B95-C60D9BBD8542}" type="slidenum">
              <a:rPr lang="en-US" smtClean="0"/>
              <a:t>12</a:t>
            </a:fld>
            <a:endParaRPr lang="en-US"/>
          </a:p>
        </p:txBody>
      </p:sp>
    </p:spTree>
    <p:extLst>
      <p:ext uri="{BB962C8B-B14F-4D97-AF65-F5344CB8AC3E}">
        <p14:creationId xmlns:p14="http://schemas.microsoft.com/office/powerpoint/2010/main" val="425747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6A9F27-6F4F-874D-9B95-C60D9BBD8542}" type="slidenum">
              <a:rPr lang="en-US" smtClean="0"/>
              <a:t>15</a:t>
            </a:fld>
            <a:endParaRPr lang="en-US"/>
          </a:p>
        </p:txBody>
      </p:sp>
    </p:spTree>
    <p:extLst>
      <p:ext uri="{BB962C8B-B14F-4D97-AF65-F5344CB8AC3E}">
        <p14:creationId xmlns:p14="http://schemas.microsoft.com/office/powerpoint/2010/main" val="90807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0.xml"/><Relationship Id="rId1" Type="http://schemas.openxmlformats.org/officeDocument/2006/relationships/tags" Target="../tags/tag1.xml"/><Relationship Id="rId4" Type="http://schemas.openxmlformats.org/officeDocument/2006/relationships/image" Target="../media/image23.emf"/></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AE4BF-374F-0549-8CDD-5432F27CC3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DB3B54-CBD8-C04C-B013-EC6A85F7A1D3}"/>
              </a:ext>
            </a:extLst>
          </p:cNvPr>
          <p:cNvSpPr>
            <a:spLocks noGrp="1"/>
          </p:cNvSpPr>
          <p:nvPr>
            <p:ph type="subTitle" idx="1"/>
          </p:nvPr>
        </p:nvSpPr>
        <p:spPr>
          <a:xfrm>
            <a:off x="1524000" y="3602037"/>
            <a:ext cx="9144000" cy="1655763"/>
          </a:xfrm>
        </p:spPr>
        <p:txBody>
          <a:bodyPr/>
          <a:lstStyle>
            <a:lvl1pPr marL="0" indent="0" algn="ctr">
              <a:buNone/>
              <a:defRPr sz="2400"/>
            </a:lvl1pPr>
            <a:lvl2pPr marL="457143" indent="0" algn="ctr">
              <a:buNone/>
              <a:defRPr sz="2000"/>
            </a:lvl2pPr>
            <a:lvl3pPr marL="914286" indent="0" algn="ctr">
              <a:buNone/>
              <a:defRPr sz="19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850186-50E5-3041-8708-4B31856CFC48}"/>
              </a:ext>
            </a:extLst>
          </p:cNvPr>
          <p:cNvSpPr>
            <a:spLocks noGrp="1"/>
          </p:cNvSpPr>
          <p:nvPr>
            <p:ph type="dt" sz="half" idx="10"/>
          </p:nvPr>
        </p:nvSpPr>
        <p:spPr/>
        <p:txBody>
          <a:bodyPr/>
          <a:lstStyle/>
          <a:p>
            <a:fld id="{188FAC8C-B927-0947-A899-CE2C1BE349BF}" type="datetimeFigureOut">
              <a:rPr lang="en-US" smtClean="0"/>
              <a:t>8/2/2023</a:t>
            </a:fld>
            <a:endParaRPr lang="en-US"/>
          </a:p>
        </p:txBody>
      </p:sp>
      <p:sp>
        <p:nvSpPr>
          <p:cNvPr id="5" name="Footer Placeholder 4">
            <a:extLst>
              <a:ext uri="{FF2B5EF4-FFF2-40B4-BE49-F238E27FC236}">
                <a16:creationId xmlns:a16="http://schemas.microsoft.com/office/drawing/2014/main" id="{714A6CCF-9118-6C4E-A022-147CF53F9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AFBAF-D469-F64F-AA2C-6C492331BF05}"/>
              </a:ext>
            </a:extLst>
          </p:cNvPr>
          <p:cNvSpPr>
            <a:spLocks noGrp="1"/>
          </p:cNvSpPr>
          <p:nvPr>
            <p:ph type="sldNum" sz="quarter" idx="12"/>
          </p:nvPr>
        </p:nvSpPr>
        <p:spPr/>
        <p:txBody>
          <a:bodyPr/>
          <a:lstStyle/>
          <a:p>
            <a:fld id="{1AB04101-27C3-3447-AB51-51E467C673D9}" type="slidenum">
              <a:rPr lang="en-US" smtClean="0"/>
              <a:t>‹#›</a:t>
            </a:fld>
            <a:endParaRPr lang="en-US"/>
          </a:p>
        </p:txBody>
      </p:sp>
    </p:spTree>
    <p:extLst>
      <p:ext uri="{BB962C8B-B14F-4D97-AF65-F5344CB8AC3E}">
        <p14:creationId xmlns:p14="http://schemas.microsoft.com/office/powerpoint/2010/main" val="112704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BFD63-0F8D-DD4B-84C7-B97B32170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64E889-3E9A-CF48-90EC-B4AFC3DFE6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629A4F-154E-DC4F-A98C-92B8ECBC762E}"/>
              </a:ext>
            </a:extLst>
          </p:cNvPr>
          <p:cNvSpPr>
            <a:spLocks noGrp="1"/>
          </p:cNvSpPr>
          <p:nvPr>
            <p:ph type="dt" sz="half" idx="10"/>
          </p:nvPr>
        </p:nvSpPr>
        <p:spPr/>
        <p:txBody>
          <a:bodyPr/>
          <a:lstStyle/>
          <a:p>
            <a:fld id="{188FAC8C-B927-0947-A899-CE2C1BE349BF}" type="datetimeFigureOut">
              <a:rPr lang="en-US" smtClean="0"/>
              <a:t>8/2/2023</a:t>
            </a:fld>
            <a:endParaRPr lang="en-US"/>
          </a:p>
        </p:txBody>
      </p:sp>
      <p:sp>
        <p:nvSpPr>
          <p:cNvPr id="5" name="Footer Placeholder 4">
            <a:extLst>
              <a:ext uri="{FF2B5EF4-FFF2-40B4-BE49-F238E27FC236}">
                <a16:creationId xmlns:a16="http://schemas.microsoft.com/office/drawing/2014/main" id="{65524A74-B99E-AC47-90A9-29F7EFC7B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DAB79-E6EE-6342-922E-8DA37A04810B}"/>
              </a:ext>
            </a:extLst>
          </p:cNvPr>
          <p:cNvSpPr>
            <a:spLocks noGrp="1"/>
          </p:cNvSpPr>
          <p:nvPr>
            <p:ph type="sldNum" sz="quarter" idx="12"/>
          </p:nvPr>
        </p:nvSpPr>
        <p:spPr/>
        <p:txBody>
          <a:bodyPr/>
          <a:lstStyle/>
          <a:p>
            <a:fld id="{1AB04101-27C3-3447-AB51-51E467C673D9}" type="slidenum">
              <a:rPr lang="en-US" smtClean="0"/>
              <a:t>‹#›</a:t>
            </a:fld>
            <a:endParaRPr lang="en-US"/>
          </a:p>
        </p:txBody>
      </p:sp>
    </p:spTree>
    <p:extLst>
      <p:ext uri="{BB962C8B-B14F-4D97-AF65-F5344CB8AC3E}">
        <p14:creationId xmlns:p14="http://schemas.microsoft.com/office/powerpoint/2010/main" val="36840102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7696"/>
          </a:xfrm>
          <a:prstGeom prst="rect">
            <a:avLst/>
          </a:prstGeom>
        </p:spPr>
      </p:pic>
      <p:grpSp>
        <p:nvGrpSpPr>
          <p:cNvPr id="13" name="Group 12"/>
          <p:cNvGrpSpPr/>
          <p:nvPr userDrawn="1"/>
        </p:nvGrpSpPr>
        <p:grpSpPr>
          <a:xfrm>
            <a:off x="625201"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sp>
        <p:nvSpPr>
          <p:cNvPr id="2" name="Title 1"/>
          <p:cNvSpPr>
            <a:spLocks noGrp="1"/>
          </p:cNvSpPr>
          <p:nvPr>
            <p:ph type="ctrTitle"/>
          </p:nvPr>
        </p:nvSpPr>
        <p:spPr>
          <a:xfrm>
            <a:off x="1625600" y="1219208"/>
            <a:ext cx="4165599" cy="2666999"/>
          </a:xfrm>
        </p:spPr>
        <p:txBody>
          <a:bodyPr/>
          <a:lstStyle>
            <a:lvl1pPr>
              <a:defRPr sz="3200" b="0">
                <a:solidFill>
                  <a:srgbClr val="FFFFFF"/>
                </a:solidFill>
                <a:latin typeface="Arial"/>
                <a:cs typeface="Arial"/>
              </a:defRPr>
            </a:lvl1pPr>
          </a:lstStyle>
          <a:p>
            <a:r>
              <a:rPr lang="en-US"/>
              <a:t>Click to edit Master 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Tree>
    <p:extLst>
      <p:ext uri="{BB962C8B-B14F-4D97-AF65-F5344CB8AC3E}">
        <p14:creationId xmlns:p14="http://schemas.microsoft.com/office/powerpoint/2010/main" val="7408442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pic>
        <p:nvPicPr>
          <p:cNvPr id="8" name="Picture 7" descr="girl_5_Save4Web_Hig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1600"/>
          </a:xfrm>
          <a:prstGeom prst="rect">
            <a:avLst/>
          </a:prstGeom>
        </p:spPr>
      </p:pic>
      <p:grpSp>
        <p:nvGrpSpPr>
          <p:cNvPr id="13" name="Group 12"/>
          <p:cNvGrpSpPr/>
          <p:nvPr userDrawn="1"/>
        </p:nvGrpSpPr>
        <p:grpSpPr>
          <a:xfrm>
            <a:off x="-406400"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sp>
        <p:nvSpPr>
          <p:cNvPr id="2" name="Title 1"/>
          <p:cNvSpPr>
            <a:spLocks noGrp="1"/>
          </p:cNvSpPr>
          <p:nvPr>
            <p:ph type="ctrTitle"/>
          </p:nvPr>
        </p:nvSpPr>
        <p:spPr>
          <a:xfrm>
            <a:off x="609605" y="1219201"/>
            <a:ext cx="4165599" cy="1981200"/>
          </a:xfrm>
        </p:spPr>
        <p:txBody>
          <a:bodyPr/>
          <a:lstStyle>
            <a:lvl1pPr>
              <a:defRPr sz="3200" b="0">
                <a:solidFill>
                  <a:srgbClr val="FFFFFF"/>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09600" y="3352803"/>
            <a:ext cx="4165600" cy="609599"/>
          </a:xfrm>
        </p:spPr>
        <p:txBody>
          <a:bodyPr/>
          <a:lstStyle>
            <a:lvl1pPr marL="0" indent="0" algn="l">
              <a:spcBef>
                <a:spcPts val="0"/>
              </a:spcBef>
              <a:buNone/>
              <a:defRPr sz="16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34210"/>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10981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ED1C24"/>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72800" y="6248400"/>
            <a:ext cx="609600" cy="609600"/>
          </a:xfrm>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pic>
        <p:nvPicPr>
          <p:cNvPr id="5" name="Picture 4">
            <a:extLst>
              <a:ext uri="{FF2B5EF4-FFF2-40B4-BE49-F238E27FC236}">
                <a16:creationId xmlns:a16="http://schemas.microsoft.com/office/drawing/2014/main" id="{6B9D7DFD-7307-451D-B306-30C863D635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382" y="6373180"/>
            <a:ext cx="2612055" cy="360040"/>
          </a:xfrm>
          <a:prstGeom prst="rect">
            <a:avLst/>
          </a:prstGeom>
        </p:spPr>
      </p:pic>
    </p:spTree>
    <p:extLst>
      <p:ext uri="{BB962C8B-B14F-4D97-AF65-F5344CB8AC3E}">
        <p14:creationId xmlns:p14="http://schemas.microsoft.com/office/powerpoint/2010/main" val="41812397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609600" y="1143006"/>
            <a:ext cx="52832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1" name="Content Placeholder 2"/>
          <p:cNvSpPr>
            <a:spLocks noGrp="1"/>
          </p:cNvSpPr>
          <p:nvPr>
            <p:ph idx="13"/>
          </p:nvPr>
        </p:nvSpPr>
        <p:spPr>
          <a:xfrm>
            <a:off x="6299200" y="1144710"/>
            <a:ext cx="52832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Tree>
    <p:extLst>
      <p:ext uri="{BB962C8B-B14F-4D97-AF65-F5344CB8AC3E}">
        <p14:creationId xmlns:p14="http://schemas.microsoft.com/office/powerpoint/2010/main" val="39365978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Content Small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Tree>
    <p:extLst>
      <p:ext uri="{BB962C8B-B14F-4D97-AF65-F5344CB8AC3E}">
        <p14:creationId xmlns:p14="http://schemas.microsoft.com/office/powerpoint/2010/main" val="35801651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609600" y="1143006"/>
            <a:ext cx="52832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9" name="Content Placeholder 2"/>
          <p:cNvSpPr>
            <a:spLocks noGrp="1"/>
          </p:cNvSpPr>
          <p:nvPr>
            <p:ph idx="13"/>
          </p:nvPr>
        </p:nvSpPr>
        <p:spPr>
          <a:xfrm>
            <a:off x="6285259" y="1143006"/>
            <a:ext cx="52832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Tree>
    <p:extLst>
      <p:ext uri="{BB962C8B-B14F-4D97-AF65-F5344CB8AC3E}">
        <p14:creationId xmlns:p14="http://schemas.microsoft.com/office/powerpoint/2010/main" val="7387502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Disclos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buFont typeface="Arial"/>
              <a:buNone/>
              <a:defRPr sz="1000"/>
            </a:lvl1pPr>
            <a:lvl2pPr marL="0" indent="0">
              <a:spcBef>
                <a:spcPts val="1000"/>
              </a:spcBef>
              <a:buNone/>
              <a:defRPr sz="1000"/>
            </a:lvl2pPr>
            <a:lvl3pPr marL="0" indent="0">
              <a:spcBef>
                <a:spcPts val="1000"/>
              </a:spcBef>
              <a:buNone/>
              <a:defRPr sz="1000"/>
            </a:lvl3pPr>
            <a:lvl4pPr marL="0" indent="0">
              <a:spcBef>
                <a:spcPts val="1000"/>
              </a:spcBef>
              <a:buNone/>
              <a:defRPr sz="1000"/>
            </a:lvl4pPr>
            <a:lvl5pPr marL="0" indent="0">
              <a:spcBef>
                <a:spcPts val="1000"/>
              </a:spcBef>
              <a:buNone/>
              <a:defRPr sz="1000"/>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Tree>
    <p:extLst>
      <p:ext uri="{BB962C8B-B14F-4D97-AF65-F5344CB8AC3E}">
        <p14:creationId xmlns:p14="http://schemas.microsoft.com/office/powerpoint/2010/main" val="24220725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ver white plain">
    <p:spTree>
      <p:nvGrpSpPr>
        <p:cNvPr id="1" name=""/>
        <p:cNvGrpSpPr/>
        <p:nvPr/>
      </p:nvGrpSpPr>
      <p:grpSpPr>
        <a:xfrm>
          <a:off x="0" y="0"/>
          <a:ext cx="0" cy="0"/>
          <a:chOff x="0" y="0"/>
          <a:chExt cx="0" cy="0"/>
        </a:xfrm>
      </p:grpSpPr>
      <p:pic>
        <p:nvPicPr>
          <p:cNvPr id="25" name="Indices"/>
          <p:cNvPicPr>
            <a:picLocks noChangeAspect="1"/>
          </p:cNvPicPr>
          <p:nvPr userDrawn="1"/>
        </p:nvPicPr>
        <p:blipFill>
          <a:blip r:embed="rId2"/>
          <a:stretch>
            <a:fillRect/>
          </a:stretch>
        </p:blipFill>
        <p:spPr>
          <a:xfrm>
            <a:off x="170538" y="5572876"/>
            <a:ext cx="2978045" cy="1109205"/>
          </a:xfrm>
          <a:prstGeom prst="rect">
            <a:avLst/>
          </a:prstGeom>
        </p:spPr>
      </p:pic>
      <p:sp>
        <p:nvSpPr>
          <p:cNvPr id="2" name="Title 1"/>
          <p:cNvSpPr>
            <a:spLocks noGrp="1"/>
          </p:cNvSpPr>
          <p:nvPr>
            <p:ph type="ctrTitle" hasCustomPrompt="1"/>
          </p:nvPr>
        </p:nvSpPr>
        <p:spPr>
          <a:xfrm>
            <a:off x="414529" y="143622"/>
            <a:ext cx="7231529" cy="2576289"/>
          </a:xfrm>
        </p:spPr>
        <p:txBody>
          <a:bodyPr tIns="0" rIns="0" anchor="t">
            <a:noAutofit/>
          </a:bodyPr>
          <a:lstStyle>
            <a:lvl1pPr algn="l">
              <a:defRPr sz="4400" b="1" baseline="0"/>
            </a:lvl1pPr>
          </a:lstStyle>
          <a:p>
            <a:r>
              <a:rPr lang="en-US"/>
              <a:t>Click to insert Presentation Title</a:t>
            </a:r>
          </a:p>
        </p:txBody>
      </p:sp>
      <p:sp>
        <p:nvSpPr>
          <p:cNvPr id="3" name="Subtitle 2"/>
          <p:cNvSpPr>
            <a:spLocks noGrp="1"/>
          </p:cNvSpPr>
          <p:nvPr>
            <p:ph type="subTitle" idx="1" hasCustomPrompt="1"/>
          </p:nvPr>
        </p:nvSpPr>
        <p:spPr>
          <a:xfrm>
            <a:off x="414529" y="2719911"/>
            <a:ext cx="7207623" cy="1181195"/>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insert subtitle</a:t>
            </a:r>
          </a:p>
        </p:txBody>
      </p:sp>
      <p:sp>
        <p:nvSpPr>
          <p:cNvPr id="15"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a:t>Alternative 2: Click to insert Presenter Name(s)</a:t>
            </a:r>
            <a:br>
              <a:rPr lang="en-US"/>
            </a:br>
            <a:r>
              <a:rPr lang="en-US"/>
              <a:t>Job Title</a:t>
            </a:r>
            <a:br>
              <a:rPr lang="en-US"/>
            </a:br>
            <a:r>
              <a:rPr lang="en-US"/>
              <a:t>Department / Sector</a:t>
            </a:r>
          </a:p>
        </p:txBody>
      </p:sp>
      <p:sp>
        <p:nvSpPr>
          <p:cNvPr id="16" name="Text Placeholder 5"/>
          <p:cNvSpPr>
            <a:spLocks noGrp="1"/>
          </p:cNvSpPr>
          <p:nvPr>
            <p:ph type="body" sz="quarter" idx="11" hasCustomPrompt="1"/>
          </p:nvPr>
        </p:nvSpPr>
        <p:spPr>
          <a:xfrm>
            <a:off x="8618071" y="1111722"/>
            <a:ext cx="3169920" cy="259884"/>
          </a:xfrm>
        </p:spPr>
        <p:txBody>
          <a:bodyPr>
            <a:noAutofit/>
          </a:bodyPr>
          <a:lstStyle>
            <a:lvl1pPr marL="0" indent="0">
              <a:buNone/>
              <a:defRPr sz="1050" b="0"/>
            </a:lvl1pPr>
          </a:lstStyle>
          <a:p>
            <a:pPr lvl="0"/>
            <a:r>
              <a:rPr lang="en-US"/>
              <a:t>Click to insert date</a:t>
            </a:r>
          </a:p>
        </p:txBody>
      </p:sp>
      <p:sp>
        <p:nvSpPr>
          <p:cNvPr id="13" name="Rectangle 12"/>
          <p:cNvSpPr/>
          <p:nvPr userDrawn="1"/>
        </p:nvSpPr>
        <p:spPr>
          <a:xfrm>
            <a:off x="1" y="6879917"/>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sp>
        <p:nvSpPr>
          <p:cNvPr id="36" name="Rectangle 35" hidden="1"/>
          <p:cNvSpPr/>
          <p:nvPr userDrawn="1"/>
        </p:nvSpPr>
        <p:spPr>
          <a:xfrm>
            <a:off x="12287025" y="-4042"/>
            <a:ext cx="1386247" cy="2951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Cover</a:t>
            </a:r>
            <a:endParaRPr lang="en-US" sz="1000" b="1" baseline="0" dirty="0">
              <a:solidFill>
                <a:schemeClr val="tx1"/>
              </a:solidFill>
            </a:endParaRPr>
          </a:p>
          <a:p>
            <a:pPr algn="l"/>
            <a:r>
              <a:rPr lang="en-US" sz="1000" baseline="0" dirty="0">
                <a:solidFill>
                  <a:schemeClr val="tx1"/>
                </a:solidFill>
              </a:rPr>
              <a:t>Do not change the size of the title. Keep the title short and use the subtitle area for longer descriptions if needed. </a:t>
            </a:r>
          </a:p>
          <a:p>
            <a:pPr algn="l"/>
            <a:endParaRPr lang="en-US" sz="1000" baseline="0" dirty="0">
              <a:solidFill>
                <a:schemeClr val="tx1"/>
              </a:solidFill>
            </a:endParaRPr>
          </a:p>
          <a:p>
            <a:pPr algn="l"/>
            <a:r>
              <a:rPr lang="en-US" sz="1000" baseline="0" dirty="0">
                <a:solidFill>
                  <a:schemeClr val="tx1"/>
                </a:solidFill>
              </a:rPr>
              <a:t>Choose where to add presenter name(s) – upper right corner and under title/ subtitle. Remove unused placeholders. </a:t>
            </a:r>
          </a:p>
        </p:txBody>
      </p:sp>
      <p:sp>
        <p:nvSpPr>
          <p:cNvPr id="19" name="Text Placeholder 5"/>
          <p:cNvSpPr>
            <a:spLocks noGrp="1"/>
          </p:cNvSpPr>
          <p:nvPr>
            <p:ph type="body" sz="quarter" idx="12" hasCustomPrompt="1"/>
          </p:nvPr>
        </p:nvSpPr>
        <p:spPr>
          <a:xfrm>
            <a:off x="6096000" y="5762825"/>
            <a:ext cx="5689600" cy="739505"/>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a:t>Click to insert disclaimer paragraph</a:t>
            </a:r>
          </a:p>
        </p:txBody>
      </p:sp>
      <p:sp>
        <p:nvSpPr>
          <p:cNvPr id="20" name="Text Placeholder 5"/>
          <p:cNvSpPr>
            <a:spLocks noGrp="1"/>
          </p:cNvSpPr>
          <p:nvPr>
            <p:ph type="body" sz="quarter" idx="13" hasCustomPrompt="1"/>
          </p:nvPr>
        </p:nvSpPr>
        <p:spPr>
          <a:xfrm>
            <a:off x="414529" y="4196049"/>
            <a:ext cx="7231529" cy="777168"/>
          </a:xfrm>
        </p:spPr>
        <p:txBody>
          <a:bodyPr>
            <a:noAutofit/>
          </a:bodyPr>
          <a:lstStyle>
            <a:lvl1pPr marL="0" indent="0">
              <a:spcBef>
                <a:spcPts val="300"/>
              </a:spcBef>
              <a:spcAft>
                <a:spcPts val="0"/>
              </a:spcAft>
              <a:buNone/>
              <a:defRPr sz="1100" b="1" baseline="0"/>
            </a:lvl1pPr>
          </a:lstStyle>
          <a:p>
            <a:pPr lvl="0"/>
            <a:r>
              <a:rPr lang="en-US"/>
              <a:t>Alternative 1: Click to insert Presenter Name(s)</a:t>
            </a:r>
            <a:br>
              <a:rPr lang="en-US"/>
            </a:br>
            <a:r>
              <a:rPr lang="en-US"/>
              <a:t>Job Title</a:t>
            </a:r>
            <a:br>
              <a:rPr lang="en-US"/>
            </a:br>
            <a:r>
              <a:rPr lang="en-US"/>
              <a:t>Department / Sector</a:t>
            </a:r>
          </a:p>
        </p:txBody>
      </p:sp>
      <p:sp>
        <p:nvSpPr>
          <p:cNvPr id="21" name="Text Placeholder 5"/>
          <p:cNvSpPr>
            <a:spLocks noGrp="1"/>
          </p:cNvSpPr>
          <p:nvPr>
            <p:ph type="body" sz="quarter" idx="14" hasCustomPrompt="1"/>
          </p:nvPr>
        </p:nvSpPr>
        <p:spPr>
          <a:xfrm>
            <a:off x="414528" y="5024553"/>
            <a:ext cx="3169920" cy="259884"/>
          </a:xfrm>
        </p:spPr>
        <p:txBody>
          <a:bodyPr>
            <a:noAutofit/>
          </a:bodyPr>
          <a:lstStyle>
            <a:lvl1pPr marL="0" indent="0">
              <a:buNone/>
              <a:defRPr sz="1050" b="0"/>
            </a:lvl1pPr>
          </a:lstStyle>
          <a:p>
            <a:pPr lvl="0"/>
            <a:r>
              <a:rPr lang="en-US"/>
              <a:t>Click to insert date</a:t>
            </a:r>
          </a:p>
        </p:txBody>
      </p:sp>
      <p:grpSp>
        <p:nvGrpSpPr>
          <p:cNvPr id="26" name="Group 25"/>
          <p:cNvGrpSpPr/>
          <p:nvPr userDrawn="1"/>
        </p:nvGrpSpPr>
        <p:grpSpPr>
          <a:xfrm>
            <a:off x="12287025" y="3023356"/>
            <a:ext cx="1386247" cy="1481802"/>
            <a:chOff x="9215268" y="3023356"/>
            <a:chExt cx="1039685" cy="1481802"/>
          </a:xfrm>
        </p:grpSpPr>
        <p:sp>
          <p:nvSpPr>
            <p:cNvPr id="27" name="Rectangle 26"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8" name="Rectangle 27"/>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15804980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ver black plain">
    <p:bg>
      <p:bgRef idx="1001">
        <a:schemeClr val="bg1"/>
      </p:bgRef>
    </p:bg>
    <p:spTree>
      <p:nvGrpSpPr>
        <p:cNvPr id="1" name=""/>
        <p:cNvGrpSpPr/>
        <p:nvPr/>
      </p:nvGrpSpPr>
      <p:grpSpPr>
        <a:xfrm>
          <a:off x="0" y="0"/>
          <a:ext cx="0" cy="0"/>
          <a:chOff x="0" y="0"/>
          <a:chExt cx="0" cy="0"/>
        </a:xfrm>
      </p:grpSpPr>
      <p:pic>
        <p:nvPicPr>
          <p:cNvPr id="26" name="Indices"/>
          <p:cNvPicPr>
            <a:picLocks noChangeAspect="1"/>
          </p:cNvPicPr>
          <p:nvPr userDrawn="1"/>
        </p:nvPicPr>
        <p:blipFill>
          <a:blip r:embed="rId2"/>
          <a:stretch>
            <a:fillRect/>
          </a:stretch>
        </p:blipFill>
        <p:spPr>
          <a:xfrm>
            <a:off x="181775" y="5574708"/>
            <a:ext cx="2974848" cy="1108013"/>
          </a:xfrm>
          <a:prstGeom prst="rect">
            <a:avLst/>
          </a:prstGeom>
        </p:spPr>
      </p:pic>
      <p:sp>
        <p:nvSpPr>
          <p:cNvPr id="2" name="Title 1"/>
          <p:cNvSpPr>
            <a:spLocks noGrp="1"/>
          </p:cNvSpPr>
          <p:nvPr>
            <p:ph type="ctrTitle" hasCustomPrompt="1"/>
          </p:nvPr>
        </p:nvSpPr>
        <p:spPr>
          <a:xfrm>
            <a:off x="414528" y="146304"/>
            <a:ext cx="7205472" cy="2578608"/>
          </a:xfrm>
        </p:spPr>
        <p:txBody>
          <a:bodyPr tIns="0" anchor="t">
            <a:noAutofit/>
          </a:bodyPr>
          <a:lstStyle>
            <a:lvl1pPr algn="l">
              <a:defRPr sz="4400" b="1" baseline="0"/>
            </a:lvl1pPr>
          </a:lstStyle>
          <a:p>
            <a:r>
              <a:rPr lang="en-US"/>
              <a:t>Click to insert Presentation Title</a:t>
            </a:r>
          </a:p>
        </p:txBody>
      </p:sp>
      <p:sp>
        <p:nvSpPr>
          <p:cNvPr id="3" name="Subtitle 2"/>
          <p:cNvSpPr>
            <a:spLocks noGrp="1"/>
          </p:cNvSpPr>
          <p:nvPr>
            <p:ph type="subTitle" idx="1" hasCustomPrompt="1"/>
          </p:nvPr>
        </p:nvSpPr>
        <p:spPr>
          <a:xfrm>
            <a:off x="414528" y="2743200"/>
            <a:ext cx="7205472" cy="1179576"/>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insert subtitle</a:t>
            </a:r>
          </a:p>
        </p:txBody>
      </p:sp>
      <p:sp>
        <p:nvSpPr>
          <p:cNvPr id="7" name="Text Placeholder 5"/>
          <p:cNvSpPr>
            <a:spLocks noGrp="1"/>
          </p:cNvSpPr>
          <p:nvPr>
            <p:ph type="body" sz="quarter" idx="11" hasCustomPrompt="1"/>
          </p:nvPr>
        </p:nvSpPr>
        <p:spPr>
          <a:xfrm>
            <a:off x="8618071" y="1111722"/>
            <a:ext cx="3169920" cy="259884"/>
          </a:xfrm>
        </p:spPr>
        <p:txBody>
          <a:bodyPr>
            <a:noAutofit/>
          </a:bodyPr>
          <a:lstStyle>
            <a:lvl1pPr marL="0" indent="0">
              <a:buNone/>
              <a:defRPr sz="1050" b="0"/>
            </a:lvl1pPr>
          </a:lstStyle>
          <a:p>
            <a:pPr lvl="0"/>
            <a:r>
              <a:rPr lang="en-US"/>
              <a:t>Click to insert date</a:t>
            </a:r>
          </a:p>
        </p:txBody>
      </p:sp>
      <p:sp>
        <p:nvSpPr>
          <p:cNvPr id="13"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a:t>Alternative 2: Click to insert Presenter Name(s)</a:t>
            </a:r>
            <a:br>
              <a:rPr lang="en-US"/>
            </a:br>
            <a:r>
              <a:rPr lang="en-US"/>
              <a:t>Job Title</a:t>
            </a:r>
            <a:br>
              <a:rPr lang="en-US"/>
            </a:br>
            <a:r>
              <a:rPr lang="en-US"/>
              <a:t>Department / Sector</a:t>
            </a:r>
          </a:p>
        </p:txBody>
      </p:sp>
      <p:sp>
        <p:nvSpPr>
          <p:cNvPr id="9" name="Rectangle 8" hidden="1"/>
          <p:cNvSpPr/>
          <p:nvPr userDrawn="1"/>
        </p:nvSpPr>
        <p:spPr>
          <a:xfrm>
            <a:off x="12287025" y="-4043"/>
            <a:ext cx="1386247" cy="2951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bg1"/>
                </a:solidFill>
              </a:rPr>
              <a:t>Cover</a:t>
            </a:r>
          </a:p>
          <a:p>
            <a:pPr algn="l"/>
            <a:r>
              <a:rPr lang="en-US" sz="1000" baseline="0" dirty="0">
                <a:solidFill>
                  <a:schemeClr val="bg1"/>
                </a:solidFill>
              </a:rPr>
              <a:t>Do not change the size of the title. Keep the title short and use the subtitle area for longer descriptions if needed. </a:t>
            </a:r>
          </a:p>
          <a:p>
            <a:pPr algn="l"/>
            <a:endParaRPr lang="en-US" sz="1000" baseline="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bg1"/>
                </a:solidFill>
              </a:rPr>
              <a:t>Choose where to add presenter name(s) – upper right corner and under title/ subtitle. Remove unused placeholders. </a:t>
            </a:r>
          </a:p>
          <a:p>
            <a:pPr algn="l"/>
            <a:endParaRPr lang="en-US" sz="1000" dirty="0">
              <a:solidFill>
                <a:schemeClr val="bg1"/>
              </a:solidFill>
            </a:endParaRPr>
          </a:p>
        </p:txBody>
      </p:sp>
      <p:sp>
        <p:nvSpPr>
          <p:cNvPr id="15" name="Rectangle 14"/>
          <p:cNvSpPr/>
          <p:nvPr userDrawn="1"/>
        </p:nvSpPr>
        <p:spPr>
          <a:xfrm>
            <a:off x="-13251"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sp>
        <p:nvSpPr>
          <p:cNvPr id="19" name="Text Placeholder 5"/>
          <p:cNvSpPr>
            <a:spLocks noGrp="1"/>
          </p:cNvSpPr>
          <p:nvPr>
            <p:ph type="body" sz="quarter" idx="12" hasCustomPrompt="1"/>
          </p:nvPr>
        </p:nvSpPr>
        <p:spPr>
          <a:xfrm>
            <a:off x="6096000" y="5762825"/>
            <a:ext cx="5689600" cy="739505"/>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a:t>Click to insert disclaimer paragraph</a:t>
            </a:r>
          </a:p>
        </p:txBody>
      </p:sp>
      <p:sp>
        <p:nvSpPr>
          <p:cNvPr id="20" name="Text Placeholder 5"/>
          <p:cNvSpPr>
            <a:spLocks noGrp="1"/>
          </p:cNvSpPr>
          <p:nvPr>
            <p:ph type="body" sz="quarter" idx="13" hasCustomPrompt="1"/>
          </p:nvPr>
        </p:nvSpPr>
        <p:spPr>
          <a:xfrm>
            <a:off x="414529" y="4196049"/>
            <a:ext cx="7231529" cy="777168"/>
          </a:xfrm>
        </p:spPr>
        <p:txBody>
          <a:bodyPr>
            <a:noAutofit/>
          </a:bodyPr>
          <a:lstStyle>
            <a:lvl1pPr marL="0" indent="0">
              <a:spcBef>
                <a:spcPts val="300"/>
              </a:spcBef>
              <a:spcAft>
                <a:spcPts val="0"/>
              </a:spcAft>
              <a:buNone/>
              <a:defRPr sz="1100" b="1" baseline="0"/>
            </a:lvl1pPr>
          </a:lstStyle>
          <a:p>
            <a:pPr lvl="0"/>
            <a:r>
              <a:rPr lang="en-US"/>
              <a:t>Alternative 1: Click to insert Presenter Name(s)</a:t>
            </a:r>
            <a:br>
              <a:rPr lang="en-US"/>
            </a:br>
            <a:r>
              <a:rPr lang="en-US"/>
              <a:t>Job Title</a:t>
            </a:r>
            <a:br>
              <a:rPr lang="en-US"/>
            </a:br>
            <a:r>
              <a:rPr lang="en-US"/>
              <a:t>Department / Sector</a:t>
            </a:r>
          </a:p>
        </p:txBody>
      </p:sp>
      <p:sp>
        <p:nvSpPr>
          <p:cNvPr id="21" name="Text Placeholder 5"/>
          <p:cNvSpPr>
            <a:spLocks noGrp="1"/>
          </p:cNvSpPr>
          <p:nvPr>
            <p:ph type="body" sz="quarter" idx="14" hasCustomPrompt="1"/>
          </p:nvPr>
        </p:nvSpPr>
        <p:spPr>
          <a:xfrm>
            <a:off x="414528" y="5024553"/>
            <a:ext cx="3169920" cy="259884"/>
          </a:xfrm>
        </p:spPr>
        <p:txBody>
          <a:bodyPr>
            <a:noAutofit/>
          </a:bodyPr>
          <a:lstStyle>
            <a:lvl1pPr marL="0" indent="0">
              <a:buNone/>
              <a:defRPr sz="1050" b="0"/>
            </a:lvl1pPr>
          </a:lstStyle>
          <a:p>
            <a:pPr lvl="0"/>
            <a:r>
              <a:rPr lang="en-US"/>
              <a:t>Click to insert date</a:t>
            </a:r>
          </a:p>
        </p:txBody>
      </p:sp>
      <p:grpSp>
        <p:nvGrpSpPr>
          <p:cNvPr id="27" name="Group 26"/>
          <p:cNvGrpSpPr/>
          <p:nvPr userDrawn="1"/>
        </p:nvGrpSpPr>
        <p:grpSpPr>
          <a:xfrm>
            <a:off x="12287025" y="3023356"/>
            <a:ext cx="1386247" cy="1481802"/>
            <a:chOff x="9215268" y="3023356"/>
            <a:chExt cx="1039685" cy="1481802"/>
          </a:xfrm>
        </p:grpSpPr>
        <p:sp>
          <p:nvSpPr>
            <p:cNvPr id="28" name="Rectangle 27" hidden="1"/>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 </a:t>
              </a:r>
            </a:p>
          </p:txBody>
        </p:sp>
        <p:sp>
          <p:nvSpPr>
            <p:cNvPr id="29" name="Rectangle 28"/>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3049213766"/>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ver white Slim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528" y="164235"/>
            <a:ext cx="6705600" cy="1568639"/>
          </a:xfrm>
        </p:spPr>
        <p:txBody>
          <a:bodyPr tIns="0" anchor="t">
            <a:normAutofit/>
          </a:bodyPr>
          <a:lstStyle>
            <a:lvl1pPr algn="l">
              <a:defRPr sz="3600" b="1" baseline="0"/>
            </a:lvl1pPr>
          </a:lstStyle>
          <a:p>
            <a:r>
              <a:rPr lang="en-US"/>
              <a:t>Click to insert Presentation Title </a:t>
            </a:r>
          </a:p>
        </p:txBody>
      </p:sp>
      <p:sp>
        <p:nvSpPr>
          <p:cNvPr id="3" name="Subtitle 2"/>
          <p:cNvSpPr>
            <a:spLocks noGrp="1"/>
          </p:cNvSpPr>
          <p:nvPr>
            <p:ph type="subTitle" idx="1" hasCustomPrompt="1"/>
          </p:nvPr>
        </p:nvSpPr>
        <p:spPr>
          <a:xfrm>
            <a:off x="414528" y="1751715"/>
            <a:ext cx="67056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50" b="0"/>
            </a:lvl1pPr>
          </a:lstStyle>
          <a:p>
            <a:pPr lvl="0"/>
            <a:r>
              <a:rPr lang="en-US"/>
              <a:t>Click to insert date</a:t>
            </a:r>
          </a:p>
        </p:txBody>
      </p:sp>
      <p:sp>
        <p:nvSpPr>
          <p:cNvPr id="5" name="Picture Placeholder 4"/>
          <p:cNvSpPr>
            <a:spLocks noGrp="1"/>
          </p:cNvSpPr>
          <p:nvPr>
            <p:ph type="pic" sz="quarter" idx="13" hasCustomPrompt="1"/>
          </p:nvPr>
        </p:nvSpPr>
        <p:spPr>
          <a:xfrm>
            <a:off x="414528" y="2423160"/>
            <a:ext cx="11379200" cy="2542032"/>
          </a:xfrm>
        </p:spPr>
        <p:txBody>
          <a:bodyPr anchor="ctr"/>
          <a:lstStyle>
            <a:lvl1pPr marL="0" indent="0" algn="ctr">
              <a:buNone/>
              <a:defRPr/>
            </a:lvl1pPr>
          </a:lstStyle>
          <a:p>
            <a:r>
              <a:rPr lang="en-US"/>
              <a:t>Click to insert cover image</a:t>
            </a:r>
          </a:p>
        </p:txBody>
      </p:sp>
      <p:sp>
        <p:nvSpPr>
          <p:cNvPr id="12"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a:t>Click to insert Presenter Name(s)</a:t>
            </a:r>
            <a:br>
              <a:rPr lang="en-US"/>
            </a:br>
            <a:r>
              <a:rPr lang="en-US"/>
              <a:t>Job Title</a:t>
            </a:r>
            <a:br>
              <a:rPr lang="en-US"/>
            </a:br>
            <a:r>
              <a:rPr lang="en-US"/>
              <a:t>Department / Sector</a:t>
            </a:r>
          </a:p>
        </p:txBody>
      </p:sp>
      <p:sp>
        <p:nvSpPr>
          <p:cNvPr id="9" name="Rectangle 8" hidden="1"/>
          <p:cNvSpPr/>
          <p:nvPr userDrawn="1"/>
        </p:nvSpPr>
        <p:spPr>
          <a:xfrm>
            <a:off x="12287025" y="-4043"/>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Cover</a:t>
            </a:r>
            <a:r>
              <a:rPr lang="en-US" sz="1000" b="1" baseline="0" dirty="0">
                <a:solidFill>
                  <a:schemeClr val="tx1"/>
                </a:solidFill>
              </a:rPr>
              <a:t> + Image</a:t>
            </a:r>
          </a:p>
          <a:p>
            <a:pPr algn="l"/>
            <a:r>
              <a:rPr lang="en-US" sz="1000" baseline="0" dirty="0">
                <a:solidFill>
                  <a:schemeClr val="tx1"/>
                </a:solidFill>
              </a:rPr>
              <a:t>Do not change the size of the title. Keep the title short and use the subtitle area for longer descriptions if needed. Insert rectangular image by clicking the image icon. </a:t>
            </a:r>
            <a:endParaRPr lang="en-US" sz="1000" dirty="0">
              <a:solidFill>
                <a:schemeClr val="tx1"/>
              </a:solidFill>
            </a:endParaRPr>
          </a:p>
        </p:txBody>
      </p:sp>
      <p:sp>
        <p:nvSpPr>
          <p:cNvPr id="14" name="Rectangle 13"/>
          <p:cNvSpPr/>
          <p:nvPr userDrawn="1"/>
        </p:nvSpPr>
        <p:spPr>
          <a:xfrm>
            <a:off x="-13251" y="6867939"/>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pic>
        <p:nvPicPr>
          <p:cNvPr id="21" name="Indices"/>
          <p:cNvPicPr>
            <a:picLocks noChangeAspect="1"/>
          </p:cNvPicPr>
          <p:nvPr userDrawn="1"/>
        </p:nvPicPr>
        <p:blipFill>
          <a:blip r:embed="rId2"/>
          <a:stretch>
            <a:fillRect/>
          </a:stretch>
        </p:blipFill>
        <p:spPr>
          <a:xfrm>
            <a:off x="170538" y="5572876"/>
            <a:ext cx="2978045" cy="1109205"/>
          </a:xfrm>
          <a:prstGeom prst="rect">
            <a:avLst/>
          </a:prstGeom>
        </p:spPr>
      </p:pic>
      <p:sp>
        <p:nvSpPr>
          <p:cNvPr id="22" name="Text Placeholder 5"/>
          <p:cNvSpPr>
            <a:spLocks noGrp="1"/>
          </p:cNvSpPr>
          <p:nvPr>
            <p:ph type="body" sz="quarter" idx="12" hasCustomPrompt="1"/>
          </p:nvPr>
        </p:nvSpPr>
        <p:spPr>
          <a:xfrm>
            <a:off x="6096000" y="5762825"/>
            <a:ext cx="5689600" cy="739505"/>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a:t>Click to insert disclaimer paragraph</a:t>
            </a:r>
          </a:p>
        </p:txBody>
      </p:sp>
      <p:grpSp>
        <p:nvGrpSpPr>
          <p:cNvPr id="23" name="Group 22"/>
          <p:cNvGrpSpPr/>
          <p:nvPr userDrawn="1"/>
        </p:nvGrpSpPr>
        <p:grpSpPr>
          <a:xfrm>
            <a:off x="12287025" y="2212324"/>
            <a:ext cx="1386247" cy="1481802"/>
            <a:chOff x="9215268" y="3023356"/>
            <a:chExt cx="1039685" cy="1481802"/>
          </a:xfrm>
        </p:grpSpPr>
        <p:sp>
          <p:nvSpPr>
            <p:cNvPr id="25" name="Rectangle 24"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6" name="Rectangle 2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30502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4D0325-D787-A44E-B90D-A8A945139111}"/>
              </a:ext>
            </a:extLst>
          </p:cNvPr>
          <p:cNvSpPr>
            <a:spLocks noGrp="1"/>
          </p:cNvSpPr>
          <p:nvPr>
            <p:ph type="title" orient="vert"/>
          </p:nvPr>
        </p:nvSpPr>
        <p:spPr>
          <a:xfrm>
            <a:off x="8724902" y="365124"/>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A6B2AB-059A-E040-8A3E-33AE8435AD0D}"/>
              </a:ext>
            </a:extLst>
          </p:cNvPr>
          <p:cNvSpPr>
            <a:spLocks noGrp="1"/>
          </p:cNvSpPr>
          <p:nvPr>
            <p:ph type="body" orient="vert" idx="1"/>
          </p:nvPr>
        </p:nvSpPr>
        <p:spPr>
          <a:xfrm>
            <a:off x="838203" y="365124"/>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25267-65C6-4B4E-9774-4B12330E77E2}"/>
              </a:ext>
            </a:extLst>
          </p:cNvPr>
          <p:cNvSpPr>
            <a:spLocks noGrp="1"/>
          </p:cNvSpPr>
          <p:nvPr>
            <p:ph type="dt" sz="half" idx="10"/>
          </p:nvPr>
        </p:nvSpPr>
        <p:spPr/>
        <p:txBody>
          <a:bodyPr/>
          <a:lstStyle/>
          <a:p>
            <a:fld id="{188FAC8C-B927-0947-A899-CE2C1BE349BF}" type="datetimeFigureOut">
              <a:rPr lang="en-US" smtClean="0"/>
              <a:t>8/2/2023</a:t>
            </a:fld>
            <a:endParaRPr lang="en-US"/>
          </a:p>
        </p:txBody>
      </p:sp>
      <p:sp>
        <p:nvSpPr>
          <p:cNvPr id="5" name="Footer Placeholder 4">
            <a:extLst>
              <a:ext uri="{FF2B5EF4-FFF2-40B4-BE49-F238E27FC236}">
                <a16:creationId xmlns:a16="http://schemas.microsoft.com/office/drawing/2014/main" id="{E74C9482-5412-8647-99AB-AB1A1133A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D7D9C-78C5-F848-99EE-DAD44AD52559}"/>
              </a:ext>
            </a:extLst>
          </p:cNvPr>
          <p:cNvSpPr>
            <a:spLocks noGrp="1"/>
          </p:cNvSpPr>
          <p:nvPr>
            <p:ph type="sldNum" sz="quarter" idx="12"/>
          </p:nvPr>
        </p:nvSpPr>
        <p:spPr/>
        <p:txBody>
          <a:bodyPr/>
          <a:lstStyle/>
          <a:p>
            <a:fld id="{1AB04101-27C3-3447-AB51-51E467C673D9}" type="slidenum">
              <a:rPr lang="en-US" smtClean="0"/>
              <a:t>‹#›</a:t>
            </a:fld>
            <a:endParaRPr lang="en-US"/>
          </a:p>
        </p:txBody>
      </p:sp>
    </p:spTree>
    <p:extLst>
      <p:ext uri="{BB962C8B-B14F-4D97-AF65-F5344CB8AC3E}">
        <p14:creationId xmlns:p14="http://schemas.microsoft.com/office/powerpoint/2010/main" val="11697268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ver black Slim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528" y="164593"/>
            <a:ext cx="6705600" cy="1568639"/>
          </a:xfrm>
        </p:spPr>
        <p:txBody>
          <a:bodyPr tIns="0" anchor="t">
            <a:normAutofit/>
          </a:bodyPr>
          <a:lstStyle>
            <a:lvl1pPr algn="l">
              <a:defRPr sz="3600" b="1" baseline="0"/>
            </a:lvl1pPr>
          </a:lstStyle>
          <a:p>
            <a:r>
              <a:rPr lang="en-US"/>
              <a:t>Click to insert Presentation Title</a:t>
            </a:r>
          </a:p>
        </p:txBody>
      </p:sp>
      <p:sp>
        <p:nvSpPr>
          <p:cNvPr id="3" name="Subtitle 2"/>
          <p:cNvSpPr>
            <a:spLocks noGrp="1"/>
          </p:cNvSpPr>
          <p:nvPr>
            <p:ph type="subTitle" idx="1" hasCustomPrompt="1"/>
          </p:nvPr>
        </p:nvSpPr>
        <p:spPr>
          <a:xfrm>
            <a:off x="414528" y="1755648"/>
            <a:ext cx="67056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50" b="0"/>
            </a:lvl1pPr>
          </a:lstStyle>
          <a:p>
            <a:pPr lvl="0"/>
            <a:r>
              <a:rPr lang="en-US"/>
              <a:t>Click to insert date</a:t>
            </a:r>
          </a:p>
        </p:txBody>
      </p:sp>
      <p:sp>
        <p:nvSpPr>
          <p:cNvPr id="5" name="Picture Placeholder 4"/>
          <p:cNvSpPr>
            <a:spLocks noGrp="1"/>
          </p:cNvSpPr>
          <p:nvPr>
            <p:ph type="pic" sz="quarter" idx="13" hasCustomPrompt="1"/>
          </p:nvPr>
        </p:nvSpPr>
        <p:spPr>
          <a:xfrm>
            <a:off x="414528" y="2423160"/>
            <a:ext cx="11379200" cy="2542032"/>
          </a:xfrm>
        </p:spPr>
        <p:txBody>
          <a:bodyPr anchor="ctr"/>
          <a:lstStyle>
            <a:lvl1pPr marL="0" indent="0" algn="ctr">
              <a:buNone/>
              <a:defRPr/>
            </a:lvl1pPr>
          </a:lstStyle>
          <a:p>
            <a:r>
              <a:rPr lang="en-US"/>
              <a:t>Click to insert cover image</a:t>
            </a:r>
          </a:p>
        </p:txBody>
      </p:sp>
      <p:sp>
        <p:nvSpPr>
          <p:cNvPr id="14"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a:t>Click to insert Presenter Name(s)</a:t>
            </a:r>
            <a:br>
              <a:rPr lang="en-US"/>
            </a:br>
            <a:r>
              <a:rPr lang="en-US"/>
              <a:t>Job Title</a:t>
            </a:r>
            <a:br>
              <a:rPr lang="en-US"/>
            </a:br>
            <a:r>
              <a:rPr lang="en-US"/>
              <a:t>Department / Sector</a:t>
            </a:r>
          </a:p>
        </p:txBody>
      </p:sp>
      <p:sp>
        <p:nvSpPr>
          <p:cNvPr id="9" name="Rectangle 8" hidden="1"/>
          <p:cNvSpPr/>
          <p:nvPr userDrawn="1"/>
        </p:nvSpPr>
        <p:spPr>
          <a:xfrm>
            <a:off x="12287025" y="-4043"/>
            <a:ext cx="1386247" cy="21148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Cover</a:t>
            </a:r>
            <a:r>
              <a:rPr lang="en-US" sz="1000" b="1" baseline="0" dirty="0">
                <a:solidFill>
                  <a:schemeClr val="bg1"/>
                </a:solidFill>
              </a:rPr>
              <a:t> + Image</a:t>
            </a:r>
          </a:p>
          <a:p>
            <a:pPr algn="l"/>
            <a:r>
              <a:rPr lang="en-US" sz="1000" baseline="0" dirty="0">
                <a:solidFill>
                  <a:schemeClr val="bg1"/>
                </a:solidFill>
              </a:rPr>
              <a:t>Do not change the size of the title. Keep the title short and use the subtitle area for longer descriptions if needed. Insert rectangular image by clicking the image icon. </a:t>
            </a:r>
            <a:endParaRPr lang="en-US" sz="1000" dirty="0">
              <a:solidFill>
                <a:schemeClr val="bg1"/>
              </a:solidFill>
            </a:endParaRPr>
          </a:p>
        </p:txBody>
      </p:sp>
      <p:sp>
        <p:nvSpPr>
          <p:cNvPr id="12" name="Rectangle 11"/>
          <p:cNvSpPr/>
          <p:nvPr userDrawn="1"/>
        </p:nvSpPr>
        <p:spPr>
          <a:xfrm>
            <a:off x="-13251"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pic>
        <p:nvPicPr>
          <p:cNvPr id="19" name="Indices"/>
          <p:cNvPicPr>
            <a:picLocks noChangeAspect="1"/>
          </p:cNvPicPr>
          <p:nvPr userDrawn="1"/>
        </p:nvPicPr>
        <p:blipFill>
          <a:blip r:embed="rId2"/>
          <a:stretch>
            <a:fillRect/>
          </a:stretch>
        </p:blipFill>
        <p:spPr>
          <a:xfrm>
            <a:off x="181775" y="5574708"/>
            <a:ext cx="2974848" cy="1108013"/>
          </a:xfrm>
          <a:prstGeom prst="rect">
            <a:avLst/>
          </a:prstGeom>
        </p:spPr>
      </p:pic>
      <p:sp>
        <p:nvSpPr>
          <p:cNvPr id="23" name="Text Placeholder 5"/>
          <p:cNvSpPr>
            <a:spLocks noGrp="1"/>
          </p:cNvSpPr>
          <p:nvPr>
            <p:ph type="body" sz="quarter" idx="12" hasCustomPrompt="1"/>
          </p:nvPr>
        </p:nvSpPr>
        <p:spPr>
          <a:xfrm>
            <a:off x="6096000" y="5762825"/>
            <a:ext cx="5689600" cy="739505"/>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a:t>Click to insert disclaimer paragraph</a:t>
            </a:r>
          </a:p>
        </p:txBody>
      </p:sp>
      <p:grpSp>
        <p:nvGrpSpPr>
          <p:cNvPr id="24" name="Group 23"/>
          <p:cNvGrpSpPr/>
          <p:nvPr userDrawn="1"/>
        </p:nvGrpSpPr>
        <p:grpSpPr>
          <a:xfrm>
            <a:off x="12287025" y="2219022"/>
            <a:ext cx="1386247" cy="1481802"/>
            <a:chOff x="9215268" y="3023356"/>
            <a:chExt cx="1039685" cy="1481802"/>
          </a:xfrm>
        </p:grpSpPr>
        <p:sp>
          <p:nvSpPr>
            <p:cNvPr id="25" name="Rectangle 24" hidden="1"/>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 </a:t>
              </a:r>
            </a:p>
          </p:txBody>
        </p:sp>
        <p:sp>
          <p:nvSpPr>
            <p:cNvPr id="26" name="Rectangle 2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2145425177"/>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Divider white plain">
    <p:spTree>
      <p:nvGrpSpPr>
        <p:cNvPr id="1" name=""/>
        <p:cNvGrpSpPr/>
        <p:nvPr/>
      </p:nvGrpSpPr>
      <p:grpSpPr>
        <a:xfrm>
          <a:off x="0" y="0"/>
          <a:ext cx="0" cy="0"/>
          <a:chOff x="0" y="0"/>
          <a:chExt cx="0" cy="0"/>
        </a:xfrm>
      </p:grpSpPr>
      <p:sp>
        <p:nvSpPr>
          <p:cNvPr id="2" name="Title 1"/>
          <p:cNvSpPr>
            <a:spLocks noGrp="1"/>
          </p:cNvSpPr>
          <p:nvPr>
            <p:ph type="title"/>
          </p:nvPr>
        </p:nvSpPr>
        <p:spPr>
          <a:xfrm>
            <a:off x="414528" y="206375"/>
            <a:ext cx="9490635" cy="4249084"/>
          </a:xfrm>
        </p:spPr>
        <p:txBody>
          <a:bodyPr tIns="0" anchor="t"/>
          <a:lstStyle>
            <a:lvl1pPr>
              <a:defRPr sz="5400" b="1"/>
            </a:lvl1pPr>
          </a:lstStyle>
          <a:p>
            <a:r>
              <a:rPr lang="en-US"/>
              <a:t>Click to edit Master title style</a:t>
            </a:r>
          </a:p>
        </p:txBody>
      </p:sp>
      <p:sp>
        <p:nvSpPr>
          <p:cNvPr id="3" name="Text Placeholder 2"/>
          <p:cNvSpPr>
            <a:spLocks noGrp="1"/>
          </p:cNvSpPr>
          <p:nvPr>
            <p:ph type="body" idx="1"/>
          </p:nvPr>
        </p:nvSpPr>
        <p:spPr>
          <a:xfrm>
            <a:off x="414528" y="457487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Rectangle 5" hidden="1"/>
          <p:cNvSpPr/>
          <p:nvPr userDrawn="1"/>
        </p:nvSpPr>
        <p:spPr>
          <a:xfrm>
            <a:off x="12287025" y="-4043"/>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a:solidFill>
                  <a:schemeClr val="tx1"/>
                </a:solidFill>
              </a:rPr>
              <a:t>Divider</a:t>
            </a:r>
            <a:endParaRPr lang="en-US" sz="1000" b="1" baseline="0">
              <a:solidFill>
                <a:schemeClr val="tx1"/>
              </a:solidFill>
            </a:endParaRPr>
          </a:p>
          <a:p>
            <a:pPr algn="l"/>
            <a:r>
              <a:rPr lang="en-US" sz="1000" baseline="0">
                <a:solidFill>
                  <a:schemeClr val="tx1"/>
                </a:solidFill>
              </a:rPr>
              <a:t>Remove subtitle placeholder if not needed. </a:t>
            </a:r>
            <a:endParaRPr lang="en-US" sz="1000">
              <a:solidFill>
                <a:schemeClr val="tx1"/>
              </a:solidFill>
            </a:endParaRPr>
          </a:p>
        </p:txBody>
      </p:sp>
      <p:grpSp>
        <p:nvGrpSpPr>
          <p:cNvPr id="8" name="Group 7" hidden="1"/>
          <p:cNvGrpSpPr/>
          <p:nvPr userDrawn="1"/>
        </p:nvGrpSpPr>
        <p:grpSpPr>
          <a:xfrm>
            <a:off x="12287025" y="2212324"/>
            <a:ext cx="1386247" cy="1481802"/>
            <a:chOff x="9215268" y="3023356"/>
            <a:chExt cx="1039685" cy="1481802"/>
          </a:xfrm>
        </p:grpSpPr>
        <p:sp>
          <p:nvSpPr>
            <p:cNvPr id="9" name="Rectangle 8"/>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a:solidFill>
                    <a:schemeClr val="tx1"/>
                  </a:solidFill>
                </a:rPr>
                <a:t>Only use </a:t>
              </a:r>
              <a:r>
                <a:rPr lang="en-US" sz="1000" b="0" baseline="0">
                  <a:solidFill>
                    <a:srgbClr val="D6002A"/>
                  </a:solidFill>
                </a:rPr>
                <a:t>S&amp;P Global Red </a:t>
              </a:r>
              <a:r>
                <a:rPr lang="en-US" sz="1000" b="0" baseline="0">
                  <a:solidFill>
                    <a:schemeClr val="tx1"/>
                  </a:solidFill>
                </a:rPr>
                <a:t>for key text high-lights, not shapes or charts. </a:t>
              </a:r>
              <a:br>
                <a:rPr lang="en-US" sz="1000" b="0" baseline="0">
                  <a:solidFill>
                    <a:schemeClr val="tx1"/>
                  </a:solidFill>
                </a:rPr>
              </a:br>
              <a:r>
                <a:rPr lang="en-US" sz="1000" b="0" baseline="0">
                  <a:solidFill>
                    <a:schemeClr val="tx1"/>
                  </a:solidFill>
                </a:rPr>
                <a:t>It’s available in the custom color palette. </a:t>
              </a:r>
            </a:p>
          </p:txBody>
        </p:sp>
        <p:sp>
          <p:nvSpPr>
            <p:cNvPr id="10" name="Rectangle 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
        <p:nvSpPr>
          <p:cNvPr id="11" name="Slide Number Placeholder 5">
            <a:extLst>
              <a:ext uri="{FF2B5EF4-FFF2-40B4-BE49-F238E27FC236}">
                <a16:creationId xmlns:a16="http://schemas.microsoft.com/office/drawing/2014/main" id="{4A32AF46-7B8D-403E-9F12-EBE9F539A919}"/>
              </a:ext>
            </a:extLst>
          </p:cNvPr>
          <p:cNvSpPr>
            <a:spLocks noGrp="1"/>
          </p:cNvSpPr>
          <p:nvPr>
            <p:ph type="sldNum" sz="quarter" idx="4"/>
          </p:nvPr>
        </p:nvSpPr>
        <p:spPr>
          <a:xfrm>
            <a:off x="11214812" y="211656"/>
            <a:ext cx="570795" cy="373694"/>
          </a:xfrm>
          <a:prstGeom prst="rect">
            <a:avLst/>
          </a:prstGeom>
        </p:spPr>
        <p:txBody>
          <a:bodyPr vert="horz" lIns="91440" tIns="0" rIns="0" bIns="0" rtlCol="0" anchor="b"/>
          <a:lstStyle>
            <a:lvl1pPr algn="r">
              <a:defRPr sz="1050">
                <a:solidFill>
                  <a:schemeClr val="tx1"/>
                </a:solidFill>
              </a:defRPr>
            </a:lvl1pPr>
          </a:lstStyle>
          <a:p>
            <a:fld id="{5246FB18-5DF1-419A-B975-14AFDDD65B9F}" type="slidenum">
              <a:rPr lang="en-US" smtClean="0"/>
              <a:pPr/>
              <a:t>‹#›</a:t>
            </a:fld>
            <a:endParaRPr lang="en-US"/>
          </a:p>
        </p:txBody>
      </p:sp>
    </p:spTree>
    <p:extLst>
      <p:ext uri="{BB962C8B-B14F-4D97-AF65-F5344CB8AC3E}">
        <p14:creationId xmlns:p14="http://schemas.microsoft.com/office/powerpoint/2010/main" val="13388581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ivider black plai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4528" y="206375"/>
            <a:ext cx="9490635" cy="4249084"/>
          </a:xfrm>
        </p:spPr>
        <p:txBody>
          <a:bodyPr tIns="0" anchor="t"/>
          <a:lstStyle>
            <a:lvl1pPr>
              <a:defRPr sz="5400" b="1"/>
            </a:lvl1pPr>
          </a:lstStyle>
          <a:p>
            <a:r>
              <a:rPr lang="en-US"/>
              <a:t>Click to edit Master title style</a:t>
            </a:r>
          </a:p>
        </p:txBody>
      </p:sp>
      <p:sp>
        <p:nvSpPr>
          <p:cNvPr id="3" name="Text Placeholder 2"/>
          <p:cNvSpPr>
            <a:spLocks noGrp="1"/>
          </p:cNvSpPr>
          <p:nvPr>
            <p:ph type="body" idx="1"/>
          </p:nvPr>
        </p:nvSpPr>
        <p:spPr>
          <a:xfrm>
            <a:off x="414528" y="457487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Rectangle 8"/>
          <p:cNvSpPr/>
          <p:nvPr userDrawn="1"/>
        </p:nvSpPr>
        <p:spPr>
          <a:xfrm>
            <a:off x="-13251"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cxnSp>
        <p:nvCxnSpPr>
          <p:cNvPr id="10" name="Straight Connector 9"/>
          <p:cNvCxnSpPr/>
          <p:nvPr userDrawn="1"/>
        </p:nvCxnSpPr>
        <p:spPr>
          <a:xfrm>
            <a:off x="-395621" y="6090880"/>
            <a:ext cx="395621"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2192000" y="6095210"/>
            <a:ext cx="395621"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hidden="1"/>
          <p:cNvSpPr txBox="1"/>
          <p:nvPr userDrawn="1"/>
        </p:nvSpPr>
        <p:spPr>
          <a:xfrm>
            <a:off x="12287024" y="5979162"/>
            <a:ext cx="1706880" cy="142555"/>
          </a:xfrm>
          <a:prstGeom prst="rect">
            <a:avLst/>
          </a:prstGeom>
          <a:noFill/>
        </p:spPr>
        <p:txBody>
          <a:bodyPr wrap="square" lIns="0" tIns="0" rIns="0" bIns="0" rtlCol="0">
            <a:noAutofit/>
          </a:bodyPr>
          <a:lstStyle/>
          <a:p>
            <a:pPr algn="l"/>
            <a:r>
              <a:rPr lang="en-US" sz="800" dirty="0">
                <a:solidFill>
                  <a:schemeClr val="tx2">
                    <a:lumMod val="75000"/>
                  </a:schemeClr>
                </a:solidFill>
                <a:latin typeface="Arial Narrow" panose="020B0606020202030204" pitchFamily="34" charset="0"/>
              </a:rPr>
              <a:t>No content below the line</a:t>
            </a:r>
          </a:p>
        </p:txBody>
      </p:sp>
      <p:sp>
        <p:nvSpPr>
          <p:cNvPr id="13" name="TextBox 12" hidden="1"/>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tx2">
                    <a:lumMod val="75000"/>
                  </a:schemeClr>
                </a:solidFill>
                <a:latin typeface="Arial Narrow" panose="020B0606020202030204" pitchFamily="34" charset="0"/>
              </a:rPr>
              <a:t>No content below the line</a:t>
            </a:r>
          </a:p>
        </p:txBody>
      </p:sp>
      <p:sp>
        <p:nvSpPr>
          <p:cNvPr id="24" name="Rectangle 23" hidden="1"/>
          <p:cNvSpPr/>
          <p:nvPr userDrawn="1"/>
        </p:nvSpPr>
        <p:spPr>
          <a:xfrm>
            <a:off x="12287025" y="-4043"/>
            <a:ext cx="1386247" cy="21148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Divider</a:t>
            </a:r>
            <a:endParaRPr lang="en-US" sz="1000" b="1" baseline="0" dirty="0">
              <a:solidFill>
                <a:schemeClr val="bg1"/>
              </a:solidFill>
            </a:endParaRPr>
          </a:p>
          <a:p>
            <a:pPr algn="l"/>
            <a:r>
              <a:rPr lang="en-US" sz="1000" baseline="0" dirty="0">
                <a:solidFill>
                  <a:schemeClr val="bg1"/>
                </a:solidFill>
              </a:rPr>
              <a:t>Remove subtitle placeholder if not needed. </a:t>
            </a:r>
          </a:p>
          <a:p>
            <a:pPr algn="l"/>
            <a:endParaRPr lang="en-US" sz="1000" baseline="0" dirty="0">
              <a:solidFill>
                <a:schemeClr val="bg1"/>
              </a:solidFill>
            </a:endParaRPr>
          </a:p>
        </p:txBody>
      </p:sp>
      <p:pic>
        <p:nvPicPr>
          <p:cNvPr id="16" name="Indices"/>
          <p:cNvPicPr>
            <a:picLocks noChangeAspect="1"/>
          </p:cNvPicPr>
          <p:nvPr userDrawn="1"/>
        </p:nvPicPr>
        <p:blipFill>
          <a:blip r:embed="rId2"/>
          <a:stretch>
            <a:fillRect/>
          </a:stretch>
        </p:blipFill>
        <p:spPr>
          <a:xfrm>
            <a:off x="280107" y="6124452"/>
            <a:ext cx="1706880" cy="635745"/>
          </a:xfrm>
          <a:prstGeom prst="rect">
            <a:avLst/>
          </a:prstGeom>
        </p:spPr>
      </p:pic>
      <p:grpSp>
        <p:nvGrpSpPr>
          <p:cNvPr id="26" name="Group 25" hidden="1"/>
          <p:cNvGrpSpPr/>
          <p:nvPr userDrawn="1"/>
        </p:nvGrpSpPr>
        <p:grpSpPr>
          <a:xfrm>
            <a:off x="12287025" y="2219022"/>
            <a:ext cx="1386247" cy="1481802"/>
            <a:chOff x="9215268" y="3023356"/>
            <a:chExt cx="1039685" cy="1481802"/>
          </a:xfrm>
        </p:grpSpPr>
        <p:sp>
          <p:nvSpPr>
            <p:cNvPr id="27" name="Rectangle 26"/>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a:solidFill>
                    <a:schemeClr val="bg1"/>
                  </a:solidFill>
                </a:rPr>
                <a:t>Only use </a:t>
              </a:r>
              <a:r>
                <a:rPr lang="en-US" sz="1000" b="0" baseline="0">
                  <a:solidFill>
                    <a:srgbClr val="D6002A"/>
                  </a:solidFill>
                </a:rPr>
                <a:t>S&amp;P Global Red </a:t>
              </a:r>
              <a:r>
                <a:rPr lang="en-US" sz="1000" b="0" baseline="0">
                  <a:solidFill>
                    <a:schemeClr val="bg1"/>
                  </a:solidFill>
                </a:rPr>
                <a:t>for key text high-lights, not shapes or charts. </a:t>
              </a:r>
              <a:br>
                <a:rPr lang="en-US" sz="1000" b="0" baseline="0">
                  <a:solidFill>
                    <a:schemeClr val="bg1"/>
                  </a:solidFill>
                </a:rPr>
              </a:br>
              <a:r>
                <a:rPr lang="en-US" sz="1000" b="0" baseline="0">
                  <a:solidFill>
                    <a:schemeClr val="bg1"/>
                  </a:solidFill>
                </a:rPr>
                <a:t>It’s available in the custom color palette. </a:t>
              </a:r>
            </a:p>
          </p:txBody>
        </p:sp>
        <p:sp>
          <p:nvSpPr>
            <p:cNvPr id="28" name="Rectangle 27"/>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
        <p:nvSpPr>
          <p:cNvPr id="14" name="Rectangle 13"/>
          <p:cNvSpPr/>
          <p:nvPr userDrawn="1"/>
        </p:nvSpPr>
        <p:spPr>
          <a:xfrm>
            <a:off x="-3945" y="6873240"/>
            <a:ext cx="12192000" cy="342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sp>
        <p:nvSpPr>
          <p:cNvPr id="15" name="Rectangle 14"/>
          <p:cNvSpPr/>
          <p:nvPr userDrawn="1"/>
        </p:nvSpPr>
        <p:spPr>
          <a:xfrm>
            <a:off x="1" y="6879917"/>
            <a:ext cx="12205252" cy="367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sp>
        <p:nvSpPr>
          <p:cNvPr id="17" name="Rectangle 16"/>
          <p:cNvSpPr/>
          <p:nvPr userDrawn="1"/>
        </p:nvSpPr>
        <p:spPr>
          <a:xfrm>
            <a:off x="-3945" y="6873240"/>
            <a:ext cx="12192000" cy="342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sp>
        <p:nvSpPr>
          <p:cNvPr id="18" name="Rectangle 17" hidden="1"/>
          <p:cNvSpPr/>
          <p:nvPr userDrawn="1"/>
        </p:nvSpPr>
        <p:spPr>
          <a:xfrm>
            <a:off x="5963507" y="6886532"/>
            <a:ext cx="618744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bg1"/>
                </a:solidFill>
              </a:rPr>
              <a:t>Footer :  </a:t>
            </a:r>
            <a:r>
              <a:rPr lang="en-US" sz="1000" baseline="0" dirty="0">
                <a:solidFill>
                  <a:schemeClr val="bg1"/>
                </a:solidFill>
                <a:sym typeface="Wingdings 3" panose="05040102010807070707" pitchFamily="18" charset="2"/>
              </a:rPr>
              <a:t>Never change the footer text on individual slides. Change, t</a:t>
            </a:r>
            <a:r>
              <a:rPr lang="en-US" sz="1000" baseline="0" dirty="0">
                <a:solidFill>
                  <a:schemeClr val="bg1"/>
                </a:solidFill>
              </a:rPr>
              <a:t>urn on or off footer by using Insert </a:t>
            </a:r>
            <a:r>
              <a:rPr lang="en-US" sz="1000" baseline="0" dirty="0">
                <a:solidFill>
                  <a:schemeClr val="bg1"/>
                </a:solidFill>
                <a:sym typeface="Wingdings 3" panose="05040102010807070707" pitchFamily="18" charset="2"/>
              </a:rPr>
              <a:t> Header &amp; Footer Enter / change text  Click Apply All. </a:t>
            </a:r>
            <a:endParaRPr lang="en-US" sz="1000" baseline="0" dirty="0">
              <a:solidFill>
                <a:schemeClr val="bg1"/>
              </a:solidFill>
            </a:endParaRPr>
          </a:p>
        </p:txBody>
      </p:sp>
      <p:sp>
        <p:nvSpPr>
          <p:cNvPr id="19" name="TextBox 18" hidden="1"/>
          <p:cNvSpPr txBox="1"/>
          <p:nvPr userDrawn="1"/>
        </p:nvSpPr>
        <p:spPr>
          <a:xfrm>
            <a:off x="24860" y="6883559"/>
            <a:ext cx="903163"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0" name="TextBox 19" hidden="1"/>
          <p:cNvSpPr txBox="1"/>
          <p:nvPr userDrawn="1"/>
        </p:nvSpPr>
        <p:spPr>
          <a:xfrm>
            <a:off x="3345543" y="7042641"/>
            <a:ext cx="1320629"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1" name="Group 20"/>
          <p:cNvGrpSpPr/>
          <p:nvPr userDrawn="1"/>
        </p:nvGrpSpPr>
        <p:grpSpPr>
          <a:xfrm>
            <a:off x="905408" y="6907927"/>
            <a:ext cx="2077933" cy="100584"/>
            <a:chOff x="914339" y="6913770"/>
            <a:chExt cx="1558450" cy="100584"/>
          </a:xfrm>
        </p:grpSpPr>
        <p:sp>
          <p:nvSpPr>
            <p:cNvPr id="22" name="Rectangle 21"/>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23" name="Rectangle 22"/>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25" name="Rectangle 24"/>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29" name="Rectangle 28"/>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0" name="Rectangle 29"/>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1" name="Rectangle 30"/>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2" name="Rectangle 31"/>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3" name="Rectangle 32"/>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rial" panose="020B0604020202020204" pitchFamily="34" charset="0"/>
                <a:cs typeface="Arial"/>
              </a:endParaRPr>
            </a:p>
          </p:txBody>
        </p:sp>
        <p:sp>
          <p:nvSpPr>
            <p:cNvPr id="34" name="Rectangle 33"/>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35" name="Rectangle 34"/>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rial" panose="020B0604020202020204" pitchFamily="34" charset="0"/>
                <a:cs typeface="Arial"/>
              </a:endParaRPr>
            </a:p>
          </p:txBody>
        </p:sp>
        <p:sp>
          <p:nvSpPr>
            <p:cNvPr id="36" name="Rectangle 35"/>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7" name="Rectangle 36"/>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rial" panose="020B0604020202020204" pitchFamily="34" charset="0"/>
                <a:cs typeface="Arial"/>
              </a:endParaRPr>
            </a:p>
          </p:txBody>
        </p:sp>
        <p:sp>
          <p:nvSpPr>
            <p:cNvPr id="38" name="Rectangle 37"/>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39" name="Rectangle 38"/>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rial" panose="020B0604020202020204" pitchFamily="34" charset="0"/>
                <a:cs typeface="Arial"/>
              </a:endParaRPr>
            </a:p>
          </p:txBody>
        </p:sp>
      </p:grpSp>
      <p:sp>
        <p:nvSpPr>
          <p:cNvPr id="40" name="TextBox 39" hidden="1"/>
          <p:cNvSpPr txBox="1"/>
          <p:nvPr userDrawn="1"/>
        </p:nvSpPr>
        <p:spPr>
          <a:xfrm>
            <a:off x="3075824" y="6883559"/>
            <a:ext cx="1706880"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1" name="Group 40"/>
          <p:cNvGrpSpPr/>
          <p:nvPr userDrawn="1"/>
        </p:nvGrpSpPr>
        <p:grpSpPr>
          <a:xfrm>
            <a:off x="3092291" y="7022893"/>
            <a:ext cx="218964" cy="91440"/>
            <a:chOff x="2279174" y="7027888"/>
            <a:chExt cx="164223" cy="91440"/>
          </a:xfrm>
        </p:grpSpPr>
        <p:cxnSp>
          <p:nvCxnSpPr>
            <p:cNvPr id="42" name="Straight Arrow Connector 41"/>
            <p:cNvCxnSpPr>
              <a:cxnSpLocks/>
            </p:cNvCxnSpPr>
            <p:nvPr userDrawn="1"/>
          </p:nvCxnSpPr>
          <p:spPr>
            <a:xfrm>
              <a:off x="2279174" y="7114593"/>
              <a:ext cx="164223"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userDrawn="1"/>
          </p:nvCxnSpPr>
          <p:spPr>
            <a:xfrm flipV="1">
              <a:off x="2281672" y="7027888"/>
              <a:ext cx="0" cy="9144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userDrawn="1"/>
        </p:nvGrpSpPr>
        <p:grpSpPr>
          <a:xfrm>
            <a:off x="4612888" y="7065273"/>
            <a:ext cx="1037553" cy="100584"/>
            <a:chOff x="1566748" y="7022234"/>
            <a:chExt cx="778165" cy="100584"/>
          </a:xfrm>
        </p:grpSpPr>
        <p:sp>
          <p:nvSpPr>
            <p:cNvPr id="45" name="Rectangle 44"/>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46" name="Rectangle 45"/>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47" name="Rectangle 46"/>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48" name="Rectangle 47"/>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49" name="Rectangle 48"/>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0" name="Rectangle 49"/>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1" name="Rectangle 50"/>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grpSp>
        <p:nvGrpSpPr>
          <p:cNvPr id="52" name="Group 51"/>
          <p:cNvGrpSpPr/>
          <p:nvPr userDrawn="1"/>
        </p:nvGrpSpPr>
        <p:grpSpPr>
          <a:xfrm>
            <a:off x="4232597" y="6907927"/>
            <a:ext cx="733035" cy="100584"/>
            <a:chOff x="3141899" y="6907927"/>
            <a:chExt cx="549776" cy="100584"/>
          </a:xfrm>
        </p:grpSpPr>
        <p:sp>
          <p:nvSpPr>
            <p:cNvPr id="53" name="Rectangle 52"/>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4" name="Rectangle 53"/>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55" name="Rectangle 54"/>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6" name="Rectangle 55"/>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7" name="Rectangle 56"/>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grpSp>
        <p:nvGrpSpPr>
          <p:cNvPr id="58" name="Group 57"/>
          <p:cNvGrpSpPr/>
          <p:nvPr userDrawn="1"/>
        </p:nvGrpSpPr>
        <p:grpSpPr>
          <a:xfrm>
            <a:off x="5078879" y="6907927"/>
            <a:ext cx="733036" cy="100584"/>
            <a:chOff x="2057435" y="7026985"/>
            <a:chExt cx="549777" cy="100584"/>
          </a:xfrm>
        </p:grpSpPr>
        <p:sp>
          <p:nvSpPr>
            <p:cNvPr id="59" name="Rectangle 58"/>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60" name="Rectangle 59"/>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61" name="Rectangle 60"/>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62" name="Rectangle 61"/>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63" name="Rectangle 62"/>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spTree>
    <p:extLst>
      <p:ext uri="{BB962C8B-B14F-4D97-AF65-F5344CB8AC3E}">
        <p14:creationId xmlns:p14="http://schemas.microsoft.com/office/powerpoint/2010/main" val="598178506"/>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vider Image Big title">
    <p:spTree>
      <p:nvGrpSpPr>
        <p:cNvPr id="1" name=""/>
        <p:cNvGrpSpPr/>
        <p:nvPr/>
      </p:nvGrpSpPr>
      <p:grpSpPr>
        <a:xfrm>
          <a:off x="0" y="0"/>
          <a:ext cx="0" cy="0"/>
          <a:chOff x="0" y="0"/>
          <a:chExt cx="0" cy="0"/>
        </a:xfrm>
      </p:grpSpPr>
      <p:sp>
        <p:nvSpPr>
          <p:cNvPr id="2" name="Title 1"/>
          <p:cNvSpPr>
            <a:spLocks noGrp="1"/>
          </p:cNvSpPr>
          <p:nvPr>
            <p:ph type="title"/>
          </p:nvPr>
        </p:nvSpPr>
        <p:spPr>
          <a:xfrm>
            <a:off x="414528" y="206376"/>
            <a:ext cx="9490635" cy="2115484"/>
          </a:xfrm>
        </p:spPr>
        <p:txBody>
          <a:bodyPr tIns="0" anchor="t"/>
          <a:lstStyle>
            <a:lvl1pPr>
              <a:defRPr sz="4400" b="1"/>
            </a:lvl1pPr>
          </a:lstStyle>
          <a:p>
            <a:r>
              <a:rPr lang="en-US"/>
              <a:t>Click to edit Master title style</a:t>
            </a:r>
          </a:p>
        </p:txBody>
      </p:sp>
      <p:sp>
        <p:nvSpPr>
          <p:cNvPr id="5" name="Picture Placeholder 4"/>
          <p:cNvSpPr>
            <a:spLocks noGrp="1"/>
          </p:cNvSpPr>
          <p:nvPr>
            <p:ph type="pic" sz="quarter" idx="10" hasCustomPrompt="1"/>
          </p:nvPr>
        </p:nvSpPr>
        <p:spPr>
          <a:xfrm>
            <a:off x="414528" y="2411508"/>
            <a:ext cx="11379200" cy="3390900"/>
          </a:xfrm>
        </p:spPr>
        <p:txBody>
          <a:bodyPr anchor="ctr"/>
          <a:lstStyle>
            <a:lvl1pPr marL="0" indent="0" algn="ctr">
              <a:buNone/>
              <a:defRPr b="1"/>
            </a:lvl1pPr>
          </a:lstStyle>
          <a:p>
            <a:r>
              <a:rPr lang="en-US"/>
              <a:t>Click to add image</a:t>
            </a:r>
          </a:p>
        </p:txBody>
      </p:sp>
      <p:sp>
        <p:nvSpPr>
          <p:cNvPr id="7" name="Rectangle 6" hidden="1"/>
          <p:cNvSpPr/>
          <p:nvPr userDrawn="1"/>
        </p:nvSpPr>
        <p:spPr>
          <a:xfrm>
            <a:off x="12287025" y="-4043"/>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Divider + Image</a:t>
            </a:r>
            <a:endParaRPr lang="en-US" sz="1000" b="1" baseline="0" dirty="0">
              <a:solidFill>
                <a:schemeClr val="tx1"/>
              </a:solidFill>
            </a:endParaRPr>
          </a:p>
          <a:p>
            <a:pPr algn="l"/>
            <a:r>
              <a:rPr lang="en-US" sz="1000" baseline="0" dirty="0">
                <a:solidFill>
                  <a:schemeClr val="tx1"/>
                </a:solidFill>
              </a:rPr>
              <a:t>Click image icon to insert rectangular image. </a:t>
            </a:r>
            <a:endParaRPr lang="en-US" sz="1000" dirty="0">
              <a:solidFill>
                <a:schemeClr val="tx1"/>
              </a:solidFill>
            </a:endParaRPr>
          </a:p>
        </p:txBody>
      </p:sp>
      <p:grpSp>
        <p:nvGrpSpPr>
          <p:cNvPr id="6" name="Group 5"/>
          <p:cNvGrpSpPr/>
          <p:nvPr userDrawn="1"/>
        </p:nvGrpSpPr>
        <p:grpSpPr>
          <a:xfrm>
            <a:off x="12287025" y="2212324"/>
            <a:ext cx="1386247" cy="1481802"/>
            <a:chOff x="9215268" y="3023356"/>
            <a:chExt cx="1039685" cy="1481802"/>
          </a:xfrm>
        </p:grpSpPr>
        <p:sp>
          <p:nvSpPr>
            <p:cNvPr id="9" name="Rectangle 8"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0" name="Rectangle 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
        <p:nvSpPr>
          <p:cNvPr id="11" name="Slide Number Placeholder 5">
            <a:extLst>
              <a:ext uri="{FF2B5EF4-FFF2-40B4-BE49-F238E27FC236}">
                <a16:creationId xmlns:a16="http://schemas.microsoft.com/office/drawing/2014/main" id="{73C4353F-B5CF-4CB5-A622-B7D0CFCED25D}"/>
              </a:ext>
            </a:extLst>
          </p:cNvPr>
          <p:cNvSpPr>
            <a:spLocks noGrp="1"/>
          </p:cNvSpPr>
          <p:nvPr>
            <p:ph type="sldNum" sz="quarter" idx="4"/>
          </p:nvPr>
        </p:nvSpPr>
        <p:spPr>
          <a:xfrm>
            <a:off x="11214812" y="211656"/>
            <a:ext cx="570795" cy="373694"/>
          </a:xfrm>
          <a:prstGeom prst="rect">
            <a:avLst/>
          </a:prstGeom>
        </p:spPr>
        <p:txBody>
          <a:bodyPr vert="horz" lIns="91440" tIns="0" rIns="0" bIns="0" rtlCol="0" anchor="b"/>
          <a:lstStyle>
            <a:lvl1pPr algn="r">
              <a:defRPr sz="1050">
                <a:solidFill>
                  <a:schemeClr val="tx1"/>
                </a:solidFill>
              </a:defRPr>
            </a:lvl1pPr>
          </a:lstStyle>
          <a:p>
            <a:fld id="{5246FB18-5DF1-419A-B975-14AFDDD65B9F}" type="slidenum">
              <a:rPr lang="en-US" smtClean="0"/>
              <a:pPr/>
              <a:t>‹#›</a:t>
            </a:fld>
            <a:endParaRPr lang="en-US"/>
          </a:p>
        </p:txBody>
      </p:sp>
    </p:spTree>
    <p:extLst>
      <p:ext uri="{BB962C8B-B14F-4D97-AF65-F5344CB8AC3E}">
        <p14:creationId xmlns:p14="http://schemas.microsoft.com/office/powerpoint/2010/main" val="15469761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ivider Black Image Small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4528" y="206376"/>
            <a:ext cx="9490635" cy="2115484"/>
          </a:xfrm>
        </p:spPr>
        <p:txBody>
          <a:bodyPr tIns="0" anchor="t"/>
          <a:lstStyle>
            <a:lvl1pPr>
              <a:defRPr sz="4400" b="1"/>
            </a:lvl1pPr>
          </a:lstStyle>
          <a:p>
            <a:r>
              <a:rPr lang="en-US"/>
              <a:t>Click to edit Master title style</a:t>
            </a:r>
          </a:p>
        </p:txBody>
      </p:sp>
      <p:sp>
        <p:nvSpPr>
          <p:cNvPr id="5" name="Picture Placeholder 4"/>
          <p:cNvSpPr>
            <a:spLocks noGrp="1"/>
          </p:cNvSpPr>
          <p:nvPr>
            <p:ph type="pic" sz="quarter" idx="10" hasCustomPrompt="1"/>
          </p:nvPr>
        </p:nvSpPr>
        <p:spPr>
          <a:xfrm>
            <a:off x="414528" y="2411508"/>
            <a:ext cx="11379200" cy="3390900"/>
          </a:xfrm>
        </p:spPr>
        <p:txBody>
          <a:bodyPr anchor="ctr"/>
          <a:lstStyle>
            <a:lvl1pPr marL="0" indent="0" algn="ctr">
              <a:buNone/>
              <a:defRPr b="1"/>
            </a:lvl1pPr>
          </a:lstStyle>
          <a:p>
            <a:r>
              <a:rPr lang="en-US"/>
              <a:t>Click to add image</a:t>
            </a:r>
          </a:p>
        </p:txBody>
      </p:sp>
      <p:sp>
        <p:nvSpPr>
          <p:cNvPr id="10" name="Rectangle 9"/>
          <p:cNvSpPr/>
          <p:nvPr userDrawn="1"/>
        </p:nvSpPr>
        <p:spPr>
          <a:xfrm>
            <a:off x="-13251"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cxnSp>
        <p:nvCxnSpPr>
          <p:cNvPr id="12" name="Straight Connector 11"/>
          <p:cNvCxnSpPr/>
          <p:nvPr userDrawn="1"/>
        </p:nvCxnSpPr>
        <p:spPr>
          <a:xfrm>
            <a:off x="12192000" y="6095210"/>
            <a:ext cx="395621" cy="0"/>
          </a:xfrm>
          <a:prstGeom prst="line">
            <a:avLst/>
          </a:prstGeom>
          <a:ln w="31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hidden="1"/>
          <p:cNvSpPr txBox="1"/>
          <p:nvPr userDrawn="1"/>
        </p:nvSpPr>
        <p:spPr>
          <a:xfrm>
            <a:off x="12287024" y="5979162"/>
            <a:ext cx="1706880" cy="142555"/>
          </a:xfrm>
          <a:prstGeom prst="rect">
            <a:avLst/>
          </a:prstGeom>
          <a:noFill/>
        </p:spPr>
        <p:txBody>
          <a:bodyPr wrap="square" lIns="0" tIns="0" rIns="0" bIns="0" rtlCol="0">
            <a:noAutofit/>
          </a:bodyPr>
          <a:lstStyle/>
          <a:p>
            <a:pPr algn="l"/>
            <a:r>
              <a:rPr lang="en-US" sz="800">
                <a:solidFill>
                  <a:schemeClr val="tx2">
                    <a:lumMod val="75000"/>
                  </a:schemeClr>
                </a:solidFill>
                <a:latin typeface="Arial Narrow" panose="020B0606020202030204" pitchFamily="34" charset="0"/>
              </a:rPr>
              <a:t>No content below the line</a:t>
            </a:r>
          </a:p>
        </p:txBody>
      </p:sp>
      <p:sp>
        <p:nvSpPr>
          <p:cNvPr id="14" name="TextBox 13" hidden="1"/>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tx2">
                    <a:lumMod val="75000"/>
                  </a:schemeClr>
                </a:solidFill>
                <a:latin typeface="Arial Narrow" panose="020B0606020202030204" pitchFamily="34" charset="0"/>
              </a:rPr>
              <a:t>No content below the line</a:t>
            </a:r>
          </a:p>
        </p:txBody>
      </p:sp>
      <p:sp>
        <p:nvSpPr>
          <p:cNvPr id="19" name="Rectangle 18" hidden="1"/>
          <p:cNvSpPr/>
          <p:nvPr userDrawn="1"/>
        </p:nvSpPr>
        <p:spPr>
          <a:xfrm>
            <a:off x="12287025" y="-4043"/>
            <a:ext cx="1386247" cy="21148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Divider + Image</a:t>
            </a:r>
            <a:endParaRPr lang="en-US" sz="1000" b="1" baseline="0" dirty="0">
              <a:solidFill>
                <a:schemeClr val="bg1"/>
              </a:solidFill>
            </a:endParaRPr>
          </a:p>
          <a:p>
            <a:pPr algn="l"/>
            <a:r>
              <a:rPr lang="en-US" sz="1000" baseline="0" dirty="0">
                <a:solidFill>
                  <a:schemeClr val="bg1"/>
                </a:solidFill>
              </a:rPr>
              <a:t>Click image icon to insert rectangular image. </a:t>
            </a:r>
            <a:endParaRPr lang="en-US" sz="1000" dirty="0">
              <a:solidFill>
                <a:schemeClr val="bg1"/>
              </a:solidFill>
            </a:endParaRPr>
          </a:p>
        </p:txBody>
      </p:sp>
      <p:cxnSp>
        <p:nvCxnSpPr>
          <p:cNvPr id="25" name="Straight Connector 24"/>
          <p:cNvCxnSpPr/>
          <p:nvPr userDrawn="1"/>
        </p:nvCxnSpPr>
        <p:spPr>
          <a:xfrm>
            <a:off x="-395621" y="6090880"/>
            <a:ext cx="395621"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6" name="Indices"/>
          <p:cNvPicPr>
            <a:picLocks noChangeAspect="1"/>
          </p:cNvPicPr>
          <p:nvPr userDrawn="1"/>
        </p:nvPicPr>
        <p:blipFill>
          <a:blip r:embed="rId2"/>
          <a:stretch>
            <a:fillRect/>
          </a:stretch>
        </p:blipFill>
        <p:spPr>
          <a:xfrm>
            <a:off x="280107" y="6124452"/>
            <a:ext cx="1706880" cy="635745"/>
          </a:xfrm>
          <a:prstGeom prst="rect">
            <a:avLst/>
          </a:prstGeom>
        </p:spPr>
      </p:pic>
      <p:grpSp>
        <p:nvGrpSpPr>
          <p:cNvPr id="17" name="Group 16"/>
          <p:cNvGrpSpPr/>
          <p:nvPr userDrawn="1"/>
        </p:nvGrpSpPr>
        <p:grpSpPr>
          <a:xfrm>
            <a:off x="12287025" y="2219022"/>
            <a:ext cx="1386247" cy="1481802"/>
            <a:chOff x="9215268" y="3023356"/>
            <a:chExt cx="1039685" cy="1481802"/>
          </a:xfrm>
        </p:grpSpPr>
        <p:sp>
          <p:nvSpPr>
            <p:cNvPr id="18" name="Rectangle 17" hidden="1"/>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 </a:t>
              </a:r>
            </a:p>
          </p:txBody>
        </p:sp>
        <p:sp>
          <p:nvSpPr>
            <p:cNvPr id="27" name="Rectangle 26"/>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
        <p:nvSpPr>
          <p:cNvPr id="15" name="Rectangle 14"/>
          <p:cNvSpPr/>
          <p:nvPr userDrawn="1"/>
        </p:nvSpPr>
        <p:spPr>
          <a:xfrm>
            <a:off x="-3945" y="6873240"/>
            <a:ext cx="12192000" cy="342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sp>
        <p:nvSpPr>
          <p:cNvPr id="20" name="Rectangle 19"/>
          <p:cNvSpPr/>
          <p:nvPr userDrawn="1"/>
        </p:nvSpPr>
        <p:spPr>
          <a:xfrm>
            <a:off x="1" y="6879917"/>
            <a:ext cx="12205252" cy="367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sp>
        <p:nvSpPr>
          <p:cNvPr id="21" name="Rectangle 20"/>
          <p:cNvSpPr/>
          <p:nvPr userDrawn="1"/>
        </p:nvSpPr>
        <p:spPr>
          <a:xfrm>
            <a:off x="-3945" y="6873240"/>
            <a:ext cx="12192000" cy="342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sp>
        <p:nvSpPr>
          <p:cNvPr id="22" name="Rectangle 21" hidden="1"/>
          <p:cNvSpPr/>
          <p:nvPr userDrawn="1"/>
        </p:nvSpPr>
        <p:spPr>
          <a:xfrm>
            <a:off x="5963507" y="6886532"/>
            <a:ext cx="618744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bg1"/>
                </a:solidFill>
              </a:rPr>
              <a:t>Footer :  </a:t>
            </a:r>
            <a:r>
              <a:rPr lang="en-US" sz="1000" baseline="0" dirty="0">
                <a:solidFill>
                  <a:schemeClr val="bg1"/>
                </a:solidFill>
                <a:sym typeface="Wingdings 3" panose="05040102010807070707" pitchFamily="18" charset="2"/>
              </a:rPr>
              <a:t>Never change the footer text on individual slides. Change, t</a:t>
            </a:r>
            <a:r>
              <a:rPr lang="en-US" sz="1000" baseline="0" dirty="0">
                <a:solidFill>
                  <a:schemeClr val="bg1"/>
                </a:solidFill>
              </a:rPr>
              <a:t>urn on or off footer by using Insert </a:t>
            </a:r>
            <a:r>
              <a:rPr lang="en-US" sz="1000" baseline="0" dirty="0">
                <a:solidFill>
                  <a:schemeClr val="bg1"/>
                </a:solidFill>
                <a:sym typeface="Wingdings 3" panose="05040102010807070707" pitchFamily="18" charset="2"/>
              </a:rPr>
              <a:t> Header &amp; Footer Enter / change text  Click Apply All. </a:t>
            </a:r>
            <a:endParaRPr lang="en-US" sz="1000" baseline="0" dirty="0">
              <a:solidFill>
                <a:schemeClr val="bg1"/>
              </a:solidFill>
            </a:endParaRPr>
          </a:p>
        </p:txBody>
      </p:sp>
      <p:sp>
        <p:nvSpPr>
          <p:cNvPr id="23" name="TextBox 22" hidden="1"/>
          <p:cNvSpPr txBox="1"/>
          <p:nvPr userDrawn="1"/>
        </p:nvSpPr>
        <p:spPr>
          <a:xfrm>
            <a:off x="24860" y="6883559"/>
            <a:ext cx="903163"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4" name="TextBox 23" hidden="1"/>
          <p:cNvSpPr txBox="1"/>
          <p:nvPr userDrawn="1"/>
        </p:nvSpPr>
        <p:spPr>
          <a:xfrm>
            <a:off x="3345543" y="7042641"/>
            <a:ext cx="1320629"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6" name="Group 25"/>
          <p:cNvGrpSpPr/>
          <p:nvPr userDrawn="1"/>
        </p:nvGrpSpPr>
        <p:grpSpPr>
          <a:xfrm>
            <a:off x="905408" y="6907927"/>
            <a:ext cx="2077933" cy="100584"/>
            <a:chOff x="914339" y="6913770"/>
            <a:chExt cx="1558450" cy="100584"/>
          </a:xfrm>
        </p:grpSpPr>
        <p:sp>
          <p:nvSpPr>
            <p:cNvPr id="28" name="Rectangle 27"/>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29" name="Rectangle 28"/>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30" name="Rectangle 29"/>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1" name="Rectangle 30"/>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2" name="Rectangle 31"/>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3" name="Rectangle 32"/>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4" name="Rectangle 33"/>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5" name="Rectangle 34"/>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rial" panose="020B0604020202020204" pitchFamily="34" charset="0"/>
                <a:cs typeface="Arial"/>
              </a:endParaRPr>
            </a:p>
          </p:txBody>
        </p:sp>
        <p:sp>
          <p:nvSpPr>
            <p:cNvPr id="36" name="Rectangle 35"/>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37" name="Rectangle 36"/>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rial" panose="020B0604020202020204" pitchFamily="34" charset="0"/>
                <a:cs typeface="Arial"/>
              </a:endParaRPr>
            </a:p>
          </p:txBody>
        </p:sp>
        <p:sp>
          <p:nvSpPr>
            <p:cNvPr id="38" name="Rectangle 37"/>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9" name="Rectangle 38"/>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rial" panose="020B0604020202020204" pitchFamily="34" charset="0"/>
                <a:cs typeface="Arial"/>
              </a:endParaRPr>
            </a:p>
          </p:txBody>
        </p:sp>
        <p:sp>
          <p:nvSpPr>
            <p:cNvPr id="40" name="Rectangle 39"/>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41" name="Rectangle 40"/>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rial" panose="020B0604020202020204" pitchFamily="34" charset="0"/>
                <a:cs typeface="Arial"/>
              </a:endParaRPr>
            </a:p>
          </p:txBody>
        </p:sp>
      </p:grpSp>
      <p:sp>
        <p:nvSpPr>
          <p:cNvPr id="42" name="TextBox 41" hidden="1"/>
          <p:cNvSpPr txBox="1"/>
          <p:nvPr userDrawn="1"/>
        </p:nvSpPr>
        <p:spPr>
          <a:xfrm>
            <a:off x="3075824" y="6883559"/>
            <a:ext cx="1706880"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3" name="Group 42"/>
          <p:cNvGrpSpPr/>
          <p:nvPr userDrawn="1"/>
        </p:nvGrpSpPr>
        <p:grpSpPr>
          <a:xfrm>
            <a:off x="3092291" y="7022893"/>
            <a:ext cx="218964" cy="91440"/>
            <a:chOff x="2279174" y="7027888"/>
            <a:chExt cx="164223" cy="91440"/>
          </a:xfrm>
        </p:grpSpPr>
        <p:cxnSp>
          <p:nvCxnSpPr>
            <p:cNvPr id="44" name="Straight Arrow Connector 43"/>
            <p:cNvCxnSpPr>
              <a:cxnSpLocks/>
            </p:cNvCxnSpPr>
            <p:nvPr userDrawn="1"/>
          </p:nvCxnSpPr>
          <p:spPr>
            <a:xfrm>
              <a:off x="2279174" y="7114593"/>
              <a:ext cx="164223"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userDrawn="1"/>
          </p:nvCxnSpPr>
          <p:spPr>
            <a:xfrm flipV="1">
              <a:off x="2281672" y="7027888"/>
              <a:ext cx="0" cy="9144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userDrawn="1"/>
        </p:nvGrpSpPr>
        <p:grpSpPr>
          <a:xfrm>
            <a:off x="4612888" y="7065273"/>
            <a:ext cx="1037553" cy="100584"/>
            <a:chOff x="1566748" y="7022234"/>
            <a:chExt cx="778165" cy="100584"/>
          </a:xfrm>
        </p:grpSpPr>
        <p:sp>
          <p:nvSpPr>
            <p:cNvPr id="47" name="Rectangle 46"/>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48" name="Rectangle 47"/>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49" name="Rectangle 48"/>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0" name="Rectangle 49"/>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1" name="Rectangle 50"/>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2" name="Rectangle 51"/>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3" name="Rectangle 52"/>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grpSp>
        <p:nvGrpSpPr>
          <p:cNvPr id="54" name="Group 53"/>
          <p:cNvGrpSpPr/>
          <p:nvPr userDrawn="1"/>
        </p:nvGrpSpPr>
        <p:grpSpPr>
          <a:xfrm>
            <a:off x="4232597" y="6907927"/>
            <a:ext cx="733035" cy="100584"/>
            <a:chOff x="3141899" y="6907927"/>
            <a:chExt cx="549776" cy="100584"/>
          </a:xfrm>
        </p:grpSpPr>
        <p:sp>
          <p:nvSpPr>
            <p:cNvPr id="55" name="Rectangle 54"/>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6" name="Rectangle 55"/>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57" name="Rectangle 56"/>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8" name="Rectangle 57"/>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9" name="Rectangle 58"/>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grpSp>
        <p:nvGrpSpPr>
          <p:cNvPr id="60" name="Group 59"/>
          <p:cNvGrpSpPr/>
          <p:nvPr userDrawn="1"/>
        </p:nvGrpSpPr>
        <p:grpSpPr>
          <a:xfrm>
            <a:off x="5078879" y="6907927"/>
            <a:ext cx="733036" cy="100584"/>
            <a:chOff x="2057435" y="7026985"/>
            <a:chExt cx="549777" cy="100584"/>
          </a:xfrm>
        </p:grpSpPr>
        <p:sp>
          <p:nvSpPr>
            <p:cNvPr id="61" name="Rectangle 60"/>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62" name="Rectangle 61"/>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63" name="Rectangle 62"/>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64" name="Rectangle 63"/>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65" name="Rectangle 64"/>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sp>
        <p:nvSpPr>
          <p:cNvPr id="67" name="Footer Placeholder 4"/>
          <p:cNvSpPr>
            <a:spLocks noGrp="1"/>
          </p:cNvSpPr>
          <p:nvPr>
            <p:ph type="ftr" sz="quarter" idx="11"/>
          </p:nvPr>
        </p:nvSpPr>
        <p:spPr>
          <a:xfrm>
            <a:off x="3438176" y="211657"/>
            <a:ext cx="7733456" cy="365113"/>
          </a:xfrm>
        </p:spPr>
        <p:txBody>
          <a:bodyPr/>
          <a:lstStyle/>
          <a:p>
            <a:r>
              <a:rPr lang="en-US"/>
              <a:t>To change, turn on or off footer: Inset &gt; Header &amp; Footer &gt; Enter / change text &gt; Click Apply All. </a:t>
            </a:r>
          </a:p>
        </p:txBody>
      </p:sp>
      <p:sp>
        <p:nvSpPr>
          <p:cNvPr id="68" name="Slide Number Placeholder 5"/>
          <p:cNvSpPr>
            <a:spLocks noGrp="1"/>
          </p:cNvSpPr>
          <p:nvPr>
            <p:ph type="sldNum" sz="quarter" idx="12"/>
          </p:nvPr>
        </p:nvSpPr>
        <p:spPr>
          <a:xfrm>
            <a:off x="11214812" y="211656"/>
            <a:ext cx="570795" cy="373694"/>
          </a:xfrm>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816579644"/>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a:xfrm>
            <a:off x="414528" y="1371600"/>
            <a:ext cx="11367253" cy="4300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75D293-5078-4C6F-BEAB-EBBF2C0C7DD3}" type="datetime1">
              <a:rPr lang="en-US" smtClean="0"/>
              <a:t>8/2/2023</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3" name="Rectangle 12" hidden="1"/>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No subtitle</a:t>
            </a:r>
          </a:p>
          <a:p>
            <a:pPr algn="l"/>
            <a:r>
              <a:rPr lang="en-US" sz="1000" b="0" baseline="0" dirty="0">
                <a:solidFill>
                  <a:schemeClr val="tx1"/>
                </a:solidFill>
              </a:rPr>
              <a:t>Level 1 has a bullet turned on –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pic>
        <p:nvPicPr>
          <p:cNvPr id="14" name="bullets"/>
          <p:cNvPicPr>
            <a:picLocks noChangeAspect="1"/>
          </p:cNvPicPr>
          <p:nvPr userDrawn="1"/>
        </p:nvPicPr>
        <p:blipFill rotWithShape="1">
          <a:blip r:embed="rId2"/>
          <a:srcRect l="3717" t="5566" r="8072" b="8645"/>
          <a:stretch/>
        </p:blipFill>
        <p:spPr>
          <a:xfrm>
            <a:off x="12370287" y="1750216"/>
            <a:ext cx="394368" cy="241890"/>
          </a:xfrm>
          <a:prstGeom prst="rect">
            <a:avLst/>
          </a:prstGeom>
          <a:ln>
            <a:noFill/>
          </a:ln>
        </p:spPr>
      </p:pic>
      <p:pic>
        <p:nvPicPr>
          <p:cNvPr id="15" name="increase list level"/>
          <p:cNvPicPr>
            <a:picLocks noChangeAspect="1"/>
          </p:cNvPicPr>
          <p:nvPr userDrawn="1"/>
        </p:nvPicPr>
        <p:blipFill rotWithShape="1">
          <a:blip r:embed="rId3"/>
          <a:srcRect l="3946" t="825" r="7728" b="5818"/>
          <a:stretch/>
        </p:blipFill>
        <p:spPr>
          <a:xfrm>
            <a:off x="12368122" y="2834949"/>
            <a:ext cx="556437" cy="241890"/>
          </a:xfrm>
          <a:prstGeom prst="rect">
            <a:avLst/>
          </a:prstGeom>
        </p:spPr>
      </p:pic>
      <p:grpSp>
        <p:nvGrpSpPr>
          <p:cNvPr id="12" name="Group 11"/>
          <p:cNvGrpSpPr/>
          <p:nvPr userDrawn="1"/>
        </p:nvGrpSpPr>
        <p:grpSpPr>
          <a:xfrm>
            <a:off x="12287025" y="3230090"/>
            <a:ext cx="1386247" cy="1481802"/>
            <a:chOff x="9215268" y="3023356"/>
            <a:chExt cx="1039685" cy="1481802"/>
          </a:xfrm>
        </p:grpSpPr>
        <p:sp>
          <p:nvSpPr>
            <p:cNvPr id="17" name="Rectangle 16"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8" name="Rectangle 17"/>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32533052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2 columns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528" y="1371601"/>
            <a:ext cx="5491389" cy="430053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6" y="1371601"/>
            <a:ext cx="5491389" cy="430053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04A217-02C1-49BB-8882-8B999E6AE11A}" type="datetime1">
              <a:rPr lang="en-US" smtClean="0"/>
              <a:t>8/2/2023</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5" name="Rectangle 14" hidden="1"/>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2</a:t>
            </a:r>
            <a:r>
              <a:rPr lang="en-US" sz="1000" b="1" baseline="0" dirty="0">
                <a:solidFill>
                  <a:schemeClr val="tx1"/>
                </a:solidFill>
              </a:rPr>
              <a:t> columns</a:t>
            </a:r>
            <a:endParaRPr lang="en-US" sz="1000" b="1" dirty="0">
              <a:solidFill>
                <a:schemeClr val="tx1"/>
              </a:solidFill>
            </a:endParaRPr>
          </a:p>
          <a:p>
            <a:pPr algn="l"/>
            <a:r>
              <a:rPr lang="en-US" sz="1000" b="0" baseline="0" dirty="0">
                <a:solidFill>
                  <a:schemeClr val="tx1"/>
                </a:solidFill>
              </a:rPr>
              <a:t>Level 1 has a bullet turned on –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pic>
        <p:nvPicPr>
          <p:cNvPr id="16" name="bullets"/>
          <p:cNvPicPr>
            <a:picLocks noChangeAspect="1"/>
          </p:cNvPicPr>
          <p:nvPr userDrawn="1"/>
        </p:nvPicPr>
        <p:blipFill rotWithShape="1">
          <a:blip r:embed="rId2"/>
          <a:srcRect l="3717" t="5566" r="8072" b="8645"/>
          <a:stretch/>
        </p:blipFill>
        <p:spPr>
          <a:xfrm>
            <a:off x="12370287" y="1750216"/>
            <a:ext cx="394368" cy="241890"/>
          </a:xfrm>
          <a:prstGeom prst="rect">
            <a:avLst/>
          </a:prstGeom>
          <a:ln>
            <a:noFill/>
          </a:ln>
        </p:spPr>
      </p:pic>
      <p:pic>
        <p:nvPicPr>
          <p:cNvPr id="17" name="increase list level"/>
          <p:cNvPicPr>
            <a:picLocks noChangeAspect="1"/>
          </p:cNvPicPr>
          <p:nvPr userDrawn="1"/>
        </p:nvPicPr>
        <p:blipFill rotWithShape="1">
          <a:blip r:embed="rId3"/>
          <a:srcRect l="3946" t="825" r="7728" b="5818"/>
          <a:stretch/>
        </p:blipFill>
        <p:spPr>
          <a:xfrm>
            <a:off x="12368122" y="2834949"/>
            <a:ext cx="556437" cy="241890"/>
          </a:xfrm>
          <a:prstGeom prst="rect">
            <a:avLst/>
          </a:prstGeom>
        </p:spPr>
      </p:pic>
      <p:grpSp>
        <p:nvGrpSpPr>
          <p:cNvPr id="19" name="Group 18"/>
          <p:cNvGrpSpPr/>
          <p:nvPr userDrawn="1"/>
        </p:nvGrpSpPr>
        <p:grpSpPr>
          <a:xfrm>
            <a:off x="12287025" y="3230090"/>
            <a:ext cx="1386247" cy="1481802"/>
            <a:chOff x="9215268" y="3023356"/>
            <a:chExt cx="1039685" cy="1481802"/>
          </a:xfrm>
        </p:grpSpPr>
        <p:sp>
          <p:nvSpPr>
            <p:cNvPr id="20" name="Rectangle 19"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1" name="Rectangle 20"/>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35443798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genda - Takeawa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E23CB1-248B-4A1F-A774-664EE23BFEF8}" type="datetime1">
              <a:rPr lang="en-US" smtClean="0"/>
              <a:t>8/2/2023</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1046787" y="1814929"/>
            <a:ext cx="10738812" cy="558010"/>
          </a:xfrm>
        </p:spPr>
        <p:txBody>
          <a:bodyPr tIns="0" rIns="0" bIns="0" anchor="ctr"/>
          <a:lstStyle>
            <a:lvl1pPr marL="0" indent="0">
              <a:spcBef>
                <a:spcPts val="200"/>
              </a:spcBef>
              <a:spcAft>
                <a:spcPts val="0"/>
              </a:spcAft>
              <a:buFont typeface="Arial" panose="020B0604020202020204" pitchFamily="34" charset="0"/>
              <a:buNone/>
              <a:defRPr sz="1800" b="1" baseline="0"/>
            </a:lvl1pPr>
            <a:lvl2pPr marL="0" indent="0">
              <a:spcBef>
                <a:spcPts val="0"/>
              </a:spcBef>
              <a:spcAft>
                <a:spcPts val="0"/>
              </a:spcAft>
              <a:buFont typeface="Arial" panose="020B0604020202020204" pitchFamily="34" charset="0"/>
              <a:buNone/>
              <a:defRPr sz="1800"/>
            </a:lvl2pPr>
          </a:lstStyle>
          <a:p>
            <a:pPr lvl="0"/>
            <a:r>
              <a:rPr lang="en-US"/>
              <a:t>Click to add agenda item/takeaway/text – max two rows</a:t>
            </a:r>
          </a:p>
          <a:p>
            <a:pPr lvl="1"/>
            <a:r>
              <a:rPr lang="en-US"/>
              <a:t>Second level</a:t>
            </a:r>
          </a:p>
        </p:txBody>
      </p:sp>
      <p:sp>
        <p:nvSpPr>
          <p:cNvPr id="11" name="Text Placeholder 10"/>
          <p:cNvSpPr>
            <a:spLocks noGrp="1"/>
          </p:cNvSpPr>
          <p:nvPr>
            <p:ph type="body" sz="quarter" idx="17" hasCustomPrompt="1"/>
          </p:nvPr>
        </p:nvSpPr>
        <p:spPr>
          <a:xfrm>
            <a:off x="414529" y="1814930"/>
            <a:ext cx="490071" cy="558009"/>
          </a:xfrm>
        </p:spPr>
        <p:txBody>
          <a:bodyPr tIns="0" rIns="0" bIns="0"/>
          <a:lstStyle>
            <a:lvl1pPr marL="0" indent="0">
              <a:buNone/>
              <a:defRPr sz="4400" b="1"/>
            </a:lvl1pPr>
            <a:lvl2pPr marL="169862" indent="0">
              <a:buNone/>
              <a:defRPr/>
            </a:lvl2pPr>
          </a:lstStyle>
          <a:p>
            <a:pPr lvl="0"/>
            <a:r>
              <a:rPr lang="en-US"/>
              <a:t>#</a:t>
            </a:r>
          </a:p>
        </p:txBody>
      </p:sp>
      <p:sp>
        <p:nvSpPr>
          <p:cNvPr id="12" name="Text Placeholder 10"/>
          <p:cNvSpPr>
            <a:spLocks noGrp="1"/>
          </p:cNvSpPr>
          <p:nvPr>
            <p:ph type="body" sz="quarter" idx="18" hasCustomPrompt="1"/>
          </p:nvPr>
        </p:nvSpPr>
        <p:spPr>
          <a:xfrm>
            <a:off x="414529" y="2558590"/>
            <a:ext cx="490071" cy="558009"/>
          </a:xfrm>
        </p:spPr>
        <p:txBody>
          <a:bodyPr tIns="0" rIns="0" bIns="0"/>
          <a:lstStyle>
            <a:lvl1pPr marL="0" indent="0">
              <a:buNone/>
              <a:defRPr sz="4400" b="1"/>
            </a:lvl1pPr>
            <a:lvl2pPr marL="169862" indent="0">
              <a:buNone/>
              <a:defRPr/>
            </a:lvl2pPr>
          </a:lstStyle>
          <a:p>
            <a:pPr lvl="0"/>
            <a:r>
              <a:rPr lang="en-US"/>
              <a:t>#</a:t>
            </a:r>
          </a:p>
        </p:txBody>
      </p:sp>
      <p:sp>
        <p:nvSpPr>
          <p:cNvPr id="13" name="Text Placeholder 10"/>
          <p:cNvSpPr>
            <a:spLocks noGrp="1"/>
          </p:cNvSpPr>
          <p:nvPr>
            <p:ph type="body" sz="quarter" idx="19" hasCustomPrompt="1"/>
          </p:nvPr>
        </p:nvSpPr>
        <p:spPr>
          <a:xfrm>
            <a:off x="414529" y="3302250"/>
            <a:ext cx="490071" cy="558009"/>
          </a:xfrm>
        </p:spPr>
        <p:txBody>
          <a:bodyPr tIns="0" rIns="0" bIns="0"/>
          <a:lstStyle>
            <a:lvl1pPr marL="0" indent="0">
              <a:buNone/>
              <a:defRPr sz="4400" b="1"/>
            </a:lvl1pPr>
            <a:lvl2pPr marL="169862" indent="0">
              <a:buNone/>
              <a:defRPr/>
            </a:lvl2pPr>
          </a:lstStyle>
          <a:p>
            <a:pPr lvl="0"/>
            <a:r>
              <a:rPr lang="en-US"/>
              <a:t>#</a:t>
            </a:r>
          </a:p>
        </p:txBody>
      </p:sp>
      <p:sp>
        <p:nvSpPr>
          <p:cNvPr id="14" name="Text Placeholder 10"/>
          <p:cNvSpPr>
            <a:spLocks noGrp="1"/>
          </p:cNvSpPr>
          <p:nvPr>
            <p:ph type="body" sz="quarter" idx="20" hasCustomPrompt="1"/>
          </p:nvPr>
        </p:nvSpPr>
        <p:spPr>
          <a:xfrm>
            <a:off x="414529" y="4045910"/>
            <a:ext cx="490071" cy="558009"/>
          </a:xfrm>
        </p:spPr>
        <p:txBody>
          <a:bodyPr tIns="0" rIns="0" bIns="0"/>
          <a:lstStyle>
            <a:lvl1pPr marL="0" indent="0">
              <a:buNone/>
              <a:defRPr sz="4400" b="1"/>
            </a:lvl1pPr>
            <a:lvl2pPr marL="169862" indent="0">
              <a:buNone/>
              <a:defRPr/>
            </a:lvl2pPr>
          </a:lstStyle>
          <a:p>
            <a:pPr lvl="0"/>
            <a:r>
              <a:rPr lang="en-US"/>
              <a:t>#</a:t>
            </a:r>
          </a:p>
        </p:txBody>
      </p:sp>
      <p:sp>
        <p:nvSpPr>
          <p:cNvPr id="15" name="Text Placeholder 8"/>
          <p:cNvSpPr>
            <a:spLocks noGrp="1"/>
          </p:cNvSpPr>
          <p:nvPr>
            <p:ph type="body" sz="quarter" idx="21" hasCustomPrompt="1"/>
          </p:nvPr>
        </p:nvSpPr>
        <p:spPr>
          <a:xfrm>
            <a:off x="1046787" y="255858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a:t>Click to add agenda item/takeaway/text – max two rows</a:t>
            </a:r>
          </a:p>
          <a:p>
            <a:pPr lvl="1"/>
            <a:r>
              <a:rPr lang="en-US"/>
              <a:t>Second level</a:t>
            </a:r>
          </a:p>
        </p:txBody>
      </p:sp>
      <p:sp>
        <p:nvSpPr>
          <p:cNvPr id="16" name="Text Placeholder 8"/>
          <p:cNvSpPr>
            <a:spLocks noGrp="1"/>
          </p:cNvSpPr>
          <p:nvPr>
            <p:ph type="body" sz="quarter" idx="22" hasCustomPrompt="1"/>
          </p:nvPr>
        </p:nvSpPr>
        <p:spPr>
          <a:xfrm>
            <a:off x="1046787" y="330224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a:t>Click to add agenda item/takeaway/text – max two rows</a:t>
            </a:r>
          </a:p>
          <a:p>
            <a:pPr lvl="1"/>
            <a:r>
              <a:rPr lang="en-US"/>
              <a:t>Second level</a:t>
            </a:r>
          </a:p>
        </p:txBody>
      </p:sp>
      <p:sp>
        <p:nvSpPr>
          <p:cNvPr id="17" name="Text Placeholder 8"/>
          <p:cNvSpPr>
            <a:spLocks noGrp="1"/>
          </p:cNvSpPr>
          <p:nvPr>
            <p:ph type="body" sz="quarter" idx="23" hasCustomPrompt="1"/>
          </p:nvPr>
        </p:nvSpPr>
        <p:spPr>
          <a:xfrm>
            <a:off x="1046787" y="404590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a:t>Click to add agenda item/takeaway/text – max two rows</a:t>
            </a:r>
          </a:p>
          <a:p>
            <a:pPr lvl="1"/>
            <a:r>
              <a:rPr lang="en-US"/>
              <a:t>Second level</a:t>
            </a:r>
          </a:p>
        </p:txBody>
      </p:sp>
      <p:sp>
        <p:nvSpPr>
          <p:cNvPr id="18" name="Text Placeholder 8"/>
          <p:cNvSpPr>
            <a:spLocks noGrp="1"/>
          </p:cNvSpPr>
          <p:nvPr>
            <p:ph type="body" sz="quarter" idx="24" hasCustomPrompt="1"/>
          </p:nvPr>
        </p:nvSpPr>
        <p:spPr>
          <a:xfrm>
            <a:off x="1046787" y="478956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a:t>Click to add agenda item/takeaway/text – max two rows</a:t>
            </a:r>
          </a:p>
          <a:p>
            <a:pPr lvl="1"/>
            <a:r>
              <a:rPr lang="en-US"/>
              <a:t>Second level</a:t>
            </a:r>
          </a:p>
        </p:txBody>
      </p:sp>
      <p:sp>
        <p:nvSpPr>
          <p:cNvPr id="20" name="Text Placeholder 10"/>
          <p:cNvSpPr>
            <a:spLocks noGrp="1"/>
          </p:cNvSpPr>
          <p:nvPr>
            <p:ph type="body" sz="quarter" idx="25" hasCustomPrompt="1"/>
          </p:nvPr>
        </p:nvSpPr>
        <p:spPr>
          <a:xfrm>
            <a:off x="414529" y="4789570"/>
            <a:ext cx="490071" cy="558009"/>
          </a:xfrm>
        </p:spPr>
        <p:txBody>
          <a:bodyPr tIns="0" rIns="0" bIns="0"/>
          <a:lstStyle>
            <a:lvl1pPr marL="0" indent="0">
              <a:buNone/>
              <a:defRPr sz="4400" b="1"/>
            </a:lvl1pPr>
            <a:lvl2pPr marL="169862" indent="0">
              <a:buNone/>
              <a:defRPr/>
            </a:lvl2pPr>
          </a:lstStyle>
          <a:p>
            <a:pPr lvl="0"/>
            <a:r>
              <a:rPr lang="en-US"/>
              <a:t>#</a:t>
            </a:r>
          </a:p>
        </p:txBody>
      </p:sp>
      <p:sp>
        <p:nvSpPr>
          <p:cNvPr id="21" name="Text Placeholder 8"/>
          <p:cNvSpPr>
            <a:spLocks noGrp="1"/>
          </p:cNvSpPr>
          <p:nvPr>
            <p:ph type="body" sz="quarter" idx="26" hasCustomPrompt="1"/>
          </p:nvPr>
        </p:nvSpPr>
        <p:spPr>
          <a:xfrm>
            <a:off x="1046787" y="553322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baseline="0"/>
            </a:lvl2pPr>
          </a:lstStyle>
          <a:p>
            <a:pPr lvl="0"/>
            <a:r>
              <a:rPr lang="en-US"/>
              <a:t>Click to add agenda item/takeaway/text – max two rows</a:t>
            </a:r>
          </a:p>
          <a:p>
            <a:pPr lvl="1"/>
            <a:r>
              <a:rPr lang="en-US"/>
              <a:t>Second level</a:t>
            </a:r>
          </a:p>
        </p:txBody>
      </p:sp>
      <p:sp>
        <p:nvSpPr>
          <p:cNvPr id="22" name="Text Placeholder 10"/>
          <p:cNvSpPr>
            <a:spLocks noGrp="1"/>
          </p:cNvSpPr>
          <p:nvPr>
            <p:ph type="body" sz="quarter" idx="27" hasCustomPrompt="1"/>
          </p:nvPr>
        </p:nvSpPr>
        <p:spPr>
          <a:xfrm>
            <a:off x="414529" y="5533230"/>
            <a:ext cx="490071" cy="558009"/>
          </a:xfrm>
        </p:spPr>
        <p:txBody>
          <a:bodyPr tIns="0" rIns="0" bIns="0"/>
          <a:lstStyle>
            <a:lvl1pPr marL="0" indent="0">
              <a:buNone/>
              <a:defRPr sz="4400" b="1"/>
            </a:lvl1pPr>
            <a:lvl2pPr marL="169862" indent="0">
              <a:buNone/>
              <a:defRPr/>
            </a:lvl2pPr>
          </a:lstStyle>
          <a:p>
            <a:pPr lvl="0"/>
            <a:r>
              <a:rPr lang="en-US"/>
              <a:t>#</a:t>
            </a:r>
          </a:p>
        </p:txBody>
      </p:sp>
      <p:sp>
        <p:nvSpPr>
          <p:cNvPr id="23" name="Text Placeholder 7"/>
          <p:cNvSpPr>
            <a:spLocks noGrp="1"/>
          </p:cNvSpPr>
          <p:nvPr>
            <p:ph type="body" sz="quarter" idx="13" hasCustomPrompt="1"/>
          </p:nvPr>
        </p:nvSpPr>
        <p:spPr>
          <a:xfrm>
            <a:off x="414528" y="1084264"/>
            <a:ext cx="11379200" cy="706437"/>
          </a:xfrm>
        </p:spPr>
        <p:txBody>
          <a:bodyPr/>
          <a:lstStyle>
            <a:lvl1pPr marL="0" indent="0">
              <a:buNone/>
              <a:defRPr sz="1800" b="0" baseline="0"/>
            </a:lvl1pPr>
            <a:lvl2pPr marL="169863" indent="0">
              <a:buNone/>
              <a:defRPr/>
            </a:lvl2pPr>
          </a:lstStyle>
          <a:p>
            <a:pPr lvl="0"/>
            <a:r>
              <a:rPr lang="en-US"/>
              <a:t>Click to edit date, place or introduction / summary</a:t>
            </a:r>
          </a:p>
        </p:txBody>
      </p:sp>
      <p:sp>
        <p:nvSpPr>
          <p:cNvPr id="28" name="Rectangle 27" hidden="1"/>
          <p:cNvSpPr/>
          <p:nvPr userDrawn="1"/>
        </p:nvSpPr>
        <p:spPr>
          <a:xfrm>
            <a:off x="12287025" y="-4043"/>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Agenda &amp; Takeaways</a:t>
            </a:r>
          </a:p>
          <a:p>
            <a:pPr algn="l"/>
            <a:r>
              <a:rPr lang="en-US" sz="1000" b="0" baseline="0" dirty="0">
                <a:solidFill>
                  <a:schemeClr val="tx1"/>
                </a:solidFill>
              </a:rPr>
              <a:t>Replace # with a  number or letter in left place-holders and explanatory text in right place-holder. Max one row of text.  Remove place-holders not in use. </a:t>
            </a:r>
          </a:p>
        </p:txBody>
      </p:sp>
      <p:pic>
        <p:nvPicPr>
          <p:cNvPr id="24" name="SPG_Agenda" hidden="1"/>
          <p:cNvPicPr>
            <a:picLocks noChangeAspect="1"/>
          </p:cNvPicPr>
          <p:nvPr userDrawn="1"/>
        </p:nvPicPr>
        <p:blipFill>
          <a:blip r:embed="rId2"/>
          <a:stretch>
            <a:fillRect/>
          </a:stretch>
        </p:blipFill>
        <p:spPr>
          <a:xfrm>
            <a:off x="12287023" y="3753822"/>
            <a:ext cx="1386247" cy="779764"/>
          </a:xfrm>
          <a:prstGeom prst="rect">
            <a:avLst/>
          </a:prstGeom>
          <a:ln>
            <a:solidFill>
              <a:schemeClr val="bg1">
                <a:lumMod val="85000"/>
              </a:schemeClr>
            </a:solidFill>
          </a:ln>
        </p:spPr>
      </p:pic>
      <p:pic>
        <p:nvPicPr>
          <p:cNvPr id="25" name="SPG_Takeaways" hidden="1"/>
          <p:cNvPicPr>
            <a:picLocks noChangeAspect="1"/>
          </p:cNvPicPr>
          <p:nvPr userDrawn="1"/>
        </p:nvPicPr>
        <p:blipFill>
          <a:blip r:embed="rId3"/>
          <a:stretch>
            <a:fillRect/>
          </a:stretch>
        </p:blipFill>
        <p:spPr>
          <a:xfrm>
            <a:off x="12287023" y="4591836"/>
            <a:ext cx="1386247" cy="779764"/>
          </a:xfrm>
          <a:prstGeom prst="rect">
            <a:avLst/>
          </a:prstGeom>
          <a:ln>
            <a:solidFill>
              <a:schemeClr val="bg1">
                <a:lumMod val="85000"/>
              </a:schemeClr>
            </a:solidFill>
          </a:ln>
        </p:spPr>
      </p:pic>
      <p:grpSp>
        <p:nvGrpSpPr>
          <p:cNvPr id="26" name="Group 25"/>
          <p:cNvGrpSpPr/>
          <p:nvPr userDrawn="1"/>
        </p:nvGrpSpPr>
        <p:grpSpPr>
          <a:xfrm>
            <a:off x="12287025" y="2212324"/>
            <a:ext cx="1386247" cy="1481802"/>
            <a:chOff x="9215268" y="3023356"/>
            <a:chExt cx="1039685" cy="1481802"/>
          </a:xfrm>
        </p:grpSpPr>
        <p:sp>
          <p:nvSpPr>
            <p:cNvPr id="27" name="Rectangle 26"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33" name="Rectangle 32"/>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2914452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act / Auth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3A9FEB-19BD-4960-8B0A-BD97F1674EC2}" type="datetime1">
              <a:rPr lang="en-US" smtClean="0"/>
              <a:t>8/2/2023</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4528" y="4249619"/>
            <a:ext cx="5512296"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a:t>Click to add name</a:t>
            </a:r>
          </a:p>
        </p:txBody>
      </p:sp>
      <p:sp>
        <p:nvSpPr>
          <p:cNvPr id="8" name="Text Placeholder 7"/>
          <p:cNvSpPr>
            <a:spLocks noGrp="1"/>
          </p:cNvSpPr>
          <p:nvPr>
            <p:ph type="body" sz="quarter" idx="14" hasCustomPrompt="1"/>
          </p:nvPr>
        </p:nvSpPr>
        <p:spPr>
          <a:xfrm>
            <a:off x="414528" y="4506881"/>
            <a:ext cx="5512296"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a:t>Click to add title</a:t>
            </a:r>
          </a:p>
        </p:txBody>
      </p:sp>
      <p:sp>
        <p:nvSpPr>
          <p:cNvPr id="9" name="Text Placeholder 7"/>
          <p:cNvSpPr>
            <a:spLocks noGrp="1"/>
          </p:cNvSpPr>
          <p:nvPr>
            <p:ph type="body" sz="quarter" idx="15" hasCustomPrompt="1"/>
          </p:nvPr>
        </p:nvSpPr>
        <p:spPr>
          <a:xfrm>
            <a:off x="414528" y="5244905"/>
            <a:ext cx="5512296" cy="332160"/>
          </a:xfrm>
        </p:spPr>
        <p:txBody>
          <a:bodyPr anchor="ctr">
            <a:noAutofit/>
          </a:bodyPr>
          <a:lstStyle>
            <a:lvl1pPr marL="0" indent="0">
              <a:buNone/>
              <a:defRPr sz="1400" b="0"/>
            </a:lvl1pPr>
            <a:lvl2pPr marL="169863" indent="0">
              <a:buNone/>
              <a:defRPr/>
            </a:lvl2pPr>
          </a:lstStyle>
          <a:p>
            <a:r>
              <a:rPr lang="en-US"/>
              <a:t>Click to add contact info (email/phone/fax)</a:t>
            </a:r>
          </a:p>
        </p:txBody>
      </p:sp>
      <p:sp>
        <p:nvSpPr>
          <p:cNvPr id="10" name="Text Placeholder 7"/>
          <p:cNvSpPr>
            <a:spLocks noGrp="1"/>
          </p:cNvSpPr>
          <p:nvPr>
            <p:ph type="body" sz="quarter" idx="16" hasCustomPrompt="1"/>
          </p:nvPr>
        </p:nvSpPr>
        <p:spPr>
          <a:xfrm>
            <a:off x="414529" y="5545454"/>
            <a:ext cx="5512297" cy="332160"/>
          </a:xfrm>
        </p:spPr>
        <p:txBody>
          <a:bodyPr anchor="ctr">
            <a:noAutofit/>
          </a:bodyPr>
          <a:lstStyle>
            <a:lvl1pPr marL="0" indent="0">
              <a:buNone/>
              <a:defRPr sz="1400" b="0"/>
            </a:lvl1pPr>
            <a:lvl2pPr marL="169863" indent="0">
              <a:buNone/>
              <a:defRPr/>
            </a:lvl2pPr>
          </a:lstStyle>
          <a:p>
            <a:r>
              <a:rPr lang="en-US"/>
              <a:t>Click to add contact info (email/phone/fax)</a:t>
            </a:r>
          </a:p>
        </p:txBody>
      </p:sp>
      <p:sp>
        <p:nvSpPr>
          <p:cNvPr id="11" name="Text Placeholder 7"/>
          <p:cNvSpPr>
            <a:spLocks noGrp="1"/>
          </p:cNvSpPr>
          <p:nvPr>
            <p:ph type="body" sz="quarter" idx="17" hasCustomPrompt="1"/>
          </p:nvPr>
        </p:nvSpPr>
        <p:spPr>
          <a:xfrm>
            <a:off x="6105961" y="4249619"/>
            <a:ext cx="5512296"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a:t>Click to add name</a:t>
            </a:r>
          </a:p>
        </p:txBody>
      </p:sp>
      <p:sp>
        <p:nvSpPr>
          <p:cNvPr id="12" name="Text Placeholder 7"/>
          <p:cNvSpPr>
            <a:spLocks noGrp="1"/>
          </p:cNvSpPr>
          <p:nvPr>
            <p:ph type="body" sz="quarter" idx="18" hasCustomPrompt="1"/>
          </p:nvPr>
        </p:nvSpPr>
        <p:spPr>
          <a:xfrm>
            <a:off x="6105961" y="4506881"/>
            <a:ext cx="5512296"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a:t>Click to add title</a:t>
            </a:r>
          </a:p>
        </p:txBody>
      </p:sp>
      <p:sp>
        <p:nvSpPr>
          <p:cNvPr id="13" name="Text Placeholder 7"/>
          <p:cNvSpPr>
            <a:spLocks noGrp="1"/>
          </p:cNvSpPr>
          <p:nvPr>
            <p:ph type="body" sz="quarter" idx="19" hasCustomPrompt="1"/>
          </p:nvPr>
        </p:nvSpPr>
        <p:spPr>
          <a:xfrm>
            <a:off x="6105961" y="5244905"/>
            <a:ext cx="5512296" cy="332160"/>
          </a:xfrm>
        </p:spPr>
        <p:txBody>
          <a:bodyPr anchor="ctr">
            <a:noAutofit/>
          </a:bodyPr>
          <a:lstStyle>
            <a:lvl1pPr marL="0" indent="0">
              <a:buNone/>
              <a:defRPr sz="1400" b="0"/>
            </a:lvl1pPr>
            <a:lvl2pPr marL="169863" indent="0">
              <a:buNone/>
              <a:defRPr/>
            </a:lvl2pPr>
          </a:lstStyle>
          <a:p>
            <a:r>
              <a:rPr lang="en-US"/>
              <a:t>Click to add contact info (email/phone/fax)</a:t>
            </a:r>
          </a:p>
        </p:txBody>
      </p:sp>
      <p:sp>
        <p:nvSpPr>
          <p:cNvPr id="14" name="Text Placeholder 7"/>
          <p:cNvSpPr>
            <a:spLocks noGrp="1"/>
          </p:cNvSpPr>
          <p:nvPr>
            <p:ph type="body" sz="quarter" idx="20" hasCustomPrompt="1"/>
          </p:nvPr>
        </p:nvSpPr>
        <p:spPr>
          <a:xfrm>
            <a:off x="6105962" y="5545454"/>
            <a:ext cx="5512297" cy="332160"/>
          </a:xfrm>
        </p:spPr>
        <p:txBody>
          <a:bodyPr anchor="ctr">
            <a:noAutofit/>
          </a:bodyPr>
          <a:lstStyle>
            <a:lvl1pPr marL="0" indent="0">
              <a:buNone/>
              <a:defRPr sz="1400" b="0"/>
            </a:lvl1pPr>
            <a:lvl2pPr marL="169863" indent="0">
              <a:buNone/>
              <a:defRPr/>
            </a:lvl2pPr>
          </a:lstStyle>
          <a:p>
            <a:r>
              <a:rPr lang="en-US"/>
              <a:t>Click to add contact info (email/phone/fax)</a:t>
            </a:r>
          </a:p>
        </p:txBody>
      </p:sp>
      <p:sp>
        <p:nvSpPr>
          <p:cNvPr id="15" name="Text Placeholder 7"/>
          <p:cNvSpPr>
            <a:spLocks noGrp="1"/>
          </p:cNvSpPr>
          <p:nvPr>
            <p:ph type="body" sz="quarter" idx="21" hasCustomPrompt="1"/>
          </p:nvPr>
        </p:nvSpPr>
        <p:spPr>
          <a:xfrm>
            <a:off x="414529" y="5846003"/>
            <a:ext cx="5512297" cy="332160"/>
          </a:xfrm>
        </p:spPr>
        <p:txBody>
          <a:bodyPr anchor="ctr">
            <a:noAutofit/>
          </a:bodyPr>
          <a:lstStyle>
            <a:lvl1pPr marL="0" indent="0">
              <a:buNone/>
              <a:defRPr sz="1400" b="0"/>
            </a:lvl1pPr>
            <a:lvl2pPr marL="169863" indent="0">
              <a:buNone/>
              <a:defRPr/>
            </a:lvl2pPr>
          </a:lstStyle>
          <a:p>
            <a:r>
              <a:rPr lang="en-US"/>
              <a:t>Click to add contact info (email/phone/fax)</a:t>
            </a:r>
          </a:p>
        </p:txBody>
      </p:sp>
      <p:sp>
        <p:nvSpPr>
          <p:cNvPr id="16" name="Text Placeholder 7"/>
          <p:cNvSpPr>
            <a:spLocks noGrp="1"/>
          </p:cNvSpPr>
          <p:nvPr>
            <p:ph type="body" sz="quarter" idx="22" hasCustomPrompt="1"/>
          </p:nvPr>
        </p:nvSpPr>
        <p:spPr>
          <a:xfrm>
            <a:off x="6105962" y="5846003"/>
            <a:ext cx="5512297" cy="332160"/>
          </a:xfrm>
        </p:spPr>
        <p:txBody>
          <a:bodyPr anchor="ctr">
            <a:noAutofit/>
          </a:bodyPr>
          <a:lstStyle>
            <a:lvl1pPr marL="0" indent="0">
              <a:buNone/>
              <a:defRPr sz="1400" b="0"/>
            </a:lvl1pPr>
            <a:lvl2pPr marL="169863" indent="0">
              <a:buNone/>
              <a:defRPr/>
            </a:lvl2pPr>
          </a:lstStyle>
          <a:p>
            <a:r>
              <a:rPr lang="en-US"/>
              <a:t>Click to add contact info (email/phone/fax)</a:t>
            </a:r>
          </a:p>
        </p:txBody>
      </p:sp>
      <p:sp>
        <p:nvSpPr>
          <p:cNvPr id="18" name="Picture Placeholder 17"/>
          <p:cNvSpPr>
            <a:spLocks noGrp="1"/>
          </p:cNvSpPr>
          <p:nvPr>
            <p:ph type="pic" sz="quarter" idx="23" hasCustomPrompt="1"/>
          </p:nvPr>
        </p:nvSpPr>
        <p:spPr>
          <a:xfrm>
            <a:off x="414529" y="1903422"/>
            <a:ext cx="2233084" cy="2187575"/>
          </a:xfrm>
          <a:pattFill prst="pct5">
            <a:fgClr>
              <a:schemeClr val="accent1"/>
            </a:fgClr>
            <a:bgClr>
              <a:schemeClr val="bg1"/>
            </a:bgClr>
          </a:pattFill>
        </p:spPr>
        <p:txBody>
          <a:bodyPr anchor="ctr"/>
          <a:lstStyle>
            <a:lvl1pPr marL="0" indent="0" algn="ctr">
              <a:buNone/>
              <a:defRPr b="1"/>
            </a:lvl1pPr>
          </a:lstStyle>
          <a:p>
            <a:r>
              <a:rPr lang="en-US"/>
              <a:t>Click to add portrait photo or remove</a:t>
            </a:r>
          </a:p>
        </p:txBody>
      </p:sp>
      <p:sp>
        <p:nvSpPr>
          <p:cNvPr id="19" name="Picture Placeholder 17"/>
          <p:cNvSpPr>
            <a:spLocks noGrp="1"/>
          </p:cNvSpPr>
          <p:nvPr>
            <p:ph type="pic" sz="quarter" idx="24" hasCustomPrompt="1"/>
          </p:nvPr>
        </p:nvSpPr>
        <p:spPr>
          <a:xfrm>
            <a:off x="6093969" y="1901254"/>
            <a:ext cx="2233084" cy="2187575"/>
          </a:xfrm>
          <a:pattFill prst="pct5">
            <a:fgClr>
              <a:schemeClr val="accent1"/>
            </a:fgClr>
            <a:bgClr>
              <a:schemeClr val="bg1"/>
            </a:bgClr>
          </a:pattFill>
        </p:spPr>
        <p:txBody>
          <a:bodyPr anchor="ctr"/>
          <a:lstStyle>
            <a:lvl1pPr marL="0" indent="0" algn="ctr">
              <a:buNone/>
              <a:defRPr b="1" baseline="0"/>
            </a:lvl1pPr>
          </a:lstStyle>
          <a:p>
            <a:r>
              <a:rPr lang="en-US"/>
              <a:t>Click to add portrait photo or remove</a:t>
            </a:r>
          </a:p>
        </p:txBody>
      </p:sp>
      <p:sp>
        <p:nvSpPr>
          <p:cNvPr id="21" name="Rectangle 20" hidden="1"/>
          <p:cNvSpPr/>
          <p:nvPr userDrawn="1"/>
        </p:nvSpPr>
        <p:spPr>
          <a:xfrm>
            <a:off x="12287025" y="-4043"/>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Contact</a:t>
            </a:r>
          </a:p>
          <a:p>
            <a:pPr algn="l"/>
            <a:r>
              <a:rPr lang="en-US" sz="1000" b="0" baseline="0" dirty="0">
                <a:solidFill>
                  <a:schemeClr val="tx1"/>
                </a:solidFill>
              </a:rPr>
              <a:t>Use for contact or author information. </a:t>
            </a:r>
          </a:p>
          <a:p>
            <a:pPr algn="l"/>
            <a:r>
              <a:rPr lang="en-US" sz="1000" b="0" baseline="0" dirty="0">
                <a:solidFill>
                  <a:schemeClr val="tx1"/>
                </a:solidFill>
              </a:rPr>
              <a:t>Remove placeholders not used. </a:t>
            </a:r>
          </a:p>
        </p:txBody>
      </p:sp>
      <p:grpSp>
        <p:nvGrpSpPr>
          <p:cNvPr id="20" name="Group 19"/>
          <p:cNvGrpSpPr/>
          <p:nvPr userDrawn="1"/>
        </p:nvGrpSpPr>
        <p:grpSpPr>
          <a:xfrm>
            <a:off x="12287025" y="2212324"/>
            <a:ext cx="1386247" cy="1481802"/>
            <a:chOff x="9215268" y="3023356"/>
            <a:chExt cx="1039685" cy="1481802"/>
          </a:xfrm>
        </p:grpSpPr>
        <p:sp>
          <p:nvSpPr>
            <p:cNvPr id="22" name="Rectangle 21"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1666080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71072" cy="868680"/>
          </a:xfrm>
        </p:spPr>
        <p:txBody>
          <a:bodyPr anchor="t"/>
          <a:lstStyle>
            <a:lvl1pPr>
              <a:defRPr sz="2800"/>
            </a:lvl1pPr>
          </a:lstStyle>
          <a:p>
            <a:r>
              <a:rPr lang="en-US"/>
              <a:t>Click to edit Master title style</a:t>
            </a:r>
          </a:p>
        </p:txBody>
      </p:sp>
      <p:sp>
        <p:nvSpPr>
          <p:cNvPr id="3" name="Content Placeholder 2"/>
          <p:cNvSpPr>
            <a:spLocks noGrp="1"/>
          </p:cNvSpPr>
          <p:nvPr>
            <p:ph idx="1"/>
          </p:nvPr>
        </p:nvSpPr>
        <p:spPr>
          <a:xfrm>
            <a:off x="6789033" y="1290638"/>
            <a:ext cx="4984377" cy="43815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4529" y="1290638"/>
            <a:ext cx="6012329" cy="4381500"/>
          </a:xfrm>
        </p:spPr>
        <p:txBody>
          <a:bodyPr>
            <a:normAutofit/>
          </a:bodyPr>
          <a:lstStyle>
            <a:lvl1pPr marL="0" indent="0">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569BF-A3DE-431B-BE8D-209E7952C91C}" type="datetime1">
              <a:rPr lang="en-US" smtClean="0"/>
              <a:t>8/2/2023</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2" name="Rectangle 11" hidden="1"/>
          <p:cNvSpPr/>
          <p:nvPr userDrawn="1"/>
        </p:nvSpPr>
        <p:spPr>
          <a:xfrm>
            <a:off x="12287025" y="-4042"/>
            <a:ext cx="1386247" cy="31527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Big Point</a:t>
            </a:r>
          </a:p>
          <a:p>
            <a:pPr algn="l"/>
            <a:r>
              <a:rPr lang="en-US" sz="1000" b="0" baseline="0" dirty="0">
                <a:solidFill>
                  <a:schemeClr val="tx1"/>
                </a:solidFill>
              </a:rPr>
              <a:t>Level 1 has a bullet turned on –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a:p>
            <a:pPr algn="l"/>
            <a:endParaRPr lang="sv-SE" sz="1000" b="0" baseline="0" dirty="0">
              <a:solidFill>
                <a:schemeClr val="tx1"/>
              </a:solidFill>
            </a:endParaRPr>
          </a:p>
          <a:p>
            <a:pPr algn="l"/>
            <a:endParaRPr lang="sv-SE" sz="1000" b="0" baseline="0" dirty="0">
              <a:solidFill>
                <a:schemeClr val="tx1"/>
              </a:solidFill>
            </a:endParaRPr>
          </a:p>
          <a:p>
            <a:pPr algn="l"/>
            <a:endParaRPr lang="sv-SE" sz="1000" b="0" baseline="0" dirty="0">
              <a:solidFill>
                <a:schemeClr val="tx1"/>
              </a:solidFill>
            </a:endParaRPr>
          </a:p>
          <a:p>
            <a:pPr algn="l"/>
            <a:endParaRPr lang="en-US" sz="1000" b="0" baseline="0" dirty="0">
              <a:solidFill>
                <a:schemeClr val="tx1"/>
              </a:solidFill>
            </a:endParaRPr>
          </a:p>
        </p:txBody>
      </p:sp>
      <p:pic>
        <p:nvPicPr>
          <p:cNvPr id="13" name="bullets"/>
          <p:cNvPicPr>
            <a:picLocks noChangeAspect="1"/>
          </p:cNvPicPr>
          <p:nvPr userDrawn="1"/>
        </p:nvPicPr>
        <p:blipFill rotWithShape="1">
          <a:blip r:embed="rId2"/>
          <a:srcRect l="3717" t="5566" r="8072" b="8645"/>
          <a:stretch/>
        </p:blipFill>
        <p:spPr>
          <a:xfrm>
            <a:off x="12370287" y="1750216"/>
            <a:ext cx="394368" cy="241890"/>
          </a:xfrm>
          <a:prstGeom prst="rect">
            <a:avLst/>
          </a:prstGeom>
          <a:ln>
            <a:noFill/>
          </a:ln>
        </p:spPr>
      </p:pic>
      <p:pic>
        <p:nvPicPr>
          <p:cNvPr id="18" name="increase list level"/>
          <p:cNvPicPr>
            <a:picLocks noChangeAspect="1"/>
          </p:cNvPicPr>
          <p:nvPr userDrawn="1"/>
        </p:nvPicPr>
        <p:blipFill rotWithShape="1">
          <a:blip r:embed="rId3"/>
          <a:srcRect l="3946" t="825" r="7728" b="5818"/>
          <a:stretch/>
        </p:blipFill>
        <p:spPr>
          <a:xfrm>
            <a:off x="12368122" y="2834949"/>
            <a:ext cx="556437" cy="241890"/>
          </a:xfrm>
          <a:prstGeom prst="rect">
            <a:avLst/>
          </a:prstGeom>
        </p:spPr>
      </p:pic>
      <p:grpSp>
        <p:nvGrpSpPr>
          <p:cNvPr id="19" name="Group 18"/>
          <p:cNvGrpSpPr/>
          <p:nvPr userDrawn="1"/>
        </p:nvGrpSpPr>
        <p:grpSpPr>
          <a:xfrm>
            <a:off x="12287025" y="3230090"/>
            <a:ext cx="1386247" cy="1481802"/>
            <a:chOff x="9215268" y="3023356"/>
            <a:chExt cx="1039685" cy="1481802"/>
          </a:xfrm>
        </p:grpSpPr>
        <p:sp>
          <p:nvSpPr>
            <p:cNvPr id="20" name="Rectangle 19"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1" name="Rectangle 20"/>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332627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Master 2 Red">
    <p:spTree>
      <p:nvGrpSpPr>
        <p:cNvPr id="1" name=""/>
        <p:cNvGrpSpPr/>
        <p:nvPr/>
      </p:nvGrpSpPr>
      <p:grpSpPr>
        <a:xfrm>
          <a:off x="0" y="0"/>
          <a:ext cx="0" cy="0"/>
          <a:chOff x="0" y="0"/>
          <a:chExt cx="0" cy="0"/>
        </a:xfrm>
      </p:grpSpPr>
      <p:sp>
        <p:nvSpPr>
          <p:cNvPr id="14" name="Rectangle 13"/>
          <p:cNvSpPr/>
          <p:nvPr userDrawn="1"/>
        </p:nvSpPr>
        <p:spPr>
          <a:xfrm>
            <a:off x="0" y="0"/>
            <a:ext cx="12192000" cy="6893513"/>
          </a:xfrm>
          <a:prstGeom prst="rect">
            <a:avLst/>
          </a:prstGeom>
          <a:gradFill flip="none" rotWithShape="1">
            <a:gsLst>
              <a:gs pos="100000">
                <a:schemeClr val="accent1">
                  <a:lumMod val="50000"/>
                </a:schemeClr>
              </a:gs>
              <a:gs pos="0">
                <a:schemeClr val="accent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900"/>
          </a:p>
        </p:txBody>
      </p:sp>
      <p:sp>
        <p:nvSpPr>
          <p:cNvPr id="16" name="Content Placeholder 2"/>
          <p:cNvSpPr>
            <a:spLocks noGrp="1"/>
          </p:cNvSpPr>
          <p:nvPr>
            <p:ph idx="12" hasCustomPrompt="1"/>
          </p:nvPr>
        </p:nvSpPr>
        <p:spPr>
          <a:xfrm>
            <a:off x="7107936" y="5559552"/>
            <a:ext cx="4572000" cy="950976"/>
          </a:xfrm>
        </p:spPr>
        <p:txBody>
          <a:bodyPr numCol="1" spcCol="0" anchor="ctr"/>
          <a:lstStyle>
            <a:lvl1pPr>
              <a:spcBef>
                <a:spcPts val="0"/>
              </a:spcBef>
              <a:spcAft>
                <a:spcPts val="0"/>
              </a:spcAft>
              <a:defRPr sz="1000">
                <a:solidFill>
                  <a:schemeClr val="bg1"/>
                </a:solidFill>
              </a:defRPr>
            </a:lvl1pPr>
            <a:lvl2pPr marL="3175" indent="0">
              <a:spcBef>
                <a:spcPts val="0"/>
              </a:spcBef>
              <a:spcAft>
                <a:spcPts val="0"/>
              </a:spcAft>
              <a:buNone/>
              <a:defRPr sz="1000">
                <a:solidFill>
                  <a:schemeClr val="bg1"/>
                </a:solidFill>
              </a:defRPr>
            </a:lvl2pPr>
            <a:lvl3pPr marL="3175" indent="0">
              <a:spcBef>
                <a:spcPts val="0"/>
              </a:spcBef>
              <a:spcAft>
                <a:spcPts val="0"/>
              </a:spcAft>
              <a:buNone/>
              <a:defRPr sz="1000" b="0">
                <a:solidFill>
                  <a:schemeClr val="bg1"/>
                </a:solidFill>
              </a:defRPr>
            </a:lvl3pPr>
            <a:lvl4pPr marL="3175" indent="0">
              <a:spcBef>
                <a:spcPts val="1200"/>
              </a:spcBef>
              <a:spcAft>
                <a:spcPts val="0"/>
              </a:spcAft>
              <a:buNone/>
              <a:defRPr sz="1000">
                <a:solidFill>
                  <a:schemeClr val="bg1"/>
                </a:solidFill>
              </a:defRPr>
            </a:lvl4pPr>
            <a:lvl5pPr marL="3175" indent="0">
              <a:spcBef>
                <a:spcPts val="400"/>
              </a:spcBef>
              <a:spcAft>
                <a:spcPts val="0"/>
              </a:spcAft>
              <a:buNone/>
              <a:defRPr sz="800"/>
            </a:lvl5pPr>
          </a:lstStyle>
          <a:p>
            <a:pPr lvl="0"/>
            <a:r>
              <a:rPr lang="en-US"/>
              <a:t>Presented by:</a:t>
            </a:r>
          </a:p>
          <a:p>
            <a:pPr lvl="1"/>
            <a:r>
              <a:rPr lang="en-US"/>
              <a:t>Second level</a:t>
            </a:r>
          </a:p>
          <a:p>
            <a:pPr lvl="2"/>
            <a:r>
              <a:rPr lang="en-US"/>
              <a:t>Third level</a:t>
            </a:r>
          </a:p>
          <a:p>
            <a:pPr lvl="3"/>
            <a:r>
              <a:rPr lang="en-US"/>
              <a:t>Fourth level</a:t>
            </a:r>
          </a:p>
        </p:txBody>
      </p:sp>
      <p:sp>
        <p:nvSpPr>
          <p:cNvPr id="17" name="Content Placeholder 2"/>
          <p:cNvSpPr>
            <a:spLocks noGrp="1"/>
          </p:cNvSpPr>
          <p:nvPr>
            <p:ph idx="13" hasCustomPrompt="1"/>
          </p:nvPr>
        </p:nvSpPr>
        <p:spPr>
          <a:xfrm>
            <a:off x="1320803" y="2182897"/>
            <a:ext cx="4267199" cy="2670048"/>
          </a:xfrm>
        </p:spPr>
        <p:txBody>
          <a:bodyPr wrap="square" lIns="0" tIns="0" rIns="0" numCol="1" spcCol="0" anchor="ctr"/>
          <a:lstStyle>
            <a:lvl1pPr marL="0" marR="0" indent="0" algn="l" defTabSz="457189" rtl="0" eaLnBrk="1" fontAlgn="base" latinLnBrk="0" hangingPunct="1">
              <a:lnSpc>
                <a:spcPct val="100000"/>
              </a:lnSpc>
              <a:spcBef>
                <a:spcPts val="0"/>
              </a:spcBef>
              <a:spcAft>
                <a:spcPts val="0"/>
              </a:spcAft>
              <a:buClrTx/>
              <a:buSzTx/>
              <a:buFont typeface="Arial" charset="0"/>
              <a:buNone/>
              <a:tabLst/>
              <a:defRPr sz="2800" b="0" baseline="0">
                <a:solidFill>
                  <a:schemeClr val="bg1"/>
                </a:solidFill>
              </a:defRPr>
            </a:lvl1pPr>
            <a:lvl2pPr marL="0" indent="0">
              <a:spcBef>
                <a:spcPts val="1800"/>
              </a:spcBef>
              <a:spcAft>
                <a:spcPts val="0"/>
              </a:spcAft>
              <a:buNone/>
              <a:defRPr sz="2800" b="1" baseline="0">
                <a:solidFill>
                  <a:schemeClr val="bg1"/>
                </a:solidFill>
              </a:defRPr>
            </a:lvl2pPr>
            <a:lvl3pPr marL="0" indent="0">
              <a:spcBef>
                <a:spcPts val="2400"/>
              </a:spcBef>
              <a:spcAft>
                <a:spcPts val="0"/>
              </a:spcAft>
              <a:buNone/>
              <a:defRPr sz="1200" b="0">
                <a:solidFill>
                  <a:schemeClr val="bg1"/>
                </a:solidFill>
              </a:defRPr>
            </a:lvl3pPr>
            <a:lvl4pPr marL="0" indent="0">
              <a:spcBef>
                <a:spcPts val="1200"/>
              </a:spcBef>
              <a:spcAft>
                <a:spcPts val="0"/>
              </a:spcAft>
              <a:buNone/>
              <a:defRPr sz="1000">
                <a:solidFill>
                  <a:srgbClr val="3394CD"/>
                </a:solidFill>
              </a:defRPr>
            </a:lvl4pPr>
            <a:lvl5pPr marL="3175" indent="0">
              <a:spcBef>
                <a:spcPts val="400"/>
              </a:spcBef>
              <a:spcAft>
                <a:spcPts val="0"/>
              </a:spcAft>
              <a:buNone/>
              <a:defRPr sz="800"/>
            </a:lvl5pPr>
          </a:lstStyle>
          <a:p>
            <a:pPr lvl="0"/>
            <a:r>
              <a:rPr lang="en-US"/>
              <a:t>BMO Global Asset Management </a:t>
            </a:r>
          </a:p>
          <a:p>
            <a:pPr lvl="1"/>
            <a:r>
              <a:rPr lang="en-US"/>
              <a:t>Title</a:t>
            </a:r>
          </a:p>
          <a:p>
            <a:pPr lvl="2"/>
            <a:r>
              <a:rPr lang="en-US"/>
              <a:t>Information as of &lt; &gt;</a:t>
            </a:r>
          </a:p>
        </p:txBody>
      </p:sp>
    </p:spTree>
    <p:extLst>
      <p:ext uri="{BB962C8B-B14F-4D97-AF65-F5344CB8AC3E}">
        <p14:creationId xmlns:p14="http://schemas.microsoft.com/office/powerpoint/2010/main" val="31785468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Quot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528" y="219456"/>
            <a:ext cx="9490635" cy="5180498"/>
          </a:xfrm>
        </p:spPr>
        <p:txBody>
          <a:bodyPr tIns="0" anchor="t">
            <a:normAutofit/>
          </a:bodyPr>
          <a:lstStyle>
            <a:lvl1pPr>
              <a:defRPr sz="5400" b="1"/>
            </a:lvl1pPr>
          </a:lstStyle>
          <a:p>
            <a:r>
              <a:rPr lang="en-US"/>
              <a:t>Add quote and highlight key word in S&amp;P Global red</a:t>
            </a:r>
          </a:p>
        </p:txBody>
      </p:sp>
      <p:sp>
        <p:nvSpPr>
          <p:cNvPr id="3" name="Text Placeholder 2"/>
          <p:cNvSpPr>
            <a:spLocks noGrp="1"/>
          </p:cNvSpPr>
          <p:nvPr>
            <p:ph type="body" idx="1" hasCustomPrompt="1"/>
          </p:nvPr>
        </p:nvSpPr>
        <p:spPr>
          <a:xfrm>
            <a:off x="414528" y="5399954"/>
            <a:ext cx="9490635" cy="685800"/>
          </a:xfrm>
        </p:spPr>
        <p:txBody>
          <a:bodyPr wrap="square" anchor="t">
            <a:normAutofit/>
          </a:bodyPr>
          <a:lstStyle>
            <a:lvl1pPr marL="0" indent="0">
              <a:spcBef>
                <a:spcPts val="0"/>
              </a:spcBef>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source</a:t>
            </a:r>
          </a:p>
        </p:txBody>
      </p:sp>
      <p:sp>
        <p:nvSpPr>
          <p:cNvPr id="5" name="Rectangle 4" hidden="1"/>
          <p:cNvSpPr/>
          <p:nvPr userDrawn="1"/>
        </p:nvSpPr>
        <p:spPr>
          <a:xfrm>
            <a:off x="12287025" y="-4043"/>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Quote</a:t>
            </a:r>
          </a:p>
          <a:p>
            <a:pPr algn="l"/>
            <a:r>
              <a:rPr lang="en-US" sz="1000" baseline="0" dirty="0">
                <a:solidFill>
                  <a:schemeClr val="tx1"/>
                </a:solidFill>
              </a:rPr>
              <a:t>Add quote and highlight key word in </a:t>
            </a:r>
            <a:r>
              <a:rPr lang="en-US" sz="1000" baseline="0" dirty="0">
                <a:solidFill>
                  <a:srgbClr val="D6002A"/>
                </a:solidFill>
              </a:rPr>
              <a:t>S&amp;P Global Red. </a:t>
            </a:r>
          </a:p>
          <a:p>
            <a:pPr algn="l"/>
            <a:r>
              <a:rPr lang="en-US" sz="1000" b="0" baseline="0" dirty="0">
                <a:solidFill>
                  <a:schemeClr val="tx1"/>
                </a:solidFill>
              </a:rPr>
              <a:t>It’s available in the custom color palette.</a:t>
            </a:r>
            <a:endParaRPr lang="en-US" sz="1000" dirty="0">
              <a:solidFill>
                <a:srgbClr val="D6002A"/>
              </a:solidFill>
            </a:endParaRPr>
          </a:p>
        </p:txBody>
      </p:sp>
      <p:sp>
        <p:nvSpPr>
          <p:cNvPr id="6" name="Rectangle 5"/>
          <p:cNvSpPr/>
          <p:nvPr userDrawn="1"/>
        </p:nvSpPr>
        <p:spPr>
          <a:xfrm>
            <a:off x="12375694" y="1301846"/>
            <a:ext cx="168529"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sp>
        <p:nvSpPr>
          <p:cNvPr id="7" name="Slide Number Placeholder 5">
            <a:extLst>
              <a:ext uri="{FF2B5EF4-FFF2-40B4-BE49-F238E27FC236}">
                <a16:creationId xmlns:a16="http://schemas.microsoft.com/office/drawing/2014/main" id="{FD6DD0BF-3D12-433C-83CA-C47B2DACBECB}"/>
              </a:ext>
            </a:extLst>
          </p:cNvPr>
          <p:cNvSpPr>
            <a:spLocks noGrp="1"/>
          </p:cNvSpPr>
          <p:nvPr>
            <p:ph type="sldNum" sz="quarter" idx="4"/>
          </p:nvPr>
        </p:nvSpPr>
        <p:spPr>
          <a:xfrm>
            <a:off x="11214812" y="211656"/>
            <a:ext cx="570795" cy="373694"/>
          </a:xfrm>
          <a:prstGeom prst="rect">
            <a:avLst/>
          </a:prstGeom>
        </p:spPr>
        <p:txBody>
          <a:bodyPr vert="horz" lIns="91440" tIns="0" rIns="0" bIns="0" rtlCol="0" anchor="b"/>
          <a:lstStyle>
            <a:lvl1pPr algn="r">
              <a:defRPr sz="1050">
                <a:solidFill>
                  <a:schemeClr val="tx1"/>
                </a:solidFill>
              </a:defRPr>
            </a:lvl1pPr>
          </a:lstStyle>
          <a:p>
            <a:fld id="{5246FB18-5DF1-419A-B975-14AFDDD65B9F}" type="slidenum">
              <a:rPr lang="en-US" smtClean="0"/>
              <a:pPr/>
              <a:t>‹#›</a:t>
            </a:fld>
            <a:endParaRPr lang="en-US"/>
          </a:p>
        </p:txBody>
      </p:sp>
    </p:spTree>
    <p:extLst>
      <p:ext uri="{BB962C8B-B14F-4D97-AF65-F5344CB8AC3E}">
        <p14:creationId xmlns:p14="http://schemas.microsoft.com/office/powerpoint/2010/main" val="2881445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hart &amp; Table + chart titl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4528" y="1103201"/>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a:t>Add chart headline                         (max 2 rows)</a:t>
            </a:r>
          </a:p>
        </p:txBody>
      </p:sp>
      <p:sp>
        <p:nvSpPr>
          <p:cNvPr id="11" name="Text Placeholder 7"/>
          <p:cNvSpPr>
            <a:spLocks noGrp="1"/>
          </p:cNvSpPr>
          <p:nvPr>
            <p:ph type="body" sz="quarter" idx="18" hasCustomPrompt="1"/>
          </p:nvPr>
        </p:nvSpPr>
        <p:spPr>
          <a:xfrm>
            <a:off x="6547468" y="1103201"/>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a:t>Add chart headline or remove       (max 2 rows)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14529" y="1884218"/>
            <a:ext cx="5246625" cy="3787921"/>
          </a:xfrm>
        </p:spPr>
        <p:txBody>
          <a:bodyPr>
            <a:noAutofit/>
          </a:bodyPr>
          <a:lstStyle>
            <a:lvl1pPr>
              <a:defRPr sz="1800"/>
            </a:lvl1pPr>
            <a:lvl2pPr>
              <a:defRPr sz="1600"/>
            </a:lvl2pPr>
            <a:lvl3pPr>
              <a:defRPr sz="1400"/>
            </a:lvl3pPr>
            <a:lvl4pPr>
              <a:defRPr sz="1400"/>
            </a:lvl4pPr>
            <a:lvl5pPr>
              <a:defRPr sz="1400"/>
            </a:lvl5pPr>
          </a:lstStyle>
          <a:p>
            <a:pPr lvl="0"/>
            <a:r>
              <a:rPr lang="en-US"/>
              <a:t>Click to add text, chart, table or SmartArt and resize right as needed</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079AD6-C9D3-4B87-8C75-3AC6821FB4C0}" type="datetime1">
              <a:rPr lang="en-US" smtClean="0"/>
              <a:t>8/2/2023</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2" name="Content Placeholder 2"/>
          <p:cNvSpPr>
            <a:spLocks noGrp="1"/>
          </p:cNvSpPr>
          <p:nvPr>
            <p:ph sz="half" idx="19" hasCustomPrompt="1"/>
          </p:nvPr>
        </p:nvSpPr>
        <p:spPr>
          <a:xfrm>
            <a:off x="6543404" y="1884218"/>
            <a:ext cx="5246625" cy="3787921"/>
          </a:xfrm>
        </p:spPr>
        <p:txBody>
          <a:bodyPr>
            <a:noAutofit/>
          </a:bodyPr>
          <a:lstStyle>
            <a:lvl1pPr>
              <a:defRPr sz="1800" baseline="0"/>
            </a:lvl1pPr>
            <a:lvl2pPr>
              <a:defRPr sz="1600"/>
            </a:lvl2pPr>
            <a:lvl3pPr>
              <a:defRPr sz="1400"/>
            </a:lvl3pPr>
            <a:lvl4pPr>
              <a:defRPr sz="1400"/>
            </a:lvl4pPr>
            <a:lvl5pPr>
              <a:defRPr sz="1400"/>
            </a:lvl5pPr>
          </a:lstStyle>
          <a:p>
            <a:pPr lvl="0"/>
            <a:r>
              <a:rPr lang="en-US"/>
              <a:t>Click to add text, chart, table or SmartArt or remove</a:t>
            </a:r>
          </a:p>
          <a:p>
            <a:pPr lvl="1"/>
            <a:r>
              <a:rPr lang="en-US"/>
              <a:t>Second level</a:t>
            </a:r>
          </a:p>
          <a:p>
            <a:pPr lvl="2"/>
            <a:r>
              <a:rPr lang="en-US"/>
              <a:t>Third level</a:t>
            </a:r>
          </a:p>
          <a:p>
            <a:pPr lvl="3"/>
            <a:r>
              <a:rPr lang="en-US"/>
              <a:t>Fourth level</a:t>
            </a:r>
          </a:p>
          <a:p>
            <a:pPr lvl="4"/>
            <a:r>
              <a:rPr lang="en-US"/>
              <a:t>Fifth level</a:t>
            </a:r>
          </a:p>
        </p:txBody>
      </p:sp>
      <p:sp>
        <p:nvSpPr>
          <p:cNvPr id="17"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6" name="Group 15"/>
          <p:cNvGrpSpPr/>
          <p:nvPr userDrawn="1"/>
        </p:nvGrpSpPr>
        <p:grpSpPr>
          <a:xfrm>
            <a:off x="12287025" y="2212324"/>
            <a:ext cx="1386247" cy="1481802"/>
            <a:chOff x="9215268" y="3023356"/>
            <a:chExt cx="1039685" cy="1481802"/>
          </a:xfrm>
        </p:grpSpPr>
        <p:sp>
          <p:nvSpPr>
            <p:cNvPr id="18" name="Rectangle 17"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9" name="Rectangle 18"/>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
        <p:nvSpPr>
          <p:cNvPr id="20" name="Rectangle 19" hidden="1"/>
          <p:cNvSpPr/>
          <p:nvPr userDrawn="1"/>
        </p:nvSpPr>
        <p:spPr>
          <a:xfrm>
            <a:off x="12287025" y="-4043"/>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Chart &amp; Tables</a:t>
            </a:r>
          </a:p>
          <a:p>
            <a:pPr algn="l"/>
            <a:r>
              <a:rPr lang="en-US" sz="1000" b="0" baseline="0" dirty="0">
                <a:solidFill>
                  <a:schemeClr val="tx1"/>
                </a:solidFill>
              </a:rPr>
              <a:t>Add chart/table title above chart/table.  Remove second subtitle and placeholder if not needed.  </a:t>
            </a:r>
          </a:p>
          <a:p>
            <a:pPr algn="l"/>
            <a:r>
              <a:rPr lang="en-US" sz="1000" b="0" baseline="0" dirty="0">
                <a:solidFill>
                  <a:schemeClr val="tx1"/>
                </a:solidFill>
              </a:rPr>
              <a:t>Chart title should stay the same size. </a:t>
            </a:r>
          </a:p>
        </p:txBody>
      </p:sp>
      <p:grpSp>
        <p:nvGrpSpPr>
          <p:cNvPr id="21" name="Group 20"/>
          <p:cNvGrpSpPr/>
          <p:nvPr userDrawn="1"/>
        </p:nvGrpSpPr>
        <p:grpSpPr>
          <a:xfrm>
            <a:off x="12287025" y="3790450"/>
            <a:ext cx="1386247" cy="1580478"/>
            <a:chOff x="6997911" y="2124003"/>
            <a:chExt cx="2302303" cy="3499847"/>
          </a:xfrm>
        </p:grpSpPr>
        <p:pic>
          <p:nvPicPr>
            <p:cNvPr id="27" name="Picture 26"/>
            <p:cNvPicPr>
              <a:picLocks noChangeAspect="1"/>
            </p:cNvPicPr>
            <p:nvPr userDrawn="1"/>
          </p:nvPicPr>
          <p:blipFill>
            <a:blip r:embed="rId2"/>
            <a:stretch>
              <a:fillRect/>
            </a:stretch>
          </p:blipFill>
          <p:spPr>
            <a:xfrm>
              <a:off x="7001823" y="2124003"/>
              <a:ext cx="2298391" cy="1725318"/>
            </a:xfrm>
            <a:prstGeom prst="rect">
              <a:avLst/>
            </a:prstGeom>
          </p:spPr>
        </p:pic>
        <p:pic>
          <p:nvPicPr>
            <p:cNvPr id="28" name="Picture 27"/>
            <p:cNvPicPr>
              <a:picLocks noChangeAspect="1"/>
            </p:cNvPicPr>
            <p:nvPr userDrawn="1"/>
          </p:nvPicPr>
          <p:blipFill>
            <a:blip r:embed="rId3"/>
            <a:stretch>
              <a:fillRect/>
            </a:stretch>
          </p:blipFill>
          <p:spPr>
            <a:xfrm>
              <a:off x="6997911" y="3898532"/>
              <a:ext cx="2298391" cy="1725318"/>
            </a:xfrm>
            <a:prstGeom prst="rect">
              <a:avLst/>
            </a:prstGeom>
          </p:spPr>
        </p:pic>
      </p:grpSp>
    </p:spTree>
    <p:extLst>
      <p:ext uri="{BB962C8B-B14F-4D97-AF65-F5344CB8AC3E}">
        <p14:creationId xmlns:p14="http://schemas.microsoft.com/office/powerpoint/2010/main" val="34162613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7"/>
            <a:ext cx="11358880" cy="865273"/>
          </a:xfrm>
        </p:spPr>
        <p:txBody>
          <a:bodyPr/>
          <a:lstStyle>
            <a:lvl1pPr>
              <a:defRPr baseline="0"/>
            </a:lvl1pPr>
          </a:lstStyle>
          <a:p>
            <a:r>
              <a:rPr lang="en-US"/>
              <a:t>Click to edit Master title style</a:t>
            </a:r>
          </a:p>
        </p:txBody>
      </p:sp>
      <p:sp>
        <p:nvSpPr>
          <p:cNvPr id="4" name="Date Placeholder 3"/>
          <p:cNvSpPr>
            <a:spLocks noGrp="1"/>
          </p:cNvSpPr>
          <p:nvPr>
            <p:ph type="dt" sz="half" idx="10"/>
          </p:nvPr>
        </p:nvSpPr>
        <p:spPr/>
        <p:txBody>
          <a:bodyPr/>
          <a:lstStyle/>
          <a:p>
            <a:fld id="{F157DFBB-441B-4A09-BC28-2AF0DC4365A7}" type="datetime1">
              <a:rPr lang="en-US" smtClean="0"/>
              <a:t>8/2/2023</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4528" y="1084264"/>
            <a:ext cx="11379200" cy="706437"/>
          </a:xfrm>
        </p:spPr>
        <p:txBody>
          <a:bodyPr/>
          <a:lstStyle>
            <a:lvl1pPr marL="0" indent="0">
              <a:buNone/>
              <a:defRPr b="0"/>
            </a:lvl1pPr>
            <a:lvl2pPr marL="169863" indent="0">
              <a:buNone/>
              <a:defRPr/>
            </a:lvl2pPr>
          </a:lstStyle>
          <a:p>
            <a:pPr lvl="0"/>
            <a:r>
              <a:rPr lang="en-US"/>
              <a:t>Click to add subtitle</a:t>
            </a:r>
          </a:p>
        </p:txBody>
      </p:sp>
      <p:sp>
        <p:nvSpPr>
          <p:cNvPr id="9" name="Chart Placeholder 8"/>
          <p:cNvSpPr>
            <a:spLocks noGrp="1"/>
          </p:cNvSpPr>
          <p:nvPr>
            <p:ph type="chart" sz="quarter" idx="16" hasCustomPrompt="1"/>
          </p:nvPr>
        </p:nvSpPr>
        <p:spPr>
          <a:xfrm>
            <a:off x="414528" y="2336800"/>
            <a:ext cx="11379200" cy="3335338"/>
          </a:xfrm>
        </p:spPr>
        <p:txBody>
          <a:bodyPr anchor="ctr"/>
          <a:lstStyle>
            <a:lvl1pPr marL="0" indent="0" algn="ctr">
              <a:buNone/>
              <a:defRPr b="1"/>
            </a:lvl1pPr>
          </a:lstStyle>
          <a:p>
            <a:r>
              <a:rPr lang="en-US"/>
              <a:t>Click to insert chart</a:t>
            </a:r>
          </a:p>
        </p:txBody>
      </p:sp>
      <p:sp>
        <p:nvSpPr>
          <p:cNvPr id="10" name="Text Placeholder 7"/>
          <p:cNvSpPr>
            <a:spLocks noGrp="1"/>
          </p:cNvSpPr>
          <p:nvPr>
            <p:ph type="body" sz="quarter" idx="17" hasCustomPrompt="1"/>
          </p:nvPr>
        </p:nvSpPr>
        <p:spPr>
          <a:xfrm>
            <a:off x="414528" y="1813931"/>
            <a:ext cx="11379200" cy="522870"/>
          </a:xfrm>
        </p:spPr>
        <p:txBody>
          <a:bodyPr/>
          <a:lstStyle>
            <a:lvl1pPr marL="0" indent="0">
              <a:buNone/>
              <a:defRPr sz="1400" b="0"/>
            </a:lvl1pPr>
            <a:lvl2pPr marL="169863" indent="0">
              <a:buNone/>
              <a:defRPr/>
            </a:lvl2pPr>
          </a:lstStyle>
          <a:p>
            <a:pPr lvl="0"/>
            <a:r>
              <a:rPr lang="en-US"/>
              <a:t>Click to add chart introduction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2" name="Rectangle 11" hidden="1"/>
          <p:cNvSpPr/>
          <p:nvPr userDrawn="1"/>
        </p:nvSpPr>
        <p:spPr>
          <a:xfrm>
            <a:off x="12287025" y="-4042"/>
            <a:ext cx="1386247" cy="21148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Chart </a:t>
            </a:r>
            <a:r>
              <a:rPr lang="en-US" sz="1000" b="1" baseline="0" dirty="0" err="1">
                <a:solidFill>
                  <a:schemeClr val="tx1"/>
                </a:solidFill>
              </a:rPr>
              <a:t>wShort</a:t>
            </a:r>
            <a:r>
              <a:rPr lang="en-US" sz="1000" b="1" baseline="0" dirty="0">
                <a:solidFill>
                  <a:schemeClr val="tx1"/>
                </a:solidFill>
              </a:rPr>
              <a:t> Copy</a:t>
            </a:r>
          </a:p>
          <a:p>
            <a:pPr algn="l"/>
            <a:r>
              <a:rPr lang="en-US" sz="1000" b="0" baseline="0" dirty="0">
                <a:solidFill>
                  <a:schemeClr val="tx1"/>
                </a:solidFill>
              </a:rPr>
              <a:t>Use for charts and add a chart introduction above the chart. </a:t>
            </a:r>
          </a:p>
        </p:txBody>
      </p:sp>
      <p:grpSp>
        <p:nvGrpSpPr>
          <p:cNvPr id="15" name="Group 14"/>
          <p:cNvGrpSpPr/>
          <p:nvPr userDrawn="1"/>
        </p:nvGrpSpPr>
        <p:grpSpPr>
          <a:xfrm>
            <a:off x="12287025" y="2212324"/>
            <a:ext cx="1386247" cy="1481802"/>
            <a:chOff x="9215268" y="3023356"/>
            <a:chExt cx="1039685" cy="1481802"/>
          </a:xfrm>
        </p:grpSpPr>
        <p:sp>
          <p:nvSpPr>
            <p:cNvPr id="16" name="Rectangle 15"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17577866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ig 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9" hasCustomPrompt="1"/>
          </p:nvPr>
        </p:nvSpPr>
        <p:spPr>
          <a:xfrm>
            <a:off x="414528" y="1790701"/>
            <a:ext cx="11379200" cy="3881439"/>
          </a:xfrm>
        </p:spPr>
        <p:txBody>
          <a:bodyPr anchor="ctr"/>
          <a:lstStyle>
            <a:lvl1pPr marL="0" indent="0" algn="ctr">
              <a:buNone/>
              <a:defRPr baseline="0"/>
            </a:lvl1pPr>
          </a:lstStyle>
          <a:p>
            <a:r>
              <a:rPr lang="en-US"/>
              <a:t>Click to insert rectangular image</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a:p>
        </p:txBody>
      </p:sp>
      <p:sp>
        <p:nvSpPr>
          <p:cNvPr id="13" name="Text Placeholder 7"/>
          <p:cNvSpPr>
            <a:spLocks noGrp="1"/>
          </p:cNvSpPr>
          <p:nvPr>
            <p:ph type="body" sz="quarter" idx="17" hasCustomPrompt="1"/>
          </p:nvPr>
        </p:nvSpPr>
        <p:spPr>
          <a:xfrm>
            <a:off x="414528" y="1382283"/>
            <a:ext cx="11379200" cy="404789"/>
          </a:xfrm>
        </p:spPr>
        <p:txBody>
          <a:bodyPr anchor="b"/>
          <a:lstStyle>
            <a:lvl1pPr marL="0" indent="0">
              <a:buNone/>
              <a:defRPr sz="1400" b="0"/>
            </a:lvl1pPr>
            <a:lvl2pPr marL="169863" indent="0">
              <a:buNone/>
              <a:defRPr/>
            </a:lvl2pPr>
          </a:lstStyle>
          <a:p>
            <a:pPr lvl="0"/>
            <a:r>
              <a:rPr lang="en-US"/>
              <a:t>Click to add image caption </a:t>
            </a:r>
          </a:p>
        </p:txBody>
      </p:sp>
      <p:sp>
        <p:nvSpPr>
          <p:cNvPr id="10"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2" name="Rectangle 11" hidden="1"/>
          <p:cNvSpPr/>
          <p:nvPr userDrawn="1"/>
        </p:nvSpPr>
        <p:spPr>
          <a:xfrm>
            <a:off x="12287025" y="-4042"/>
            <a:ext cx="1386247" cy="2114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a:solidFill>
                  <a:schemeClr val="tx1"/>
                </a:solidFill>
              </a:rPr>
              <a:t>Big Picture + Caption</a:t>
            </a:r>
            <a:endParaRPr lang="en-US" sz="1000" b="1" baseline="0">
              <a:solidFill>
                <a:schemeClr val="tx1"/>
              </a:solidFill>
            </a:endParaRPr>
          </a:p>
          <a:p>
            <a:pPr algn="l"/>
            <a:r>
              <a:rPr lang="en-US" sz="1000" baseline="0">
                <a:solidFill>
                  <a:schemeClr val="tx1"/>
                </a:solidFill>
              </a:rPr>
              <a:t>Click image icon to insert image to fill the image placeholder. Add image caption above the image. </a:t>
            </a:r>
            <a:endParaRPr lang="en-US" sz="1000">
              <a:solidFill>
                <a:schemeClr val="tx1"/>
              </a:solidFill>
            </a:endParaRPr>
          </a:p>
        </p:txBody>
      </p:sp>
      <p:grpSp>
        <p:nvGrpSpPr>
          <p:cNvPr id="11" name="Group 10"/>
          <p:cNvGrpSpPr/>
          <p:nvPr userDrawn="1"/>
        </p:nvGrpSpPr>
        <p:grpSpPr>
          <a:xfrm>
            <a:off x="12287025" y="2212324"/>
            <a:ext cx="1386247" cy="1481802"/>
            <a:chOff x="9215268" y="3023356"/>
            <a:chExt cx="1039685" cy="1481802"/>
          </a:xfrm>
        </p:grpSpPr>
        <p:sp>
          <p:nvSpPr>
            <p:cNvPr id="15" name="Rectangle 14"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6" name="Rectangle 1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1154092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a:p>
        </p:txBody>
      </p:sp>
      <p:sp>
        <p:nvSpPr>
          <p:cNvPr id="16" name="Text Placeholder 15"/>
          <p:cNvSpPr>
            <a:spLocks noGrp="1"/>
          </p:cNvSpPr>
          <p:nvPr>
            <p:ph type="body" sz="quarter" idx="21" hasCustomPrompt="1"/>
          </p:nvPr>
        </p:nvSpPr>
        <p:spPr>
          <a:xfrm>
            <a:off x="414528" y="1085850"/>
            <a:ext cx="11362267" cy="914400"/>
          </a:xfrm>
        </p:spPr>
        <p:txBody>
          <a:bodyPr/>
          <a:lstStyle>
            <a:lvl1pPr marL="0" indent="0">
              <a:buNone/>
              <a:defRPr sz="1600" baseline="0">
                <a:solidFill>
                  <a:schemeClr val="bg1">
                    <a:lumMod val="50000"/>
                  </a:schemeClr>
                </a:solidFill>
              </a:defRPr>
            </a:lvl1pPr>
            <a:lvl2pPr marL="173736" indent="0">
              <a:buNone/>
              <a:defRPr/>
            </a:lvl2pPr>
          </a:lstStyle>
          <a:p>
            <a:pPr lvl="0"/>
            <a:r>
              <a:rPr lang="en-US"/>
              <a:t>Click to add introduction text</a:t>
            </a:r>
          </a:p>
        </p:txBody>
      </p:sp>
      <p:sp>
        <p:nvSpPr>
          <p:cNvPr id="9" name="Content Placeholder 8"/>
          <p:cNvSpPr>
            <a:spLocks noGrp="1"/>
          </p:cNvSpPr>
          <p:nvPr>
            <p:ph sz="quarter" idx="23"/>
          </p:nvPr>
        </p:nvSpPr>
        <p:spPr>
          <a:xfrm>
            <a:off x="414528" y="2850686"/>
            <a:ext cx="5225627" cy="2821466"/>
          </a:xfrm>
        </p:spPr>
        <p:txBody>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24"/>
          </p:nvPr>
        </p:nvSpPr>
        <p:spPr>
          <a:xfrm>
            <a:off x="6547467" y="2850205"/>
            <a:ext cx="5238132" cy="2821935"/>
          </a:xfrm>
        </p:spPr>
        <p:txBody>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p:cNvSpPr>
            <a:spLocks noGrp="1"/>
          </p:cNvSpPr>
          <p:nvPr>
            <p:ph type="body" sz="quarter" idx="17" hasCustomPrompt="1"/>
          </p:nvPr>
        </p:nvSpPr>
        <p:spPr>
          <a:xfrm>
            <a:off x="414528" y="2037060"/>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a:t>Add headline (max 2 rows)</a:t>
            </a:r>
          </a:p>
        </p:txBody>
      </p:sp>
      <p:sp>
        <p:nvSpPr>
          <p:cNvPr id="18" name="Text Placeholder 7"/>
          <p:cNvSpPr>
            <a:spLocks noGrp="1"/>
          </p:cNvSpPr>
          <p:nvPr>
            <p:ph type="body" sz="quarter" idx="18" hasCustomPrompt="1"/>
          </p:nvPr>
        </p:nvSpPr>
        <p:spPr>
          <a:xfrm>
            <a:off x="6547468" y="2037060"/>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a:t>Add headline or remove (max 2 rows)</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23" name="Rectangle 22" hidden="1"/>
          <p:cNvSpPr/>
          <p:nvPr userDrawn="1"/>
        </p:nvSpPr>
        <p:spPr>
          <a:xfrm>
            <a:off x="12287025" y="-4042"/>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a:solidFill>
                  <a:schemeClr val="tx1"/>
                </a:solidFill>
              </a:rPr>
              <a:t>Content 2 columns</a:t>
            </a:r>
          </a:p>
          <a:p>
            <a:pPr algn="l"/>
            <a:r>
              <a:rPr lang="en-US" sz="1000" b="0" baseline="0">
                <a:solidFill>
                  <a:schemeClr val="tx1"/>
                </a:solidFill>
              </a:rPr>
              <a:t>Use for two parts of content with two headlines. </a:t>
            </a:r>
          </a:p>
        </p:txBody>
      </p:sp>
      <p:grpSp>
        <p:nvGrpSpPr>
          <p:cNvPr id="15" name="Group 14"/>
          <p:cNvGrpSpPr/>
          <p:nvPr userDrawn="1"/>
        </p:nvGrpSpPr>
        <p:grpSpPr>
          <a:xfrm>
            <a:off x="12287025" y="2212324"/>
            <a:ext cx="1386247" cy="1481802"/>
            <a:chOff x="9215268" y="3023356"/>
            <a:chExt cx="1039685" cy="1481802"/>
          </a:xfrm>
        </p:grpSpPr>
        <p:sp>
          <p:nvSpPr>
            <p:cNvPr id="19" name="Rectangle 18"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0" name="Rectangle 1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3651220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0574" y="1371600"/>
            <a:ext cx="5491389" cy="4300538"/>
          </a:xfrm>
        </p:spPr>
        <p:txBody>
          <a:bodyPr>
            <a:normAutofit/>
          </a:bodyPr>
          <a:lstStyle>
            <a:lvl1pPr>
              <a:defRPr sz="2000"/>
            </a:lvl1pPr>
            <a:lvl2pPr>
              <a:defRPr sz="20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60F2A3-C79E-46CD-90B6-AB1414BA1E05}" type="datetime1">
              <a:rPr lang="en-US" smtClean="0"/>
              <a:t>8/2/2023</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Picture Placeholder 8"/>
          <p:cNvSpPr>
            <a:spLocks noGrp="1"/>
          </p:cNvSpPr>
          <p:nvPr>
            <p:ph type="pic" sz="quarter" idx="16" hasCustomPrompt="1"/>
          </p:nvPr>
        </p:nvSpPr>
        <p:spPr>
          <a:xfrm>
            <a:off x="6096001" y="1371600"/>
            <a:ext cx="5676900" cy="4300538"/>
          </a:xfrm>
        </p:spPr>
        <p:txBody>
          <a:bodyPr anchor="ctr"/>
          <a:lstStyle>
            <a:lvl1pPr marL="0" indent="0" algn="ctr">
              <a:buNone/>
              <a:defRPr/>
            </a:lvl1pPr>
          </a:lstStyle>
          <a:p>
            <a:r>
              <a:rPr lang="en-US"/>
              <a:t>Click to insert image</a:t>
            </a:r>
          </a:p>
        </p:txBody>
      </p:sp>
      <p:sp>
        <p:nvSpPr>
          <p:cNvPr id="12"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5" name="Rectangle 14" hidden="1"/>
          <p:cNvSpPr/>
          <p:nvPr userDrawn="1"/>
        </p:nvSpPr>
        <p:spPr>
          <a:xfrm>
            <a:off x="12287025" y="-4043"/>
            <a:ext cx="1386247"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Image</a:t>
            </a:r>
            <a:endParaRPr lang="en-US" sz="1000" b="1" baseline="0" dirty="0">
              <a:solidFill>
                <a:schemeClr val="tx1"/>
              </a:solidFill>
            </a:endParaRPr>
          </a:p>
          <a:p>
            <a:pPr algn="l"/>
            <a:r>
              <a:rPr lang="en-US" sz="1000" baseline="0" dirty="0">
                <a:solidFill>
                  <a:schemeClr val="tx1"/>
                </a:solidFill>
              </a:rPr>
              <a:t>Click image icon to insert image to fill the image placeholder. </a:t>
            </a:r>
            <a:endParaRPr lang="en-US" sz="1000" dirty="0">
              <a:solidFill>
                <a:schemeClr val="tx1"/>
              </a:solidFill>
            </a:endParaRPr>
          </a:p>
        </p:txBody>
      </p:sp>
      <p:grpSp>
        <p:nvGrpSpPr>
          <p:cNvPr id="11" name="Group 10"/>
          <p:cNvGrpSpPr/>
          <p:nvPr userDrawn="1"/>
        </p:nvGrpSpPr>
        <p:grpSpPr>
          <a:xfrm>
            <a:off x="12287025" y="2212324"/>
            <a:ext cx="1386247" cy="1481802"/>
            <a:chOff x="9215268" y="3023356"/>
            <a:chExt cx="1039685" cy="1481802"/>
          </a:xfrm>
        </p:grpSpPr>
        <p:sp>
          <p:nvSpPr>
            <p:cNvPr id="13" name="Rectangle 12"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4" name="Rectangle 13"/>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19691975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11" name="Chart Placeholder 10"/>
          <p:cNvSpPr>
            <a:spLocks noGrp="1"/>
          </p:cNvSpPr>
          <p:nvPr>
            <p:ph type="chart" sz="quarter" idx="19" hasCustomPrompt="1"/>
          </p:nvPr>
        </p:nvSpPr>
        <p:spPr>
          <a:xfrm>
            <a:off x="409596" y="1790701"/>
            <a:ext cx="11362465" cy="3881439"/>
          </a:xfrm>
        </p:spPr>
        <p:txBody>
          <a:bodyPr/>
          <a:lstStyle>
            <a:lvl1pPr marL="0" indent="0">
              <a:buNone/>
              <a:defRPr/>
            </a:lvl1pPr>
          </a:lstStyle>
          <a:p>
            <a:r>
              <a:rPr lang="en-US"/>
              <a:t>Click to insert chart</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a:p>
        </p:txBody>
      </p:sp>
      <p:sp>
        <p:nvSpPr>
          <p:cNvPr id="10" name="Text Placeholder 7"/>
          <p:cNvSpPr>
            <a:spLocks noGrp="1"/>
          </p:cNvSpPr>
          <p:nvPr>
            <p:ph type="body" sz="quarter" idx="13" hasCustomPrompt="1"/>
          </p:nvPr>
        </p:nvSpPr>
        <p:spPr>
          <a:xfrm>
            <a:off x="414528" y="1084264"/>
            <a:ext cx="11379200" cy="706437"/>
          </a:xfrm>
        </p:spPr>
        <p:txBody>
          <a:bodyPr/>
          <a:lstStyle>
            <a:lvl1pPr marL="0" indent="0">
              <a:buNone/>
              <a:defRPr b="0"/>
            </a:lvl1pPr>
            <a:lvl2pPr marL="169863" indent="0">
              <a:buNone/>
              <a:defRPr/>
            </a:lvl2pPr>
          </a:lstStyle>
          <a:p>
            <a:pPr lvl="0"/>
            <a:r>
              <a:rPr lang="en-US"/>
              <a:t>Click to add subtitle</a:t>
            </a:r>
          </a:p>
        </p:txBody>
      </p:sp>
      <p:sp>
        <p:nvSpPr>
          <p:cNvPr id="12"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5" name="Rectangle 14" hidden="1"/>
          <p:cNvSpPr/>
          <p:nvPr userDrawn="1"/>
        </p:nvSpPr>
        <p:spPr>
          <a:xfrm>
            <a:off x="12287025" y="-4042"/>
            <a:ext cx="1386247" cy="2114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a:solidFill>
                  <a:schemeClr val="tx1"/>
                </a:solidFill>
              </a:rPr>
              <a:t>Chart </a:t>
            </a:r>
            <a:r>
              <a:rPr lang="en-US" sz="1000" b="1" err="1">
                <a:solidFill>
                  <a:schemeClr val="tx1"/>
                </a:solidFill>
              </a:rPr>
              <a:t>wSource</a:t>
            </a:r>
            <a:endParaRPr lang="en-US" sz="1000" b="1" baseline="0">
              <a:solidFill>
                <a:schemeClr val="tx1"/>
              </a:solidFill>
            </a:endParaRPr>
          </a:p>
          <a:p>
            <a:pPr algn="l"/>
            <a:r>
              <a:rPr lang="en-US" sz="1000" b="0" baseline="0">
                <a:solidFill>
                  <a:schemeClr val="tx1"/>
                </a:solidFill>
              </a:rPr>
              <a:t>Use for charts.</a:t>
            </a:r>
          </a:p>
        </p:txBody>
      </p:sp>
      <p:grpSp>
        <p:nvGrpSpPr>
          <p:cNvPr id="13" name="Group 12"/>
          <p:cNvGrpSpPr/>
          <p:nvPr userDrawn="1"/>
        </p:nvGrpSpPr>
        <p:grpSpPr>
          <a:xfrm>
            <a:off x="12287025" y="2212324"/>
            <a:ext cx="1386247" cy="1481802"/>
            <a:chOff x="9215268" y="3023356"/>
            <a:chExt cx="1039685" cy="1481802"/>
          </a:xfrm>
        </p:grpSpPr>
        <p:sp>
          <p:nvSpPr>
            <p:cNvPr id="14" name="Rectangle 13"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32309347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 box,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0573" y="1371600"/>
            <a:ext cx="7109908" cy="4300538"/>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9B5194-7784-4202-8870-ED0421348187}" type="datetime1">
              <a:rPr lang="en-US" smtClean="0"/>
              <a:t>8/2/2023</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p:nvPr>
        </p:nvSpPr>
        <p:spPr>
          <a:xfrm>
            <a:off x="7713643" y="1371600"/>
            <a:ext cx="4076700" cy="4300538"/>
          </a:xfrm>
          <a:solidFill>
            <a:schemeClr val="bg2"/>
          </a:solidFill>
        </p:spPr>
        <p:txBody>
          <a:bodyPr lIns="91440" tIns="91440" bIns="91440"/>
          <a:lstStyle>
            <a:lvl1pPr>
              <a:defRPr sz="1800"/>
            </a:lvl1pPr>
            <a:lvl2pPr>
              <a:defRPr sz="16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5" name="Rectangle 14" hidden="1"/>
          <p:cNvSpPr/>
          <p:nvPr userDrawn="1"/>
        </p:nvSpPr>
        <p:spPr>
          <a:xfrm>
            <a:off x="12287025" y="-4043"/>
            <a:ext cx="1386247" cy="21139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a:solidFill>
                  <a:schemeClr val="tx1"/>
                </a:solidFill>
              </a:rPr>
              <a:t>Gray background for content</a:t>
            </a:r>
            <a:endParaRPr lang="en-US" sz="1000" b="1" baseline="0">
              <a:solidFill>
                <a:schemeClr val="tx1"/>
              </a:solidFill>
            </a:endParaRPr>
          </a:p>
          <a:p>
            <a:pPr algn="l"/>
            <a:r>
              <a:rPr lang="en-US" sz="1000" baseline="0">
                <a:solidFill>
                  <a:schemeClr val="tx1"/>
                </a:solidFill>
              </a:rPr>
              <a:t>Use slide layout to add graphics with explanatory text. </a:t>
            </a:r>
          </a:p>
          <a:p>
            <a:pPr algn="l"/>
            <a:r>
              <a:rPr lang="en-US" sz="1000" baseline="0">
                <a:solidFill>
                  <a:schemeClr val="tx1"/>
                </a:solidFill>
              </a:rPr>
              <a:t>The text placeholder can be moved as needed. </a:t>
            </a:r>
            <a:endParaRPr lang="en-US" sz="1000">
              <a:solidFill>
                <a:schemeClr val="tx1"/>
              </a:solidFill>
            </a:endParaRPr>
          </a:p>
        </p:txBody>
      </p:sp>
      <p:grpSp>
        <p:nvGrpSpPr>
          <p:cNvPr id="23" name="Group 22"/>
          <p:cNvGrpSpPr/>
          <p:nvPr userDrawn="1"/>
        </p:nvGrpSpPr>
        <p:grpSpPr>
          <a:xfrm>
            <a:off x="12287025" y="2212324"/>
            <a:ext cx="1386247" cy="1481802"/>
            <a:chOff x="9215268" y="3023356"/>
            <a:chExt cx="1039685" cy="1481802"/>
          </a:xfrm>
        </p:grpSpPr>
        <p:sp>
          <p:nvSpPr>
            <p:cNvPr id="24" name="Rectangle 23"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5" name="Rectangle 24"/>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1181557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Gray background for content">
    <p:spTree>
      <p:nvGrpSpPr>
        <p:cNvPr id="1" name=""/>
        <p:cNvGrpSpPr/>
        <p:nvPr/>
      </p:nvGrpSpPr>
      <p:grpSpPr>
        <a:xfrm>
          <a:off x="0" y="0"/>
          <a:ext cx="0" cy="0"/>
          <a:chOff x="0" y="0"/>
          <a:chExt cx="0" cy="0"/>
        </a:xfrm>
      </p:grpSpPr>
      <p:sp>
        <p:nvSpPr>
          <p:cNvPr id="7" name="Rectangle 6"/>
          <p:cNvSpPr/>
          <p:nvPr userDrawn="1"/>
        </p:nvSpPr>
        <p:spPr>
          <a:xfrm>
            <a:off x="414528" y="1790700"/>
            <a:ext cx="11379200" cy="3881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900"/>
          </a:p>
        </p:txBody>
      </p:sp>
      <p:sp>
        <p:nvSpPr>
          <p:cNvPr id="2" name="Title 1"/>
          <p:cNvSpPr>
            <a:spLocks noGrp="1"/>
          </p:cNvSpPr>
          <p:nvPr>
            <p:ph type="title"/>
          </p:nvPr>
        </p:nvSpPr>
        <p:spPr/>
        <p:txBody>
          <a:bodyPr/>
          <a:lstStyle>
            <a:lvl1pPr>
              <a:defRPr baseline="0"/>
            </a:lvl1pPr>
          </a:lstStyle>
          <a:p>
            <a:r>
              <a:rPr lang="en-US"/>
              <a:t>Click to edit Master title style</a:t>
            </a:r>
          </a:p>
        </p:txBody>
      </p:sp>
      <p:sp>
        <p:nvSpPr>
          <p:cNvPr id="3" name="Content Placeholder 2"/>
          <p:cNvSpPr>
            <a:spLocks noGrp="1"/>
          </p:cNvSpPr>
          <p:nvPr>
            <p:ph idx="1" hasCustomPrompt="1"/>
          </p:nvPr>
        </p:nvSpPr>
        <p:spPr>
          <a:xfrm>
            <a:off x="414529" y="1794414"/>
            <a:ext cx="4240599" cy="3877724"/>
          </a:xfrm>
        </p:spPr>
        <p:txBody>
          <a:bodyPr lIns="182880" tIns="182880" rIns="182880" bIns="182880"/>
          <a:lstStyle>
            <a:lvl1pPr>
              <a:defRPr sz="1800" baseline="0"/>
            </a:lvl1pPr>
            <a:lvl2pPr>
              <a:defRPr sz="1400"/>
            </a:lvl2pPr>
            <a:lvl3pPr>
              <a:defRPr sz="1400"/>
            </a:lvl3pPr>
            <a:lvl4pPr>
              <a:defRPr sz="1400"/>
            </a:lvl4pPr>
            <a:lvl5pPr>
              <a:defRPr sz="1400"/>
            </a:lvl5pPr>
          </a:lstStyle>
          <a:p>
            <a:pPr lvl="0"/>
            <a:r>
              <a:rPr lang="en-US"/>
              <a:t>Click to add content and resize or remove placeholder as needed or remove. </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26E4E9-C938-48C1-9BAE-C7435258A89F}" type="datetime1">
              <a:rPr lang="en-US" smtClean="0"/>
              <a:t>8/2/2023</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4528" y="1084264"/>
            <a:ext cx="11379200" cy="706437"/>
          </a:xfrm>
        </p:spPr>
        <p:txBody>
          <a:bodyPr/>
          <a:lstStyle>
            <a:lvl1pPr marL="0" indent="0">
              <a:buNone/>
              <a:defRPr b="0"/>
            </a:lvl1pPr>
            <a:lvl2pPr marL="169863" indent="0">
              <a:buNone/>
              <a:defRPr/>
            </a:lvl2pPr>
          </a:lstStyle>
          <a:p>
            <a:pPr lvl="0"/>
            <a:r>
              <a:rPr lang="en-US"/>
              <a:t>Click to add subtitle</a:t>
            </a:r>
          </a:p>
        </p:txBody>
      </p:sp>
      <p:sp>
        <p:nvSpPr>
          <p:cNvPr id="11" name="Rectangle 10" hidden="1"/>
          <p:cNvSpPr/>
          <p:nvPr userDrawn="1"/>
        </p:nvSpPr>
        <p:spPr>
          <a:xfrm>
            <a:off x="12287025" y="-4044"/>
            <a:ext cx="1386247" cy="2432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a:solidFill>
                  <a:schemeClr val="tx1"/>
                </a:solidFill>
              </a:rPr>
              <a:t>Gray background for content</a:t>
            </a:r>
            <a:endParaRPr lang="en-US" sz="1000" b="1" baseline="0">
              <a:solidFill>
                <a:schemeClr val="tx1"/>
              </a:solidFill>
            </a:endParaRPr>
          </a:p>
          <a:p>
            <a:pPr algn="l"/>
            <a:r>
              <a:rPr lang="en-US" sz="1000" baseline="0">
                <a:solidFill>
                  <a:schemeClr val="tx1"/>
                </a:solidFill>
              </a:rPr>
              <a:t>Use slide layout to add graphics with explanatory text. </a:t>
            </a:r>
          </a:p>
          <a:p>
            <a:pPr algn="l"/>
            <a:r>
              <a:rPr lang="en-US" sz="1000" baseline="0">
                <a:solidFill>
                  <a:schemeClr val="tx1"/>
                </a:solidFill>
              </a:rPr>
              <a:t>The text placeholder can be moved as needed. </a:t>
            </a:r>
            <a:endParaRPr lang="en-US" sz="1000">
              <a:solidFill>
                <a:schemeClr val="tx1"/>
              </a:solidFill>
            </a:endParaRPr>
          </a:p>
        </p:txBody>
      </p:sp>
      <p:pic>
        <p:nvPicPr>
          <p:cNvPr id="12" name="Gray"/>
          <p:cNvPicPr>
            <a:picLocks noChangeAspect="1"/>
          </p:cNvPicPr>
          <p:nvPr userDrawn="1"/>
        </p:nvPicPr>
        <p:blipFill>
          <a:blip r:embed="rId2"/>
          <a:stretch>
            <a:fillRect/>
          </a:stretch>
        </p:blipFill>
        <p:spPr>
          <a:xfrm>
            <a:off x="12287024" y="3435062"/>
            <a:ext cx="1389888" cy="781812"/>
          </a:xfrm>
          <a:prstGeom prst="rect">
            <a:avLst/>
          </a:prstGeom>
          <a:ln>
            <a:solidFill>
              <a:schemeClr val="bg1">
                <a:lumMod val="85000"/>
              </a:schemeClr>
            </a:solidFill>
          </a:ln>
        </p:spPr>
      </p:pic>
      <p:pic>
        <p:nvPicPr>
          <p:cNvPr id="13" name="Gray2"/>
          <p:cNvPicPr>
            <a:picLocks noChangeAspect="1"/>
          </p:cNvPicPr>
          <p:nvPr userDrawn="1"/>
        </p:nvPicPr>
        <p:blipFill>
          <a:blip r:embed="rId3"/>
          <a:stretch>
            <a:fillRect/>
          </a:stretch>
        </p:blipFill>
        <p:spPr>
          <a:xfrm>
            <a:off x="12287024" y="4278485"/>
            <a:ext cx="1389888" cy="781812"/>
          </a:xfrm>
          <a:prstGeom prst="rect">
            <a:avLst/>
          </a:prstGeom>
          <a:ln>
            <a:solidFill>
              <a:schemeClr val="bg1">
                <a:lumMod val="85000"/>
              </a:schemeClr>
            </a:solidFill>
          </a:ln>
        </p:spPr>
      </p:pic>
      <p:sp>
        <p:nvSpPr>
          <p:cNvPr id="15" name="Rectangle 14" hidden="1"/>
          <p:cNvSpPr/>
          <p:nvPr userDrawn="1"/>
        </p:nvSpPr>
        <p:spPr>
          <a:xfrm>
            <a:off x="12287025" y="2498201"/>
            <a:ext cx="1386247" cy="875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for shapes or charts.</a:t>
            </a:r>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30800476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2 columns + intro">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62944" cy="868680"/>
          </a:xfrm>
          <a:ln w="3175">
            <a:noFill/>
            <a:prstDash val="dash"/>
          </a:ln>
        </p:spPr>
        <p:txBody>
          <a:bodyPr vert="horz" lIns="0" tIns="45720" rIns="91440" bIns="45720" rtlCol="0" anchor="t">
            <a:noAutofit/>
          </a:bodyPr>
          <a:lstStyle>
            <a:lvl1pPr>
              <a:defRPr lang="en-US" dirty="0"/>
            </a:lvl1pPr>
          </a:lstStyle>
          <a:p>
            <a:pPr lvl="0"/>
            <a:r>
              <a:rPr lang="en-US"/>
              <a:t>Click to edit Master title style</a:t>
            </a:r>
          </a:p>
        </p:txBody>
      </p:sp>
      <p:sp>
        <p:nvSpPr>
          <p:cNvPr id="3" name="Text Placeholder 2"/>
          <p:cNvSpPr>
            <a:spLocks noGrp="1"/>
          </p:cNvSpPr>
          <p:nvPr>
            <p:ph type="body" idx="1"/>
          </p:nvPr>
        </p:nvSpPr>
        <p:spPr>
          <a:xfrm>
            <a:off x="414528" y="1805137"/>
            <a:ext cx="5486400" cy="433949"/>
          </a:xfrm>
          <a:solidFill>
            <a:schemeClr val="tx1"/>
          </a:solidFill>
        </p:spPr>
        <p:txBody>
          <a:bodyPr lIns="91440" rIns="27432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14528" y="2253522"/>
            <a:ext cx="54864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03264" y="1805137"/>
            <a:ext cx="5486400" cy="433949"/>
          </a:xfrm>
          <a:solidFill>
            <a:schemeClr val="tx1"/>
          </a:solidFill>
        </p:spPr>
        <p:txBody>
          <a:bodyPr lIns="91440" rIns="18288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03264" y="2253522"/>
            <a:ext cx="54864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864310-9226-45D9-9F4E-4B37D49E2CC5}" type="datetime1">
              <a:rPr lang="en-US" smtClean="0"/>
              <a:t>8/2/2023</a:t>
            </a:fld>
            <a:endParaRPr lang="en-US"/>
          </a:p>
        </p:txBody>
      </p:sp>
      <p:sp>
        <p:nvSpPr>
          <p:cNvPr id="8" name="Footer Placeholder 7"/>
          <p:cNvSpPr>
            <a:spLocks noGrp="1"/>
          </p:cNvSpPr>
          <p:nvPr>
            <p:ph type="ftr" sz="quarter" idx="11"/>
          </p:nvPr>
        </p:nvSpPr>
        <p:spPr/>
        <p:txBody>
          <a:bodyPr/>
          <a:lstStyle/>
          <a:p>
            <a:r>
              <a:rPr lang="en-US"/>
              <a:t>To change, turn on or off footer: Inset &gt; Header &amp; Footer &gt; Enter / change text &gt; Click Apply All. </a:t>
            </a:r>
          </a:p>
        </p:txBody>
      </p:sp>
      <p:sp>
        <p:nvSpPr>
          <p:cNvPr id="9" name="Slide Number Placeholder 8"/>
          <p:cNvSpPr>
            <a:spLocks noGrp="1"/>
          </p:cNvSpPr>
          <p:nvPr>
            <p:ph type="sldNum" sz="quarter" idx="12"/>
          </p:nvPr>
        </p:nvSpPr>
        <p:spPr/>
        <p:txBody>
          <a:bodyPr/>
          <a:lstStyle/>
          <a:p>
            <a:fld id="{5246FB18-5DF1-419A-B975-14AFDDD65B9F}" type="slidenum">
              <a:rPr lang="en-US" smtClean="0"/>
              <a:t>‹#›</a:t>
            </a:fld>
            <a:endParaRPr lang="en-US"/>
          </a:p>
        </p:txBody>
      </p:sp>
      <p:sp>
        <p:nvSpPr>
          <p:cNvPr id="13" name="Text Placeholder 7"/>
          <p:cNvSpPr>
            <a:spLocks noGrp="1"/>
          </p:cNvSpPr>
          <p:nvPr>
            <p:ph type="body" sz="quarter" idx="13" hasCustomPrompt="1"/>
          </p:nvPr>
        </p:nvSpPr>
        <p:spPr>
          <a:xfrm>
            <a:off x="414528" y="1084264"/>
            <a:ext cx="11379200" cy="706437"/>
          </a:xfrm>
        </p:spPr>
        <p:txBody>
          <a:bodyPr/>
          <a:lstStyle>
            <a:lvl1pPr marL="0" indent="0">
              <a:buNone/>
              <a:defRPr sz="1600" b="0">
                <a:solidFill>
                  <a:schemeClr val="bg1">
                    <a:lumMod val="50000"/>
                  </a:schemeClr>
                </a:solidFill>
              </a:defRPr>
            </a:lvl1pPr>
            <a:lvl2pPr marL="169863" indent="0">
              <a:buNone/>
              <a:defRPr/>
            </a:lvl2pPr>
          </a:lstStyle>
          <a:p>
            <a:pPr lvl="0"/>
            <a:r>
              <a:rPr lang="en-US"/>
              <a:t>Click to add introduction</a:t>
            </a:r>
          </a:p>
        </p:txBody>
      </p:sp>
      <p:sp>
        <p:nvSpPr>
          <p:cNvPr id="16"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4" name="Rectangle 13" hidden="1"/>
          <p:cNvSpPr/>
          <p:nvPr userDrawn="1"/>
        </p:nvSpPr>
        <p:spPr>
          <a:xfrm>
            <a:off x="12287025" y="-4042"/>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a:solidFill>
                  <a:schemeClr val="tx1"/>
                </a:solidFill>
              </a:rPr>
              <a:t>2 Content</a:t>
            </a:r>
            <a:r>
              <a:rPr lang="en-US" sz="1000" b="1" baseline="0">
                <a:solidFill>
                  <a:schemeClr val="tx1"/>
                </a:solidFill>
              </a:rPr>
              <a:t> Areas</a:t>
            </a:r>
            <a:endParaRPr lang="en-US" sz="1000" b="1">
              <a:solidFill>
                <a:schemeClr val="tx1"/>
              </a:solidFill>
            </a:endParaRPr>
          </a:p>
          <a:p>
            <a:pPr algn="l"/>
            <a:r>
              <a:rPr lang="en-US" sz="1000" b="0" baseline="0">
                <a:solidFill>
                  <a:schemeClr val="tx1"/>
                </a:solidFill>
              </a:rPr>
              <a:t>Use the subtitle and placeholder as needed and remove or resize them within the grid of the slide. </a:t>
            </a:r>
          </a:p>
        </p:txBody>
      </p:sp>
      <p:grpSp>
        <p:nvGrpSpPr>
          <p:cNvPr id="15" name="Group 14"/>
          <p:cNvGrpSpPr/>
          <p:nvPr userDrawn="1"/>
        </p:nvGrpSpPr>
        <p:grpSpPr>
          <a:xfrm>
            <a:off x="12287025" y="2212324"/>
            <a:ext cx="1386247" cy="1481802"/>
            <a:chOff x="9215268" y="3023356"/>
            <a:chExt cx="1039685" cy="1481802"/>
          </a:xfrm>
        </p:grpSpPr>
        <p:sp>
          <p:nvSpPr>
            <p:cNvPr id="18" name="Rectangle 17"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9" name="Rectangle 18"/>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18095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8009FE-4BDE-4DE9-AAD4-D87A11FB1CC2}"/>
              </a:ext>
            </a:extLst>
          </p:cNvPr>
          <p:cNvSpPr/>
          <p:nvPr userDrawn="1"/>
        </p:nvSpPr>
        <p:spPr>
          <a:xfrm>
            <a:off x="0" y="5267327"/>
            <a:ext cx="12192000" cy="1590675"/>
          </a:xfrm>
          <a:prstGeom prst="rect">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900">
              <a:latin typeface="Arial" panose="020B0604020202020204" pitchFamily="34" charset="0"/>
            </a:endParaRPr>
          </a:p>
        </p:txBody>
      </p:sp>
      <p:pic>
        <p:nvPicPr>
          <p:cNvPr id="11" name="Picture 10">
            <a:extLst>
              <a:ext uri="{FF2B5EF4-FFF2-40B4-BE49-F238E27FC236}">
                <a16:creationId xmlns:a16="http://schemas.microsoft.com/office/drawing/2014/main" id="{8A100A34-9E7A-4FE4-9125-1CE1274E7F8B}"/>
              </a:ext>
            </a:extLst>
          </p:cNvPr>
          <p:cNvPicPr>
            <a:picLocks noChangeAspect="1"/>
          </p:cNvPicPr>
          <p:nvPr userDrawn="1"/>
        </p:nvPicPr>
        <p:blipFill>
          <a:blip r:embed="rId2"/>
          <a:srcRect/>
          <a:stretch/>
        </p:blipFill>
        <p:spPr>
          <a:xfrm>
            <a:off x="370126" y="5867583"/>
            <a:ext cx="3864524" cy="417034"/>
          </a:xfrm>
          <a:prstGeom prst="rect">
            <a:avLst/>
          </a:prstGeom>
        </p:spPr>
      </p:pic>
      <p:sp>
        <p:nvSpPr>
          <p:cNvPr id="2" name="Title 1"/>
          <p:cNvSpPr>
            <a:spLocks noGrp="1"/>
          </p:cNvSpPr>
          <p:nvPr>
            <p:ph type="ctrTitle"/>
          </p:nvPr>
        </p:nvSpPr>
        <p:spPr>
          <a:xfrm>
            <a:off x="609600" y="1219213"/>
            <a:ext cx="10972800" cy="1523999"/>
          </a:xfrm>
        </p:spPr>
        <p:txBody>
          <a:bodyPr anchor="b" anchorCtr="0"/>
          <a:lstStyle>
            <a:lvl1pPr>
              <a:defRPr sz="4300" b="0">
                <a:solidFill>
                  <a:srgbClr val="0079C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09600" y="3352807"/>
            <a:ext cx="7924800" cy="838201"/>
          </a:xfrm>
        </p:spPr>
        <p:txBody>
          <a:bodyPr/>
          <a:lstStyle>
            <a:lvl1pPr marL="0" indent="0" algn="l">
              <a:spcBef>
                <a:spcPts val="0"/>
              </a:spcBef>
              <a:buNone/>
              <a:defRPr sz="1600">
                <a:solidFill>
                  <a:schemeClr val="tx1"/>
                </a:solidFill>
              </a:defRPr>
            </a:lvl1pPr>
            <a:lvl2pPr marL="457131" indent="0" algn="ctr">
              <a:buNone/>
              <a:defRPr>
                <a:solidFill>
                  <a:schemeClr val="tx1">
                    <a:tint val="75000"/>
                  </a:schemeClr>
                </a:solidFill>
              </a:defRPr>
            </a:lvl2pPr>
            <a:lvl3pPr marL="914264" indent="0" algn="ctr">
              <a:buNone/>
              <a:defRPr>
                <a:solidFill>
                  <a:schemeClr val="tx1">
                    <a:tint val="75000"/>
                  </a:schemeClr>
                </a:solidFill>
              </a:defRPr>
            </a:lvl3pPr>
            <a:lvl4pPr marL="1371396" indent="0" algn="ctr">
              <a:buNone/>
              <a:defRPr>
                <a:solidFill>
                  <a:schemeClr val="tx1">
                    <a:tint val="75000"/>
                  </a:schemeClr>
                </a:solidFill>
              </a:defRPr>
            </a:lvl4pPr>
            <a:lvl5pPr marL="1828528" indent="0" algn="ctr">
              <a:buNone/>
              <a:defRPr>
                <a:solidFill>
                  <a:schemeClr val="tx1">
                    <a:tint val="75000"/>
                  </a:schemeClr>
                </a:solidFill>
              </a:defRPr>
            </a:lvl5pPr>
            <a:lvl6pPr marL="2285662" indent="0" algn="ctr">
              <a:buNone/>
              <a:defRPr>
                <a:solidFill>
                  <a:schemeClr val="tx1">
                    <a:tint val="75000"/>
                  </a:schemeClr>
                </a:solidFill>
              </a:defRPr>
            </a:lvl6pPr>
            <a:lvl7pPr marL="2742790"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534400" y="5926261"/>
            <a:ext cx="3048000" cy="501651"/>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12" name="Line 19"/>
          <p:cNvSpPr>
            <a:spLocks noChangeShapeType="1"/>
          </p:cNvSpPr>
          <p:nvPr userDrawn="1"/>
        </p:nvSpPr>
        <p:spPr bwMode="auto">
          <a:xfrm>
            <a:off x="609600" y="3048000"/>
            <a:ext cx="10972800" cy="0"/>
          </a:xfrm>
          <a:prstGeom prst="line">
            <a:avLst/>
          </a:prstGeom>
          <a:noFill/>
          <a:ln w="9525">
            <a:solidFill>
              <a:srgbClr val="CACACA"/>
            </a:solidFill>
            <a:round/>
            <a:headEnd/>
            <a:tailEnd/>
          </a:ln>
          <a:extLst>
            <a:ext uri="{909E8E84-426E-40DD-AFC4-6F175D3DCCD1}">
              <a14:hiddenFill xmlns:a14="http://schemas.microsoft.com/office/drawing/2010/main">
                <a:noFill/>
              </a14:hiddenFill>
            </a:ext>
          </a:extLst>
        </p:spPr>
        <p:txBody>
          <a:bodyPr wrap="none" lIns="91430" tIns="45718" rIns="91430" bIns="45718" anchor="ctr"/>
          <a:lstStyle/>
          <a:p>
            <a:endParaRPr lang="en-US" sz="1900">
              <a:solidFill>
                <a:prstClr val="black"/>
              </a:solidFill>
              <a:latin typeface="Arial" panose="020B0604020202020204" pitchFamily="34" charset="0"/>
            </a:endParaRPr>
          </a:p>
        </p:txBody>
      </p:sp>
    </p:spTree>
    <p:extLst>
      <p:ext uri="{BB962C8B-B14F-4D97-AF65-F5344CB8AC3E}">
        <p14:creationId xmlns:p14="http://schemas.microsoft.com/office/powerpoint/2010/main" val="34942951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49F5DBD-2B95-4D08-8777-2C3C95DF61C8}" type="datetime1">
              <a:rPr lang="en-US" smtClean="0"/>
              <a:t>8/2/2023</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8366340" y="1883060"/>
            <a:ext cx="341376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a:t>Click to add content and resize as needed or remove. </a:t>
            </a:r>
          </a:p>
          <a:p>
            <a:pPr lvl="1"/>
            <a:r>
              <a:rPr lang="en-US"/>
              <a:t>Second level</a:t>
            </a:r>
          </a:p>
          <a:p>
            <a:pPr lvl="2"/>
            <a:r>
              <a:rPr lang="en-US"/>
              <a:t>Third level</a:t>
            </a:r>
          </a:p>
        </p:txBody>
      </p:sp>
      <p:sp>
        <p:nvSpPr>
          <p:cNvPr id="11" name="Text Placeholder 8"/>
          <p:cNvSpPr>
            <a:spLocks noGrp="1"/>
          </p:cNvSpPr>
          <p:nvPr>
            <p:ph type="body" sz="quarter" idx="17" hasCustomPrompt="1"/>
          </p:nvPr>
        </p:nvSpPr>
        <p:spPr>
          <a:xfrm>
            <a:off x="414528" y="1883060"/>
            <a:ext cx="341376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a:t>Click to add content and resize as needed. </a:t>
            </a:r>
          </a:p>
          <a:p>
            <a:pPr lvl="1"/>
            <a:r>
              <a:rPr lang="en-US"/>
              <a:t>Second level</a:t>
            </a:r>
          </a:p>
          <a:p>
            <a:pPr lvl="2"/>
            <a:r>
              <a:rPr lang="en-US"/>
              <a:t>Third level</a:t>
            </a:r>
          </a:p>
        </p:txBody>
      </p:sp>
      <p:sp>
        <p:nvSpPr>
          <p:cNvPr id="12" name="Text Placeholder 8"/>
          <p:cNvSpPr>
            <a:spLocks noGrp="1"/>
          </p:cNvSpPr>
          <p:nvPr>
            <p:ph type="body" sz="quarter" idx="18" hasCustomPrompt="1"/>
          </p:nvPr>
        </p:nvSpPr>
        <p:spPr>
          <a:xfrm>
            <a:off x="4390435" y="1883060"/>
            <a:ext cx="3413760" cy="3789078"/>
          </a:xfrm>
          <a:solidFill>
            <a:schemeClr val="bg2"/>
          </a:solidFill>
        </p:spPr>
        <p:txBody>
          <a:bodyPr lIns="91440" tIns="91440" bIns="91440"/>
          <a:lstStyle>
            <a:lvl1pPr>
              <a:defRPr sz="1600"/>
            </a:lvl1pPr>
            <a:lvl2pPr>
              <a:defRPr sz="1400"/>
            </a:lvl2pPr>
            <a:lvl3pPr>
              <a:defRPr sz="1400"/>
            </a:lvl3pPr>
            <a:lvl4pPr>
              <a:defRPr sz="1100"/>
            </a:lvl4pPr>
            <a:lvl5pPr>
              <a:defRPr sz="1100"/>
            </a:lvl5pPr>
          </a:lstStyle>
          <a:p>
            <a:pPr lvl="0"/>
            <a:r>
              <a:rPr lang="en-US"/>
              <a:t>Click to add content and resize as needed or remove. </a:t>
            </a:r>
          </a:p>
          <a:p>
            <a:pPr lvl="1"/>
            <a:r>
              <a:rPr lang="en-US"/>
              <a:t>Second level</a:t>
            </a:r>
          </a:p>
          <a:p>
            <a:pPr lvl="2"/>
            <a:r>
              <a:rPr lang="en-US"/>
              <a:t>Third level</a:t>
            </a:r>
          </a:p>
        </p:txBody>
      </p:sp>
      <p:sp>
        <p:nvSpPr>
          <p:cNvPr id="13" name="Text Placeholder 8"/>
          <p:cNvSpPr>
            <a:spLocks noGrp="1"/>
          </p:cNvSpPr>
          <p:nvPr>
            <p:ph type="body" sz="quarter" idx="19" hasCustomPrompt="1"/>
          </p:nvPr>
        </p:nvSpPr>
        <p:spPr>
          <a:xfrm>
            <a:off x="8371847" y="1385560"/>
            <a:ext cx="3413760" cy="497500"/>
          </a:xfrm>
          <a:solidFill>
            <a:schemeClr val="tx1"/>
          </a:solidFill>
        </p:spPr>
        <p:txBody>
          <a:bodyPr lIns="91440" tIns="91440" bIns="91440" anchor="ctr"/>
          <a:lstStyle>
            <a:lvl1pPr marL="0" indent="0">
              <a:buNone/>
              <a:defRPr sz="1400" b="1">
                <a:solidFill>
                  <a:schemeClr val="bg1"/>
                </a:solidFill>
              </a:defRPr>
            </a:lvl1pPr>
            <a:lvl2pPr marL="169862" indent="0">
              <a:buNone/>
              <a:defRPr sz="1400"/>
            </a:lvl2pPr>
            <a:lvl3pPr>
              <a:defRPr sz="1100"/>
            </a:lvl3pPr>
            <a:lvl4pPr>
              <a:defRPr sz="1100"/>
            </a:lvl4pPr>
            <a:lvl5pPr>
              <a:defRPr sz="1100"/>
            </a:lvl5pPr>
          </a:lstStyle>
          <a:p>
            <a:pPr lvl="0"/>
            <a:r>
              <a:rPr lang="en-US"/>
              <a:t>Click to add subtitle max two rows or remove. </a:t>
            </a:r>
          </a:p>
        </p:txBody>
      </p:sp>
      <p:sp>
        <p:nvSpPr>
          <p:cNvPr id="14" name="Text Placeholder 8"/>
          <p:cNvSpPr>
            <a:spLocks noGrp="1"/>
          </p:cNvSpPr>
          <p:nvPr>
            <p:ph type="body" sz="quarter" idx="20" hasCustomPrompt="1"/>
          </p:nvPr>
        </p:nvSpPr>
        <p:spPr>
          <a:xfrm>
            <a:off x="414528" y="1385560"/>
            <a:ext cx="341376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a:t>Click to add subtitle max two rows, resize as needed.</a:t>
            </a:r>
          </a:p>
        </p:txBody>
      </p:sp>
      <p:sp>
        <p:nvSpPr>
          <p:cNvPr id="15" name="Text Placeholder 8"/>
          <p:cNvSpPr>
            <a:spLocks noGrp="1"/>
          </p:cNvSpPr>
          <p:nvPr>
            <p:ph type="body" sz="quarter" idx="21" hasCustomPrompt="1"/>
          </p:nvPr>
        </p:nvSpPr>
        <p:spPr>
          <a:xfrm>
            <a:off x="4395941" y="1385560"/>
            <a:ext cx="341376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a:t>Click to add subtitle max two rows or remove. </a:t>
            </a:r>
          </a:p>
        </p:txBody>
      </p:sp>
      <p:sp>
        <p:nvSpPr>
          <p:cNvPr id="21"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22" name="Rectangle 21" hidden="1"/>
          <p:cNvSpPr/>
          <p:nvPr userDrawn="1"/>
        </p:nvSpPr>
        <p:spPr>
          <a:xfrm>
            <a:off x="12287025" y="-4042"/>
            <a:ext cx="1386247" cy="2113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a:solidFill>
                  <a:schemeClr val="tx1"/>
                </a:solidFill>
              </a:rPr>
              <a:t>3 Content</a:t>
            </a:r>
            <a:r>
              <a:rPr lang="en-US" sz="1000" b="1" baseline="0">
                <a:solidFill>
                  <a:schemeClr val="tx1"/>
                </a:solidFill>
              </a:rPr>
              <a:t> Areas</a:t>
            </a:r>
            <a:endParaRPr lang="en-US" sz="1000" b="1">
              <a:solidFill>
                <a:schemeClr val="tx1"/>
              </a:solidFill>
            </a:endParaRPr>
          </a:p>
          <a:p>
            <a:pPr algn="l"/>
            <a:r>
              <a:rPr lang="en-US" sz="1000" b="0" baseline="0">
                <a:solidFill>
                  <a:schemeClr val="tx1"/>
                </a:solidFill>
              </a:rPr>
              <a:t>Use the subtitle and placeholder as needed and remove or resize them within the grid of the slide. </a:t>
            </a:r>
          </a:p>
        </p:txBody>
      </p:sp>
      <p:pic>
        <p:nvPicPr>
          <p:cNvPr id="17" name="OneLayout"/>
          <p:cNvPicPr>
            <a:picLocks noChangeAspect="1"/>
          </p:cNvPicPr>
          <p:nvPr userDrawn="1"/>
        </p:nvPicPr>
        <p:blipFill>
          <a:blip r:embed="rId2"/>
          <a:stretch>
            <a:fillRect/>
          </a:stretch>
        </p:blipFill>
        <p:spPr>
          <a:xfrm>
            <a:off x="12290872" y="4601605"/>
            <a:ext cx="1389888" cy="781812"/>
          </a:xfrm>
          <a:prstGeom prst="rect">
            <a:avLst/>
          </a:prstGeom>
          <a:ln>
            <a:solidFill>
              <a:schemeClr val="bg1">
                <a:lumMod val="85000"/>
              </a:schemeClr>
            </a:solidFill>
          </a:ln>
        </p:spPr>
      </p:pic>
      <p:pic>
        <p:nvPicPr>
          <p:cNvPr id="18" name="ThreeLayouts"/>
          <p:cNvPicPr>
            <a:picLocks noChangeAspect="1"/>
          </p:cNvPicPr>
          <p:nvPr userDrawn="1"/>
        </p:nvPicPr>
        <p:blipFill>
          <a:blip r:embed="rId3"/>
          <a:stretch>
            <a:fillRect/>
          </a:stretch>
        </p:blipFill>
        <p:spPr>
          <a:xfrm>
            <a:off x="12295261" y="3767563"/>
            <a:ext cx="1389888" cy="781812"/>
          </a:xfrm>
          <a:prstGeom prst="rect">
            <a:avLst/>
          </a:prstGeom>
          <a:ln>
            <a:solidFill>
              <a:schemeClr val="bg1">
                <a:lumMod val="85000"/>
              </a:schemeClr>
            </a:solidFill>
          </a:ln>
        </p:spPr>
      </p:pic>
      <p:grpSp>
        <p:nvGrpSpPr>
          <p:cNvPr id="19" name="Group 18"/>
          <p:cNvGrpSpPr/>
          <p:nvPr userDrawn="1"/>
        </p:nvGrpSpPr>
        <p:grpSpPr>
          <a:xfrm>
            <a:off x="12287025" y="2212324"/>
            <a:ext cx="1386247" cy="1481802"/>
            <a:chOff x="9215268" y="3023356"/>
            <a:chExt cx="1039685" cy="1481802"/>
          </a:xfrm>
        </p:grpSpPr>
        <p:sp>
          <p:nvSpPr>
            <p:cNvPr id="20" name="Rectangle 19"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6" name="Rectangle 2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27299255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2F6A4A-880D-402D-8E3F-B92B47F410E1}" type="datetime1">
              <a:rPr lang="en-US" smtClean="0"/>
              <a:t>8/2/2023</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7" name="Text Placeholder 11"/>
          <p:cNvSpPr>
            <a:spLocks noGrp="1"/>
          </p:cNvSpPr>
          <p:nvPr>
            <p:ph type="body" sz="quarter" idx="15"/>
          </p:nvPr>
        </p:nvSpPr>
        <p:spPr>
          <a:xfrm>
            <a:off x="414529" y="206376"/>
            <a:ext cx="11371079" cy="5884862"/>
          </a:xfrm>
        </p:spPr>
        <p:txBody>
          <a:bodyPr tIns="0" bIns="0" anchor="t">
            <a:normAutofit/>
          </a:bodyPr>
          <a:lstStyle>
            <a:lvl1pPr marL="0" indent="0">
              <a:lnSpc>
                <a:spcPct val="70000"/>
              </a:lnSpc>
              <a:spcBef>
                <a:spcPts val="0"/>
              </a:spcBef>
              <a:spcAft>
                <a:spcPts val="200"/>
              </a:spcAft>
              <a:buSzPct val="25000"/>
              <a:buFont typeface="Arial" panose="020B0604020202020204" pitchFamily="34" charset="0"/>
              <a:buChar char=" "/>
              <a:defRPr sz="105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105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9" name="Rectangle 8" hidden="1"/>
          <p:cNvSpPr/>
          <p:nvPr userDrawn="1"/>
        </p:nvSpPr>
        <p:spPr>
          <a:xfrm>
            <a:off x="12287025" y="-4042"/>
            <a:ext cx="1386247" cy="2114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a:solidFill>
                  <a:schemeClr val="tx1"/>
                </a:solidFill>
              </a:rPr>
              <a:t>Disclaimer</a:t>
            </a:r>
          </a:p>
          <a:p>
            <a:pPr algn="l"/>
            <a:r>
              <a:rPr lang="en-US" sz="1000" b="0" baseline="0">
                <a:solidFill>
                  <a:schemeClr val="tx1"/>
                </a:solidFill>
              </a:rPr>
              <a:t>Add disclaimer text to placeholder by copying the text and pasting it as “Keep Text Only” to keep formatting. </a:t>
            </a:r>
          </a:p>
        </p:txBody>
      </p:sp>
      <p:grpSp>
        <p:nvGrpSpPr>
          <p:cNvPr id="8" name="Group 7"/>
          <p:cNvGrpSpPr/>
          <p:nvPr userDrawn="1"/>
        </p:nvGrpSpPr>
        <p:grpSpPr>
          <a:xfrm>
            <a:off x="12287025" y="2212324"/>
            <a:ext cx="1386247" cy="1481802"/>
            <a:chOff x="9215268" y="3023356"/>
            <a:chExt cx="1039685" cy="1481802"/>
          </a:xfrm>
        </p:grpSpPr>
        <p:sp>
          <p:nvSpPr>
            <p:cNvPr id="11" name="Rectangle 10"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2" name="Rectangle 11"/>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1806242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a:xfrm>
            <a:off x="414528" y="1794415"/>
            <a:ext cx="11367253" cy="3877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F2A6F2-9912-4434-85FC-44531046EE8D}" type="datetime1">
              <a:rPr lang="en-US" smtClean="0"/>
              <a:t>8/2/2023</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4528" y="1084264"/>
            <a:ext cx="11379200" cy="706437"/>
          </a:xfrm>
        </p:spPr>
        <p:txBody>
          <a:bodyPr/>
          <a:lstStyle>
            <a:lvl1pPr marL="0" indent="0">
              <a:buNone/>
              <a:defRPr b="0"/>
            </a:lvl1pPr>
            <a:lvl2pPr marL="169863" indent="0">
              <a:buNone/>
              <a:defRPr/>
            </a:lvl2pPr>
          </a:lstStyle>
          <a:p>
            <a:pPr lvl="0"/>
            <a:r>
              <a:rPr lang="en-US"/>
              <a:t>Click to add subtitle</a:t>
            </a:r>
          </a:p>
        </p:txBody>
      </p:sp>
      <p:sp>
        <p:nvSpPr>
          <p:cNvPr id="15"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6" name="Rectangle 15" hidden="1"/>
          <p:cNvSpPr/>
          <p:nvPr userDrawn="1"/>
        </p:nvSpPr>
        <p:spPr>
          <a:xfrm>
            <a:off x="12287025" y="-4043"/>
            <a:ext cx="1386247" cy="31351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a:t>
            </a:r>
          </a:p>
          <a:p>
            <a:pPr algn="l"/>
            <a:r>
              <a:rPr lang="en-US" sz="1000" b="0" baseline="0" dirty="0">
                <a:solidFill>
                  <a:schemeClr val="tx1"/>
                </a:solidFill>
              </a:rPr>
              <a:t>Level 1 has a bullet turned on –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pic>
        <p:nvPicPr>
          <p:cNvPr id="17" name="bullets"/>
          <p:cNvPicPr>
            <a:picLocks noChangeAspect="1"/>
          </p:cNvPicPr>
          <p:nvPr userDrawn="1"/>
        </p:nvPicPr>
        <p:blipFill rotWithShape="1">
          <a:blip r:embed="rId2"/>
          <a:srcRect l="3717" t="5566" r="8072" b="8645"/>
          <a:stretch/>
        </p:blipFill>
        <p:spPr>
          <a:xfrm>
            <a:off x="12370287" y="1604299"/>
            <a:ext cx="394368" cy="241890"/>
          </a:xfrm>
          <a:prstGeom prst="rect">
            <a:avLst/>
          </a:prstGeom>
          <a:ln>
            <a:noFill/>
          </a:ln>
        </p:spPr>
      </p:pic>
      <p:pic>
        <p:nvPicPr>
          <p:cNvPr id="18" name="increase list level"/>
          <p:cNvPicPr>
            <a:picLocks noChangeAspect="1"/>
          </p:cNvPicPr>
          <p:nvPr userDrawn="1"/>
        </p:nvPicPr>
        <p:blipFill rotWithShape="1">
          <a:blip r:embed="rId3"/>
          <a:srcRect l="3946" t="825" r="7728" b="5818"/>
          <a:stretch/>
        </p:blipFill>
        <p:spPr>
          <a:xfrm>
            <a:off x="12368122" y="2689032"/>
            <a:ext cx="556437" cy="241890"/>
          </a:xfrm>
          <a:prstGeom prst="rect">
            <a:avLst/>
          </a:prstGeom>
        </p:spPr>
      </p:pic>
      <p:grpSp>
        <p:nvGrpSpPr>
          <p:cNvPr id="13" name="Group 12"/>
          <p:cNvGrpSpPr/>
          <p:nvPr userDrawn="1"/>
        </p:nvGrpSpPr>
        <p:grpSpPr>
          <a:xfrm>
            <a:off x="12287025" y="3230090"/>
            <a:ext cx="1386247" cy="1481802"/>
            <a:chOff x="9215268" y="3023356"/>
            <a:chExt cx="1039685" cy="1481802"/>
          </a:xfrm>
        </p:grpSpPr>
        <p:sp>
          <p:nvSpPr>
            <p:cNvPr id="14" name="Rectangle 13"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0" name="Rectangle 1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19178907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528" y="1798731"/>
            <a:ext cx="5491389" cy="387340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6" y="1798731"/>
            <a:ext cx="5491389" cy="387340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E0F7FE-6BD9-4E8A-9BDA-3FC0B6D95A73}" type="datetime1">
              <a:rPr lang="en-US" smtClean="0"/>
              <a:t>8/2/2023</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4528" y="1084264"/>
            <a:ext cx="11379200" cy="706437"/>
          </a:xfrm>
        </p:spPr>
        <p:txBody>
          <a:bodyPr/>
          <a:lstStyle>
            <a:lvl1pPr marL="0" indent="0">
              <a:buNone/>
              <a:defRPr b="0"/>
            </a:lvl1pPr>
            <a:lvl2pPr marL="169863" indent="0">
              <a:buNone/>
              <a:defRPr/>
            </a:lvl2pPr>
          </a:lstStyle>
          <a:p>
            <a:pPr lvl="0"/>
            <a:r>
              <a:rPr lang="en-US"/>
              <a:t>Click to add subtitle</a:t>
            </a:r>
          </a:p>
        </p:txBody>
      </p:sp>
      <p:sp>
        <p:nvSpPr>
          <p:cNvPr id="15"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6" name="Rectangle 15" hidden="1"/>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2 columns </a:t>
            </a:r>
          </a:p>
          <a:p>
            <a:pPr algn="l"/>
            <a:r>
              <a:rPr lang="en-US" sz="1000" b="0" baseline="0" dirty="0">
                <a:solidFill>
                  <a:schemeClr val="tx1"/>
                </a:solidFill>
              </a:rPr>
              <a:t>Level 1 has a bullet turned on –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pic>
        <p:nvPicPr>
          <p:cNvPr id="17" name="bullets"/>
          <p:cNvPicPr>
            <a:picLocks noChangeAspect="1"/>
          </p:cNvPicPr>
          <p:nvPr userDrawn="1"/>
        </p:nvPicPr>
        <p:blipFill rotWithShape="1">
          <a:blip r:embed="rId2"/>
          <a:srcRect l="3717" t="5566" r="8072" b="8645"/>
          <a:stretch/>
        </p:blipFill>
        <p:spPr>
          <a:xfrm>
            <a:off x="12370287" y="1750216"/>
            <a:ext cx="394368" cy="241890"/>
          </a:xfrm>
          <a:prstGeom prst="rect">
            <a:avLst/>
          </a:prstGeom>
          <a:ln>
            <a:noFill/>
          </a:ln>
        </p:spPr>
      </p:pic>
      <p:pic>
        <p:nvPicPr>
          <p:cNvPr id="18" name="increase list level"/>
          <p:cNvPicPr>
            <a:picLocks noChangeAspect="1"/>
          </p:cNvPicPr>
          <p:nvPr userDrawn="1"/>
        </p:nvPicPr>
        <p:blipFill rotWithShape="1">
          <a:blip r:embed="rId3"/>
          <a:srcRect l="3946" t="825" r="7728" b="5818"/>
          <a:stretch/>
        </p:blipFill>
        <p:spPr>
          <a:xfrm>
            <a:off x="12368122" y="2834949"/>
            <a:ext cx="556437" cy="241890"/>
          </a:xfrm>
          <a:prstGeom prst="rect">
            <a:avLst/>
          </a:prstGeom>
        </p:spPr>
      </p:pic>
      <p:grpSp>
        <p:nvGrpSpPr>
          <p:cNvPr id="14" name="Group 13"/>
          <p:cNvGrpSpPr/>
          <p:nvPr userDrawn="1"/>
        </p:nvGrpSpPr>
        <p:grpSpPr>
          <a:xfrm>
            <a:off x="12287025" y="3230090"/>
            <a:ext cx="1386247" cy="1481802"/>
            <a:chOff x="9215268" y="3023356"/>
            <a:chExt cx="1039685" cy="1481802"/>
          </a:xfrm>
        </p:grpSpPr>
        <p:sp>
          <p:nvSpPr>
            <p:cNvPr id="20" name="Rectangle 19"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1" name="Rectangle 20"/>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31956987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FAD7E2-CF76-4E02-A20E-F96386C30DDF}" type="datetime1">
              <a:rPr lang="en-US" smtClean="0"/>
              <a:t>8/2/2023</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4528" y="1084264"/>
            <a:ext cx="11379200" cy="706437"/>
          </a:xfrm>
        </p:spPr>
        <p:txBody>
          <a:bodyPr/>
          <a:lstStyle>
            <a:lvl1pPr marL="0" indent="0">
              <a:buNone/>
              <a:defRPr b="0"/>
            </a:lvl1pPr>
            <a:lvl2pPr marL="169863" indent="0">
              <a:buNone/>
              <a:defRPr/>
            </a:lvl2pPr>
          </a:lstStyle>
          <a:p>
            <a:pPr lvl="0"/>
            <a:r>
              <a:rPr lang="en-US"/>
              <a:t>Click to add subtitle</a:t>
            </a:r>
          </a:p>
        </p:txBody>
      </p:sp>
      <p:sp>
        <p:nvSpPr>
          <p:cNvPr id="11"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4" name="Rectangle 13" hidden="1"/>
          <p:cNvSpPr/>
          <p:nvPr userDrawn="1"/>
        </p:nvSpPr>
        <p:spPr>
          <a:xfrm>
            <a:off x="12287025" y="-4043"/>
            <a:ext cx="1386247"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a:solidFill>
                  <a:schemeClr val="tx1"/>
                </a:solidFill>
              </a:rPr>
              <a:t>Title Only</a:t>
            </a:r>
          </a:p>
          <a:p>
            <a:pPr algn="l"/>
            <a:r>
              <a:rPr lang="en-US" sz="1000" b="0" baseline="0">
                <a:solidFill>
                  <a:schemeClr val="tx1"/>
                </a:solidFill>
              </a:rPr>
              <a:t>Use to create freehand content within the grid. </a:t>
            </a:r>
          </a:p>
        </p:txBody>
      </p:sp>
      <p:grpSp>
        <p:nvGrpSpPr>
          <p:cNvPr id="10" name="Group 9"/>
          <p:cNvGrpSpPr/>
          <p:nvPr userDrawn="1"/>
        </p:nvGrpSpPr>
        <p:grpSpPr>
          <a:xfrm>
            <a:off x="12287025" y="2212324"/>
            <a:ext cx="1386247" cy="1481802"/>
            <a:chOff x="9215268" y="3023356"/>
            <a:chExt cx="1039685" cy="1481802"/>
          </a:xfrm>
        </p:grpSpPr>
        <p:sp>
          <p:nvSpPr>
            <p:cNvPr id="12" name="Rectangle 11"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3" name="Rectangle 12"/>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19098546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4B9A0-F56B-4FA1-A992-38FD9C109BD6}" type="datetime1">
              <a:rPr lang="en-US" smtClean="0"/>
              <a:t>8/2/2023</a:t>
            </a:fld>
            <a:endParaRPr lang="en-US"/>
          </a:p>
        </p:txBody>
      </p:sp>
      <p:sp>
        <p:nvSpPr>
          <p:cNvPr id="3" name="Footer Placeholder 2"/>
          <p:cNvSpPr>
            <a:spLocks noGrp="1"/>
          </p:cNvSpPr>
          <p:nvPr>
            <p:ph type="ftr" sz="quarter" idx="11"/>
          </p:nvPr>
        </p:nvSpPr>
        <p:spPr/>
        <p:txBody>
          <a:bodyPr/>
          <a:lstStyle/>
          <a:p>
            <a:r>
              <a:rPr lang="en-US"/>
              <a:t>To change, turn on or off footer: Inset &gt; Header &amp; Footer &gt; Enter / change text &gt; Click Apply All. </a:t>
            </a:r>
          </a:p>
        </p:txBody>
      </p:sp>
      <p:sp>
        <p:nvSpPr>
          <p:cNvPr id="4" name="Slide Number Placeholder 3"/>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2" name="Rectangle 11" hidden="1"/>
          <p:cNvSpPr/>
          <p:nvPr userDrawn="1"/>
        </p:nvSpPr>
        <p:spPr>
          <a:xfrm>
            <a:off x="12287025" y="-4043"/>
            <a:ext cx="1386247"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Blank</a:t>
            </a:r>
          </a:p>
          <a:p>
            <a:pPr algn="l"/>
            <a:r>
              <a:rPr lang="en-US" sz="1000" b="0" baseline="0" dirty="0">
                <a:solidFill>
                  <a:schemeClr val="tx1"/>
                </a:solidFill>
              </a:rPr>
              <a:t>A blank slide layout with no headline, subtitle or content placeholders. </a:t>
            </a:r>
          </a:p>
        </p:txBody>
      </p:sp>
      <p:sp>
        <p:nvSpPr>
          <p:cNvPr id="13" name="Rectangle 12" hidden="1"/>
          <p:cNvSpPr/>
          <p:nvPr userDrawn="1"/>
        </p:nvSpPr>
        <p:spPr>
          <a:xfrm>
            <a:off x="12287025" y="2207645"/>
            <a:ext cx="1386247" cy="8751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for shapes or charts.</a:t>
            </a:r>
          </a:p>
        </p:txBody>
      </p:sp>
    </p:spTree>
    <p:extLst>
      <p:ext uri="{BB962C8B-B14F-4D97-AF65-F5344CB8AC3E}">
        <p14:creationId xmlns:p14="http://schemas.microsoft.com/office/powerpoint/2010/main" val="24813579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14528" y="1371601"/>
            <a:ext cx="11379205" cy="4300539"/>
          </a:xfrm>
          <a:ln cap="flat">
            <a:miter lim="800000"/>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4"/>
          </p:nvPr>
        </p:nvSpPr>
        <p:spPr/>
        <p:txBody>
          <a:bodyPr/>
          <a:lstStyle/>
          <a:p>
            <a:fld id="{FE30B70A-1383-4972-9C23-E4361C05BDB7}" type="datetime1">
              <a:rPr lang="en-US" smtClean="0"/>
              <a:t>8/2/2023</a:t>
            </a:fld>
            <a:endParaRPr lang="en-US"/>
          </a:p>
        </p:txBody>
      </p:sp>
      <p:sp>
        <p:nvSpPr>
          <p:cNvPr id="7" name="Footer Placeholder 6"/>
          <p:cNvSpPr>
            <a:spLocks noGrp="1"/>
          </p:cNvSpPr>
          <p:nvPr>
            <p:ph type="ftr" sz="quarter" idx="15"/>
          </p:nvPr>
        </p:nvSpPr>
        <p:spPr/>
        <p:txBody>
          <a:bodyPr/>
          <a:lstStyle/>
          <a:p>
            <a:r>
              <a:rPr lang="en-US"/>
              <a:t>To change, turn on or off footer: Inset &gt; Header &amp; Footer &gt; Enter / change text &gt; Click Apply All. </a:t>
            </a:r>
          </a:p>
        </p:txBody>
      </p:sp>
      <p:sp>
        <p:nvSpPr>
          <p:cNvPr id="8" name="Slide Number Placeholder 7"/>
          <p:cNvSpPr>
            <a:spLocks noGrp="1"/>
          </p:cNvSpPr>
          <p:nvPr>
            <p:ph type="sldNum" sz="quarter" idx="16"/>
          </p:nvPr>
        </p:nvSpPr>
        <p:spPr/>
        <p:txBody>
          <a:bodyPr/>
          <a:lstStyle/>
          <a:p>
            <a:fld id="{146682E1-A610-4FB0-BCC6-241ABE41C99B}" type="slidenum">
              <a:rPr lang="en-US" smtClean="0"/>
              <a:t>‹#›</a:t>
            </a:fld>
            <a:endParaRPr lang="en-US"/>
          </a:p>
        </p:txBody>
      </p:sp>
      <p:sp>
        <p:nvSpPr>
          <p:cNvPr id="10" name="Title 9"/>
          <p:cNvSpPr>
            <a:spLocks noGrp="1"/>
          </p:cNvSpPr>
          <p:nvPr>
            <p:ph type="title"/>
          </p:nvPr>
        </p:nvSpPr>
        <p:spPr/>
        <p:txBody>
          <a:bodyPr/>
          <a:lstStyle>
            <a:lvl1pPr>
              <a:defRPr>
                <a:latin typeface="+mj-lt"/>
              </a:defRPr>
            </a:lvl1pPr>
          </a:lstStyle>
          <a:p>
            <a:r>
              <a:rPr lang="en-US"/>
              <a:t>Click to edit Master title style</a:t>
            </a:r>
          </a:p>
        </p:txBody>
      </p:sp>
      <p:sp>
        <p:nvSpPr>
          <p:cNvPr id="14" name="Text Placeholder 11"/>
          <p:cNvSpPr>
            <a:spLocks noGrp="1"/>
          </p:cNvSpPr>
          <p:nvPr>
            <p:ph type="body" sz="quarter" idx="17"/>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2" name="Rectangle 11" hidden="1"/>
          <p:cNvSpPr/>
          <p:nvPr userDrawn="1"/>
        </p:nvSpPr>
        <p:spPr>
          <a:xfrm>
            <a:off x="12287025" y="-4043"/>
            <a:ext cx="1386247"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Title and Content</a:t>
            </a:r>
          </a:p>
          <a:p>
            <a:pPr algn="l"/>
            <a:r>
              <a:rPr lang="en-US" sz="1000" b="0" baseline="0" dirty="0">
                <a:solidFill>
                  <a:schemeClr val="tx1"/>
                </a:solidFill>
              </a:rPr>
              <a:t>Headline and content layout. </a:t>
            </a:r>
          </a:p>
        </p:txBody>
      </p:sp>
      <p:grpSp>
        <p:nvGrpSpPr>
          <p:cNvPr id="11" name="Group 10"/>
          <p:cNvGrpSpPr/>
          <p:nvPr userDrawn="1"/>
        </p:nvGrpSpPr>
        <p:grpSpPr>
          <a:xfrm>
            <a:off x="12287025" y="2212324"/>
            <a:ext cx="1386247" cy="1481802"/>
            <a:chOff x="9215268" y="3023356"/>
            <a:chExt cx="1039685" cy="1481802"/>
          </a:xfrm>
        </p:grpSpPr>
        <p:sp>
          <p:nvSpPr>
            <p:cNvPr id="13" name="Rectangle 12"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6" name="Rectangle 1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40685328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p:txBody>
          <a:bodyPr/>
          <a:lstStyle/>
          <a:p>
            <a:fld id="{F372B08E-72F3-4388-A943-6566B4F2C387}" type="datetime1">
              <a:rPr lang="en-US" smtClean="0"/>
              <a:t>8/2/2023</a:t>
            </a:fld>
            <a:endParaRPr lang="en-US"/>
          </a:p>
        </p:txBody>
      </p:sp>
      <p:sp>
        <p:nvSpPr>
          <p:cNvPr id="4" name="Footer Placeholder 3" hidden="1"/>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hidden="1"/>
          <p:cNvSpPr>
            <a:spLocks noGrp="1"/>
          </p:cNvSpPr>
          <p:nvPr>
            <p:ph type="sldNum" sz="quarter" idx="12"/>
          </p:nvPr>
        </p:nvSpPr>
        <p:spPr/>
        <p:txBody>
          <a:bodyPr/>
          <a:lstStyle/>
          <a:p>
            <a:fld id="{5246FB18-5DF1-419A-B975-14AFDDD65B9F}" type="slidenum">
              <a:rPr lang="en-US" smtClean="0"/>
              <a:pPr/>
              <a:t>‹#›</a:t>
            </a:fld>
            <a:endParaRPr lang="en-US"/>
          </a:p>
        </p:txBody>
      </p:sp>
      <p:sp>
        <p:nvSpPr>
          <p:cNvPr id="6" name="TextBox 5" hidden="1"/>
          <p:cNvSpPr txBox="1"/>
          <p:nvPr userDrawn="1"/>
        </p:nvSpPr>
        <p:spPr>
          <a:xfrm>
            <a:off x="406400" y="445570"/>
            <a:ext cx="11078563" cy="3416320"/>
          </a:xfrm>
          <a:prstGeom prst="rect">
            <a:avLst/>
          </a:prstGeom>
          <a:noFill/>
        </p:spPr>
        <p:txBody>
          <a:bodyPr wrap="square" rtlCol="0">
            <a:spAutoFit/>
          </a:bodyPr>
          <a:lstStyle/>
          <a:p>
            <a:pPr>
              <a:lnSpc>
                <a:spcPct val="90000"/>
              </a:lnSpc>
            </a:pPr>
            <a:r>
              <a:rPr lang="en-US" sz="8000" b="1"/>
              <a:t>DO NOT USE ANY SLIDE LAYOUTS AFTER THIS LAYOUT! </a:t>
            </a:r>
          </a:p>
        </p:txBody>
      </p:sp>
    </p:spTree>
    <p:extLst>
      <p:ext uri="{BB962C8B-B14F-4D97-AF65-F5344CB8AC3E}">
        <p14:creationId xmlns:p14="http://schemas.microsoft.com/office/powerpoint/2010/main" val="6371732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t>Click to edit Master title style</a:t>
            </a:r>
          </a:p>
        </p:txBody>
      </p:sp>
      <p:sp>
        <p:nvSpPr>
          <p:cNvPr id="3" name="Vertical Text Placeholder 2" hidden="1"/>
          <p:cNvSpPr>
            <a:spLocks noGrp="1"/>
          </p:cNvSpPr>
          <p:nvPr>
            <p:ph type="body" orient="vert" idx="1"/>
          </p:nvPr>
        </p:nvSpPr>
        <p:spPr>
          <a:xfrm>
            <a:off x="414528" y="1371600"/>
            <a:ext cx="11367253" cy="4800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hidden="1"/>
          <p:cNvSpPr>
            <a:spLocks noGrp="1"/>
          </p:cNvSpPr>
          <p:nvPr>
            <p:ph type="dt" sz="half" idx="10"/>
          </p:nvPr>
        </p:nvSpPr>
        <p:spPr/>
        <p:txBody>
          <a:bodyPr/>
          <a:lstStyle/>
          <a:p>
            <a:fld id="{4D01AD8E-6932-4ABE-9DC7-A84B0EEDDF1D}" type="datetime1">
              <a:rPr lang="en-US" smtClean="0"/>
              <a:t>8/2/2023</a:t>
            </a:fld>
            <a:endParaRPr lang="en-US"/>
          </a:p>
        </p:txBody>
      </p:sp>
      <p:sp>
        <p:nvSpPr>
          <p:cNvPr id="5" name="Footer Placeholder 4" hidden="1"/>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hidden="1"/>
          <p:cNvSpPr>
            <a:spLocks noGrp="1"/>
          </p:cNvSpPr>
          <p:nvPr>
            <p:ph type="sldNum" sz="quarter" idx="12"/>
          </p:nvPr>
        </p:nvSpPr>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8856838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hidden="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hidden="1"/>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hidden="1"/>
          <p:cNvSpPr>
            <a:spLocks noGrp="1"/>
          </p:cNvSpPr>
          <p:nvPr>
            <p:ph type="dt" sz="half" idx="10"/>
          </p:nvPr>
        </p:nvSpPr>
        <p:spPr/>
        <p:txBody>
          <a:bodyPr/>
          <a:lstStyle/>
          <a:p>
            <a:fld id="{2E8F4CC6-D966-4E3D-96E0-B84244BC54A0}" type="datetime1">
              <a:rPr lang="en-US" smtClean="0"/>
              <a:t>8/2/2023</a:t>
            </a:fld>
            <a:endParaRPr lang="en-US"/>
          </a:p>
        </p:txBody>
      </p:sp>
      <p:sp>
        <p:nvSpPr>
          <p:cNvPr id="5" name="Footer Placeholder 4" hidden="1"/>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hidden="1"/>
          <p:cNvSpPr>
            <a:spLocks noGrp="1"/>
          </p:cNvSpPr>
          <p:nvPr>
            <p:ph type="sldNum" sz="quarter" idx="12"/>
          </p:nvPr>
        </p:nvSpPr>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181257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7696"/>
          </a:xfrm>
          <a:prstGeom prst="rect">
            <a:avLst/>
          </a:prstGeom>
        </p:spPr>
      </p:pic>
      <p:sp>
        <p:nvSpPr>
          <p:cNvPr id="7" name="Oval 6"/>
          <p:cNvSpPr/>
          <p:nvPr userDrawn="1"/>
        </p:nvSpPr>
        <p:spPr>
          <a:xfrm>
            <a:off x="5384800" y="2626112"/>
            <a:ext cx="4572000" cy="3429000"/>
          </a:xfrm>
          <a:prstGeom prst="ellipse">
            <a:avLst/>
          </a:prstGeom>
          <a:solidFill>
            <a:srgbClr val="0079C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latin typeface="Arial" panose="020B0604020202020204" pitchFamily="34" charset="0"/>
            </a:endParaRPr>
          </a:p>
        </p:txBody>
      </p:sp>
      <p:grpSp>
        <p:nvGrpSpPr>
          <p:cNvPr id="13" name="Group 12"/>
          <p:cNvGrpSpPr/>
          <p:nvPr userDrawn="1"/>
        </p:nvGrpSpPr>
        <p:grpSpPr>
          <a:xfrm>
            <a:off x="625201"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latin typeface="Arial" panose="020B0604020202020204" pitchFamily="34" charset="0"/>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latin typeface="Arial" panose="020B0604020202020204" pitchFamily="34" charset="0"/>
              </a:endParaRPr>
            </a:p>
          </p:txBody>
        </p:sp>
      </p:grpSp>
      <p:sp>
        <p:nvSpPr>
          <p:cNvPr id="2" name="Title 1"/>
          <p:cNvSpPr>
            <a:spLocks noGrp="1"/>
          </p:cNvSpPr>
          <p:nvPr>
            <p:ph type="ctrTitle"/>
          </p:nvPr>
        </p:nvSpPr>
        <p:spPr>
          <a:xfrm>
            <a:off x="1625600" y="1219208"/>
            <a:ext cx="4165599" cy="2666999"/>
          </a:xfrm>
        </p:spPr>
        <p:txBody>
          <a:bodyPr/>
          <a:lstStyle>
            <a:lvl1pPr>
              <a:defRPr sz="3200" b="0">
                <a:solidFill>
                  <a:srgbClr val="FFFFFF"/>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580076" y="3733810"/>
            <a:ext cx="2959005" cy="914401"/>
          </a:xfrm>
        </p:spPr>
        <p:txBody>
          <a:bodyPr anchor="ctr" anchorCtr="0"/>
          <a:lstStyle>
            <a:lvl1pPr marL="0" indent="0" algn="l">
              <a:spcBef>
                <a:spcPts val="0"/>
              </a:spcBef>
              <a:buNone/>
              <a:defRPr sz="1600">
                <a:solidFill>
                  <a:schemeClr val="bg1"/>
                </a:solidFill>
              </a:defRPr>
            </a:lvl1pPr>
            <a:lvl2pPr marL="457131" indent="0" algn="ctr">
              <a:buNone/>
              <a:defRPr>
                <a:solidFill>
                  <a:schemeClr val="tx1">
                    <a:tint val="75000"/>
                  </a:schemeClr>
                </a:solidFill>
              </a:defRPr>
            </a:lvl2pPr>
            <a:lvl3pPr marL="914264" indent="0" algn="ctr">
              <a:buNone/>
              <a:defRPr>
                <a:solidFill>
                  <a:schemeClr val="tx1">
                    <a:tint val="75000"/>
                  </a:schemeClr>
                </a:solidFill>
              </a:defRPr>
            </a:lvl3pPr>
            <a:lvl4pPr marL="1371396" indent="0" algn="ctr">
              <a:buNone/>
              <a:defRPr>
                <a:solidFill>
                  <a:schemeClr val="tx1">
                    <a:tint val="75000"/>
                  </a:schemeClr>
                </a:solidFill>
              </a:defRPr>
            </a:lvl4pPr>
            <a:lvl5pPr marL="1828528" indent="0" algn="ctr">
              <a:buNone/>
              <a:defRPr>
                <a:solidFill>
                  <a:schemeClr val="tx1">
                    <a:tint val="75000"/>
                  </a:schemeClr>
                </a:solidFill>
              </a:defRPr>
            </a:lvl5pPr>
            <a:lvl6pPr marL="2285662" indent="0" algn="ctr">
              <a:buNone/>
              <a:defRPr>
                <a:solidFill>
                  <a:schemeClr val="tx1">
                    <a:tint val="75000"/>
                  </a:schemeClr>
                </a:solidFill>
              </a:defRPr>
            </a:lvl6pPr>
            <a:lvl7pPr marL="2742790"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26261"/>
            <a:ext cx="3048000" cy="501651"/>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pic>
        <p:nvPicPr>
          <p:cNvPr id="11" name="Picture 10" descr="A blue sign with white text&#10;&#10;Description automatically generated with medium confidence">
            <a:extLst>
              <a:ext uri="{FF2B5EF4-FFF2-40B4-BE49-F238E27FC236}">
                <a16:creationId xmlns:a16="http://schemas.microsoft.com/office/drawing/2014/main" id="{913C6853-0CCD-66A7-5E3B-5182BA9B6167}"/>
              </a:ext>
            </a:extLst>
          </p:cNvPr>
          <p:cNvPicPr>
            <a:picLocks noChangeAspect="1"/>
          </p:cNvPicPr>
          <p:nvPr userDrawn="1"/>
        </p:nvPicPr>
        <p:blipFill>
          <a:blip r:embed="rId4"/>
          <a:stretch>
            <a:fillRect/>
          </a:stretch>
        </p:blipFill>
        <p:spPr>
          <a:xfrm>
            <a:off x="469894" y="5646418"/>
            <a:ext cx="5448305" cy="891541"/>
          </a:xfrm>
          <a:prstGeom prst="rect">
            <a:avLst/>
          </a:prstGeom>
        </p:spPr>
      </p:pic>
    </p:spTree>
    <p:extLst>
      <p:ext uri="{BB962C8B-B14F-4D97-AF65-F5344CB8AC3E}">
        <p14:creationId xmlns:p14="http://schemas.microsoft.com/office/powerpoint/2010/main" val="18350265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Divider white plain">
    <p:bg>
      <p:bgRef idx="1001">
        <a:schemeClr val="bg1"/>
      </p:bgRef>
    </p:bg>
    <p:spTree>
      <p:nvGrpSpPr>
        <p:cNvPr id="1" name=""/>
        <p:cNvGrpSpPr/>
        <p:nvPr/>
      </p:nvGrpSpPr>
      <p:grpSpPr>
        <a:xfrm>
          <a:off x="0" y="0"/>
          <a:ext cx="0" cy="0"/>
          <a:chOff x="0" y="0"/>
          <a:chExt cx="0" cy="0"/>
        </a:xfrm>
      </p:grpSpPr>
      <p:sp>
        <p:nvSpPr>
          <p:cNvPr id="8" name="Title 7" hidden="1"/>
          <p:cNvSpPr>
            <a:spLocks noGrp="1"/>
          </p:cNvSpPr>
          <p:nvPr>
            <p:ph type="title" hasCustomPrompt="1"/>
          </p:nvPr>
        </p:nvSpPr>
        <p:spPr>
          <a:xfrm>
            <a:off x="427568" y="183512"/>
            <a:ext cx="9753600" cy="5170834"/>
          </a:xfrm>
        </p:spPr>
        <p:txBody>
          <a:bodyPr lIns="0" tIns="0" rIns="0" bIns="0"/>
          <a:lstStyle>
            <a:lvl1pPr>
              <a:lnSpc>
                <a:spcPct val="90000"/>
              </a:lnSpc>
              <a:defRPr sz="5700" b="0" i="0">
                <a:solidFill>
                  <a:schemeClr val="tx1"/>
                </a:solidFill>
                <a:latin typeface="Arial" panose="020B0604020202020204" pitchFamily="34" charset="0"/>
                <a:cs typeface="Arial" panose="020B0604020202020204" pitchFamily="34" charset="0"/>
              </a:defRPr>
            </a:lvl1pPr>
          </a:lstStyle>
          <a:p>
            <a:r>
              <a:rPr lang="en-US" dirty="0"/>
              <a:t>Divider</a:t>
            </a:r>
            <a:br>
              <a:rPr lang="en-US" dirty="0"/>
            </a:br>
            <a:r>
              <a:rPr lang="en-US" dirty="0"/>
              <a:t>Page</a:t>
            </a:r>
          </a:p>
        </p:txBody>
      </p:sp>
      <p:sp>
        <p:nvSpPr>
          <p:cNvPr id="7" name="Slide Number Placeholder 3" hidden="1"/>
          <p:cNvSpPr txBox="1">
            <a:spLocks/>
          </p:cNvSpPr>
          <p:nvPr userDrawn="1"/>
        </p:nvSpPr>
        <p:spPr>
          <a:xfrm>
            <a:off x="11486777" y="207492"/>
            <a:ext cx="274417" cy="254684"/>
          </a:xfrm>
          <a:prstGeom prst="rect">
            <a:avLst/>
          </a:prstGeom>
        </p:spPr>
        <p:txBody>
          <a:bodyPr vert="horz" lIns="0" tIns="0" rIns="0" bIns="0" rtlCol="0" anchor="t"/>
          <a:lstStyle>
            <a:defPPr>
              <a:defRPr lang="en-US"/>
            </a:defPPr>
            <a:lvl1pPr algn="r" defTabSz="457200" rtl="0" fontAlgn="base">
              <a:spcBef>
                <a:spcPct val="0"/>
              </a:spcBef>
              <a:spcAft>
                <a:spcPct val="0"/>
              </a:spcAft>
              <a:defRPr sz="1000" b="0" i="0" kern="1200">
                <a:solidFill>
                  <a:srgbClr val="000000"/>
                </a:solidFill>
                <a:latin typeface="Arial Regular" charset="0"/>
                <a:ea typeface="MS PGothic" charset="0"/>
                <a:cs typeface="Arial Regular"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fld id="{BDDC3DCF-E0A7-DA4A-BC2C-1EC3743A297B}" type="slidenum">
              <a:rPr lang="en-US" sz="1000" smtClean="0">
                <a:latin typeface="Arial" panose="020B0604020202020204" pitchFamily="34" charset="0"/>
                <a:cs typeface="Arial" panose="020B0604020202020204" pitchFamily="34" charset="0"/>
              </a:rPr>
              <a:pPr/>
              <a:t>‹#›</a:t>
            </a:fld>
            <a:endParaRPr lang="en-US" sz="1000" dirty="0">
              <a:latin typeface="Arial" panose="020B0604020202020204" pitchFamily="34" charset="0"/>
              <a:cs typeface="Arial" panose="020B0604020202020204" pitchFamily="34" charset="0"/>
            </a:endParaRPr>
          </a:p>
        </p:txBody>
      </p:sp>
      <p:sp>
        <p:nvSpPr>
          <p:cNvPr id="9" name="Footer Placeholder 4" hidden="1"/>
          <p:cNvSpPr txBox="1">
            <a:spLocks/>
          </p:cNvSpPr>
          <p:nvPr userDrawn="1"/>
        </p:nvSpPr>
        <p:spPr>
          <a:xfrm>
            <a:off x="7240114" y="213842"/>
            <a:ext cx="3901575" cy="223277"/>
          </a:xfrm>
          <a:prstGeom prst="rect">
            <a:avLst/>
          </a:prstGeom>
        </p:spPr>
        <p:txBody>
          <a:bodyPr vert="horz" lIns="0" tIns="0" rIns="0" bIns="0" rtlCol="0" anchor="t"/>
          <a:lstStyle>
            <a:defPPr>
              <a:defRPr lang="en-US"/>
            </a:defPPr>
            <a:lvl1pPr algn="r" defTabSz="457200" rtl="0" fontAlgn="base">
              <a:spcBef>
                <a:spcPct val="0"/>
              </a:spcBef>
              <a:spcAft>
                <a:spcPct val="0"/>
              </a:spcAft>
              <a:defRPr sz="950" b="0" i="0" kern="1200">
                <a:solidFill>
                  <a:schemeClr val="bg1">
                    <a:lumMod val="50000"/>
                  </a:schemeClr>
                </a:solidFill>
                <a:latin typeface="Arial Regular" charset="0"/>
                <a:ea typeface="MS PGothic" charset="0"/>
                <a:cs typeface="Arial Regular"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r>
              <a:rPr lang="en-US" sz="950" dirty="0">
                <a:latin typeface="Arial" panose="020B0604020202020204" pitchFamily="34" charset="0"/>
                <a:cs typeface="Arial" panose="020B0604020202020204" pitchFamily="34" charset="0"/>
              </a:rPr>
              <a:t>For internal use only</a:t>
            </a:r>
          </a:p>
        </p:txBody>
      </p:sp>
    </p:spTree>
    <p:extLst>
      <p:ext uri="{BB962C8B-B14F-4D97-AF65-F5344CB8AC3E}">
        <p14:creationId xmlns:p14="http://schemas.microsoft.com/office/powerpoint/2010/main" val="2157213970"/>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Divider white Image Small title">
    <p:bg>
      <p:bgRef idx="1001">
        <a:schemeClr val="bg1"/>
      </p:bgRef>
    </p:bg>
    <p:spTree>
      <p:nvGrpSpPr>
        <p:cNvPr id="1" name=""/>
        <p:cNvGrpSpPr/>
        <p:nvPr/>
      </p:nvGrpSpPr>
      <p:grpSpPr>
        <a:xfrm>
          <a:off x="0" y="0"/>
          <a:ext cx="0" cy="0"/>
          <a:chOff x="0" y="0"/>
          <a:chExt cx="0" cy="0"/>
        </a:xfrm>
      </p:grpSpPr>
      <p:sp>
        <p:nvSpPr>
          <p:cNvPr id="8" name="Title 7" hidden="1"/>
          <p:cNvSpPr>
            <a:spLocks noGrp="1"/>
          </p:cNvSpPr>
          <p:nvPr>
            <p:ph type="title" hasCustomPrompt="1"/>
          </p:nvPr>
        </p:nvSpPr>
        <p:spPr>
          <a:xfrm>
            <a:off x="427568" y="262227"/>
            <a:ext cx="9753600" cy="1046682"/>
          </a:xfrm>
        </p:spPr>
        <p:txBody>
          <a:bodyPr lIns="0" tIns="0" rIns="0" bIns="0"/>
          <a:lstStyle>
            <a:lvl1pPr>
              <a:lnSpc>
                <a:spcPct val="95000"/>
              </a:lnSpc>
              <a:defRPr sz="2000" b="0" i="0">
                <a:solidFill>
                  <a:schemeClr val="tx1"/>
                </a:solidFill>
                <a:latin typeface="Arial" panose="020B0604020202020204" pitchFamily="34" charset="0"/>
                <a:cs typeface="Arial" panose="020B0604020202020204" pitchFamily="34" charset="0"/>
              </a:defRPr>
            </a:lvl1pPr>
          </a:lstStyle>
          <a:p>
            <a:r>
              <a:rPr lang="en-US" dirty="0"/>
              <a:t>Divider</a:t>
            </a:r>
            <a:br>
              <a:rPr lang="en-US" dirty="0"/>
            </a:br>
            <a:r>
              <a:rPr lang="en-US" dirty="0"/>
              <a:t>Page</a:t>
            </a:r>
          </a:p>
        </p:txBody>
      </p:sp>
      <p:sp>
        <p:nvSpPr>
          <p:cNvPr id="6" name="Picture Placeholder 5" hidden="1"/>
          <p:cNvSpPr>
            <a:spLocks noGrp="1"/>
          </p:cNvSpPr>
          <p:nvPr>
            <p:ph type="pic" sz="quarter" idx="19"/>
          </p:nvPr>
        </p:nvSpPr>
        <p:spPr>
          <a:xfrm>
            <a:off x="427568" y="2219101"/>
            <a:ext cx="11332632" cy="3572099"/>
          </a:xfrm>
        </p:spPr>
        <p:txBody>
          <a:bodyPr anchor="ctr"/>
          <a:lstStyle>
            <a:lvl1pPr algn="ctr">
              <a:defRPr/>
            </a:lvl1pPr>
          </a:lstStyle>
          <a:p>
            <a:endParaRPr lang="en-US"/>
          </a:p>
        </p:txBody>
      </p:sp>
      <p:sp>
        <p:nvSpPr>
          <p:cNvPr id="9" name="Slide Number Placeholder 3" hidden="1"/>
          <p:cNvSpPr txBox="1">
            <a:spLocks/>
          </p:cNvSpPr>
          <p:nvPr userDrawn="1"/>
        </p:nvSpPr>
        <p:spPr>
          <a:xfrm>
            <a:off x="11486777" y="207492"/>
            <a:ext cx="274417" cy="254684"/>
          </a:xfrm>
          <a:prstGeom prst="rect">
            <a:avLst/>
          </a:prstGeom>
        </p:spPr>
        <p:txBody>
          <a:bodyPr vert="horz" lIns="0" tIns="0" rIns="0" bIns="0" rtlCol="0" anchor="t"/>
          <a:lstStyle>
            <a:defPPr>
              <a:defRPr lang="en-US"/>
            </a:defPPr>
            <a:lvl1pPr algn="r" defTabSz="457200" rtl="0" fontAlgn="base">
              <a:spcBef>
                <a:spcPct val="0"/>
              </a:spcBef>
              <a:spcAft>
                <a:spcPct val="0"/>
              </a:spcAft>
              <a:defRPr sz="1000" b="0" i="0" kern="1200">
                <a:solidFill>
                  <a:srgbClr val="000000"/>
                </a:solidFill>
                <a:latin typeface="Arial Regular" charset="0"/>
                <a:ea typeface="MS PGothic" charset="0"/>
                <a:cs typeface="Arial Regular"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fld id="{BDDC3DCF-E0A7-DA4A-BC2C-1EC3743A297B}" type="slidenum">
              <a:rPr lang="en-US" sz="1000" smtClean="0">
                <a:latin typeface="Arial" panose="020B0604020202020204" pitchFamily="34" charset="0"/>
                <a:cs typeface="Arial" panose="020B0604020202020204" pitchFamily="34" charset="0"/>
              </a:rPr>
              <a:pPr/>
              <a:t>‹#›</a:t>
            </a:fld>
            <a:endParaRPr lang="en-US" sz="1000" dirty="0">
              <a:latin typeface="Arial" panose="020B0604020202020204" pitchFamily="34" charset="0"/>
              <a:cs typeface="Arial" panose="020B0604020202020204" pitchFamily="34" charset="0"/>
            </a:endParaRPr>
          </a:p>
        </p:txBody>
      </p:sp>
      <p:sp>
        <p:nvSpPr>
          <p:cNvPr id="10" name="Footer Placeholder 4" hidden="1"/>
          <p:cNvSpPr txBox="1">
            <a:spLocks/>
          </p:cNvSpPr>
          <p:nvPr userDrawn="1"/>
        </p:nvSpPr>
        <p:spPr>
          <a:xfrm>
            <a:off x="7240114" y="213842"/>
            <a:ext cx="3901575" cy="223277"/>
          </a:xfrm>
          <a:prstGeom prst="rect">
            <a:avLst/>
          </a:prstGeom>
        </p:spPr>
        <p:txBody>
          <a:bodyPr vert="horz" lIns="0" tIns="0" rIns="0" bIns="0" rtlCol="0" anchor="t"/>
          <a:lstStyle>
            <a:defPPr>
              <a:defRPr lang="en-US"/>
            </a:defPPr>
            <a:lvl1pPr algn="r" defTabSz="457200" rtl="0" fontAlgn="base">
              <a:spcBef>
                <a:spcPct val="0"/>
              </a:spcBef>
              <a:spcAft>
                <a:spcPct val="0"/>
              </a:spcAft>
              <a:defRPr sz="950" b="0" i="0" kern="1200">
                <a:solidFill>
                  <a:schemeClr val="bg1">
                    <a:lumMod val="50000"/>
                  </a:schemeClr>
                </a:solidFill>
                <a:latin typeface="Arial Regular" charset="0"/>
                <a:ea typeface="MS PGothic" charset="0"/>
                <a:cs typeface="Arial Regular"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r>
              <a:rPr lang="en-US" sz="950" dirty="0">
                <a:latin typeface="Arial" panose="020B0604020202020204" pitchFamily="34" charset="0"/>
                <a:cs typeface="Arial" panose="020B0604020202020204" pitchFamily="34" charset="0"/>
              </a:rPr>
              <a:t>For internal use only</a:t>
            </a:r>
          </a:p>
        </p:txBody>
      </p:sp>
    </p:spTree>
    <p:extLst>
      <p:ext uri="{BB962C8B-B14F-4D97-AF65-F5344CB8AC3E}">
        <p14:creationId xmlns:p14="http://schemas.microsoft.com/office/powerpoint/2010/main" val="1334407132"/>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t>Click to edit Master title style</a:t>
            </a:r>
          </a:p>
        </p:txBody>
      </p:sp>
      <p:sp>
        <p:nvSpPr>
          <p:cNvPr id="6" name="Slide Number Placeholder 3" hidden="1"/>
          <p:cNvSpPr txBox="1">
            <a:spLocks/>
          </p:cNvSpPr>
          <p:nvPr userDrawn="1"/>
        </p:nvSpPr>
        <p:spPr>
          <a:xfrm>
            <a:off x="11486777" y="207492"/>
            <a:ext cx="274417" cy="254684"/>
          </a:xfrm>
          <a:prstGeom prst="rect">
            <a:avLst/>
          </a:prstGeom>
        </p:spPr>
        <p:txBody>
          <a:bodyPr vert="horz" lIns="0" tIns="0" rIns="0" bIns="0" rtlCol="0" anchor="t"/>
          <a:lstStyle>
            <a:defPPr>
              <a:defRPr lang="en-US"/>
            </a:defPPr>
            <a:lvl1pPr algn="r" defTabSz="457200" rtl="0" fontAlgn="base">
              <a:spcBef>
                <a:spcPct val="0"/>
              </a:spcBef>
              <a:spcAft>
                <a:spcPct val="0"/>
              </a:spcAft>
              <a:defRPr sz="1000" b="0" i="0" kern="1200">
                <a:solidFill>
                  <a:srgbClr val="000000"/>
                </a:solidFill>
                <a:latin typeface="Arial Regular" charset="0"/>
                <a:ea typeface="MS PGothic" charset="0"/>
                <a:cs typeface="Arial Regular"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fld id="{BDDC3DCF-E0A7-DA4A-BC2C-1EC3743A297B}" type="slidenum">
              <a:rPr lang="en-US" sz="1000" smtClean="0">
                <a:latin typeface="Arial" panose="020B0604020202020204" pitchFamily="34" charset="0"/>
                <a:cs typeface="Arial" panose="020B0604020202020204" pitchFamily="34" charset="0"/>
              </a:rPr>
              <a:pPr/>
              <a:t>‹#›</a:t>
            </a:fld>
            <a:endParaRPr lang="en-US" sz="1000" dirty="0">
              <a:latin typeface="Arial" panose="020B0604020202020204" pitchFamily="34" charset="0"/>
              <a:cs typeface="Arial" panose="020B0604020202020204" pitchFamily="34" charset="0"/>
            </a:endParaRPr>
          </a:p>
        </p:txBody>
      </p:sp>
      <p:sp>
        <p:nvSpPr>
          <p:cNvPr id="7" name="Footer Placeholder 4" hidden="1"/>
          <p:cNvSpPr txBox="1">
            <a:spLocks/>
          </p:cNvSpPr>
          <p:nvPr userDrawn="1"/>
        </p:nvSpPr>
        <p:spPr>
          <a:xfrm>
            <a:off x="7240114" y="213842"/>
            <a:ext cx="3901575" cy="223277"/>
          </a:xfrm>
          <a:prstGeom prst="rect">
            <a:avLst/>
          </a:prstGeom>
        </p:spPr>
        <p:txBody>
          <a:bodyPr vert="horz" lIns="0" tIns="0" rIns="0" bIns="0" rtlCol="0" anchor="t"/>
          <a:lstStyle>
            <a:defPPr>
              <a:defRPr lang="en-US"/>
            </a:defPPr>
            <a:lvl1pPr algn="r" defTabSz="457200" rtl="0" fontAlgn="base">
              <a:spcBef>
                <a:spcPct val="0"/>
              </a:spcBef>
              <a:spcAft>
                <a:spcPct val="0"/>
              </a:spcAft>
              <a:defRPr sz="950" b="0" i="0" kern="1200">
                <a:solidFill>
                  <a:schemeClr val="bg1">
                    <a:lumMod val="50000"/>
                  </a:schemeClr>
                </a:solidFill>
                <a:latin typeface="Arial Regular" charset="0"/>
                <a:ea typeface="MS PGothic" charset="0"/>
                <a:cs typeface="Arial Regular"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r>
              <a:rPr lang="en-US" sz="950" dirty="0">
                <a:latin typeface="Arial" panose="020B0604020202020204" pitchFamily="34" charset="0"/>
                <a:cs typeface="Arial" panose="020B0604020202020204" pitchFamily="34" charset="0"/>
              </a:rPr>
              <a:t>For internal use only</a:t>
            </a:r>
          </a:p>
        </p:txBody>
      </p:sp>
    </p:spTree>
    <p:extLst>
      <p:ext uri="{BB962C8B-B14F-4D97-AF65-F5344CB8AC3E}">
        <p14:creationId xmlns:p14="http://schemas.microsoft.com/office/powerpoint/2010/main" val="37195854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5_Chart wSourc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hidden="1"/>
          <p:cNvSpPr>
            <a:spLocks noGrp="1"/>
          </p:cNvSpPr>
          <p:nvPr>
            <p:ph type="title"/>
          </p:nvPr>
        </p:nvSpPr>
        <p:spPr/>
        <p:txBody>
          <a:bodyPr/>
          <a:lstStyle/>
          <a:p>
            <a:r>
              <a:rPr lang="en-US"/>
              <a:t>Click to edit Master title style</a:t>
            </a:r>
          </a:p>
        </p:txBody>
      </p:sp>
      <p:sp>
        <p:nvSpPr>
          <p:cNvPr id="3" name="Footer Placeholder 2" hidden="1"/>
          <p:cNvSpPr>
            <a:spLocks noGrp="1"/>
          </p:cNvSpPr>
          <p:nvPr>
            <p:ph type="ftr" sz="quarter" idx="10"/>
          </p:nvPr>
        </p:nvSpPr>
        <p:spPr>
          <a:xfrm>
            <a:off x="7240114" y="6441392"/>
            <a:ext cx="3901575" cy="223277"/>
          </a:xfrm>
          <a:prstGeom prst="rect">
            <a:avLst/>
          </a:prstGeom>
        </p:spPr>
        <p:txBody>
          <a:bodyPr/>
          <a:lstStyle/>
          <a:p>
            <a:r>
              <a:rPr lang="en-US"/>
              <a:t>To change, turn on or off footer: Inset &gt; Header &amp; Footer &gt; Enter / change text &gt; Click Apply All. </a:t>
            </a:r>
          </a:p>
        </p:txBody>
      </p:sp>
      <p:sp>
        <p:nvSpPr>
          <p:cNvPr id="4" name="Slide Number Placeholder 3" hidden="1"/>
          <p:cNvSpPr>
            <a:spLocks noGrp="1"/>
          </p:cNvSpPr>
          <p:nvPr>
            <p:ph type="sldNum" sz="quarter" idx="11"/>
          </p:nvPr>
        </p:nvSpPr>
        <p:spPr>
          <a:xfrm>
            <a:off x="11141689" y="6435042"/>
            <a:ext cx="619505" cy="229626"/>
          </a:xfrm>
          <a:prstGeom prst="rect">
            <a:avLst/>
          </a:prstGeom>
        </p:spPr>
        <p:txBody>
          <a:bodyPr/>
          <a:lstStyle/>
          <a:p>
            <a:fld id="{BDDC3DCF-E0A7-DA4A-BC2C-1EC3743A297B}" type="slidenum">
              <a:rPr lang="en-US" smtClean="0"/>
              <a:pPr/>
              <a:t>‹#›</a:t>
            </a:fld>
            <a:endParaRPr lang="en-US"/>
          </a:p>
        </p:txBody>
      </p:sp>
      <p:sp>
        <p:nvSpPr>
          <p:cNvPr id="6" name="Content Placeholder 5" hidden="1"/>
          <p:cNvSpPr>
            <a:spLocks noGrp="1"/>
          </p:cNvSpPr>
          <p:nvPr>
            <p:ph sz="quarter" idx="12"/>
          </p:nvPr>
        </p:nvSpPr>
        <p:spPr>
          <a:xfrm>
            <a:off x="423135" y="1529220"/>
            <a:ext cx="11338560" cy="4102570"/>
          </a:xfrm>
        </p:spPr>
        <p:txBody>
          <a:bodyPr/>
          <a:lstStyle>
            <a:lvl1pPr>
              <a:defRPr>
                <a:latin typeface="Arial" panose="020B0604020202020204" pitchFamily="34" charset="0"/>
                <a:cs typeface="Arial" panose="020B0604020202020204" pitchFamily="34"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a:latin typeface="Arial" panose="020B0604020202020204" pitchFamily="34" charset="0"/>
                <a:cs typeface="Arial" panose="020B0604020202020204" pitchFamily="34"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hidden="1"/>
          <p:cNvSpPr>
            <a:spLocks noGrp="1"/>
          </p:cNvSpPr>
          <p:nvPr>
            <p:ph sz="quarter" idx="13"/>
          </p:nvPr>
        </p:nvSpPr>
        <p:spPr>
          <a:xfrm>
            <a:off x="419099" y="5606722"/>
            <a:ext cx="11338560" cy="385298"/>
          </a:xfrm>
        </p:spPr>
        <p:txBody>
          <a:bodyPr vert="horz" lIns="0" tIns="0" rIns="0" bIns="0" rtlCol="0" anchor="b">
            <a:noAutofit/>
          </a:bodyPr>
          <a:lstStyle>
            <a:lvl1pPr>
              <a:defRPr lang="en-US" sz="600" b="0" dirty="0" smtClean="0">
                <a:solidFill>
                  <a:schemeClr val="tx1"/>
                </a:solidFill>
                <a:latin typeface="Adobe Devanagari" panose="02040503050201020203" pitchFamily="18" charset="0"/>
                <a:cs typeface="Adobe Devanagari" panose="02040503050201020203" pitchFamily="18" charset="0"/>
              </a:defRPr>
            </a:lvl1pPr>
            <a:lvl2pPr>
              <a:defRPr lang="en-US" sz="600" dirty="0" smtClean="0">
                <a:solidFill>
                  <a:schemeClr val="tx1"/>
                </a:solidFill>
                <a:latin typeface="Adobe Devanagari" panose="02040503050201020203" pitchFamily="18" charset="0"/>
                <a:cs typeface="Adobe Devanagari" panose="02040503050201020203" pitchFamily="18" charset="0"/>
              </a:defRPr>
            </a:lvl2pPr>
            <a:lvl3pPr>
              <a:defRPr lang="en-US" sz="600" dirty="0" smtClean="0">
                <a:solidFill>
                  <a:schemeClr val="tx1"/>
                </a:solidFill>
                <a:latin typeface="Adobe Devanagari" panose="02040503050201020203" pitchFamily="18" charset="0"/>
                <a:cs typeface="Adobe Devanagari" panose="02040503050201020203" pitchFamily="18" charset="0"/>
              </a:defRPr>
            </a:lvl3pPr>
            <a:lvl4pPr>
              <a:defRPr lang="en-US" sz="600" b="0" dirty="0" smtClean="0">
                <a:solidFill>
                  <a:schemeClr val="tx1"/>
                </a:solidFill>
                <a:latin typeface="Adobe Devanagari" panose="02040503050201020203" pitchFamily="18" charset="0"/>
                <a:ea typeface="Adobe Devanagari" panose="02040503050201020203" pitchFamily="18" charset="0"/>
                <a:cs typeface="Adobe Devanagari" panose="02040503050201020203" pitchFamily="18" charset="0"/>
              </a:defRPr>
            </a:lvl4pPr>
            <a:lvl5pPr>
              <a:defRPr lang="en-US" sz="600" b="0" dirty="0">
                <a:solidFill>
                  <a:schemeClr val="tx1"/>
                </a:solidFill>
                <a:latin typeface="Adobe Devanagari" panose="02040503050201020203" pitchFamily="18" charset="0"/>
                <a:ea typeface="Adobe Devanagari" panose="02040503050201020203" pitchFamily="18" charset="0"/>
                <a:cs typeface="Adobe Devanagari" panose="02040503050201020203" pitchFamily="18" charset="0"/>
              </a:defRPr>
            </a:lvl5pPr>
          </a:lstStyle>
          <a:p>
            <a:pPr lvl="0"/>
            <a:r>
              <a:rPr lang="en-US" dirty="0"/>
              <a:t>Click to edit Master text styles</a:t>
            </a:r>
          </a:p>
          <a:p>
            <a:pPr lvl="1"/>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hidden="1"/>
          <p:cNvSpPr>
            <a:spLocks noGrp="1"/>
          </p:cNvSpPr>
          <p:nvPr>
            <p:ph type="body" sz="quarter" idx="14" hasCustomPrompt="1"/>
          </p:nvPr>
        </p:nvSpPr>
        <p:spPr>
          <a:xfrm>
            <a:off x="419099" y="747521"/>
            <a:ext cx="10829879" cy="440834"/>
          </a:xfrm>
        </p:spPr>
        <p:txBody>
          <a:bodyPr lIns="0" tIns="0" rIns="0" bIns="0"/>
          <a:lstStyle>
            <a:lvl1pPr>
              <a:defRPr sz="1900" b="0">
                <a:solidFill>
                  <a:schemeClr val="tx1"/>
                </a:solidFill>
              </a:defRPr>
            </a:lvl1pPr>
          </a:lstStyle>
          <a:p>
            <a:pPr lvl="0"/>
            <a:r>
              <a:rPr lang="en-US"/>
              <a:t>Subtitle</a:t>
            </a:r>
          </a:p>
        </p:txBody>
      </p:sp>
    </p:spTree>
    <p:extLst>
      <p:ext uri="{BB962C8B-B14F-4D97-AF65-F5344CB8AC3E}">
        <p14:creationId xmlns:p14="http://schemas.microsoft.com/office/powerpoint/2010/main" val="37629507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_Client logo">
    <p:spTree>
      <p:nvGrpSpPr>
        <p:cNvPr id="1" name=""/>
        <p:cNvGrpSpPr/>
        <p:nvPr/>
      </p:nvGrpSpPr>
      <p:grpSpPr>
        <a:xfrm>
          <a:off x="0" y="0"/>
          <a:ext cx="0" cy="0"/>
          <a:chOff x="0" y="0"/>
          <a:chExt cx="0" cy="0"/>
        </a:xfrm>
      </p:grpSpPr>
      <p:pic>
        <p:nvPicPr>
          <p:cNvPr id="7" name="Picture 6" hidden="1">
            <a:extLst>
              <a:ext uri="{FF2B5EF4-FFF2-40B4-BE49-F238E27FC236}">
                <a16:creationId xmlns:a16="http://schemas.microsoft.com/office/drawing/2014/main" id="{93B94F96-28E5-4610-9E09-8CDDA210BA88}"/>
              </a:ext>
            </a:extLst>
          </p:cNvPr>
          <p:cNvPicPr>
            <a:picLocks noChangeAspect="1"/>
          </p:cNvPicPr>
          <p:nvPr userDrawn="1"/>
        </p:nvPicPr>
        <p:blipFill>
          <a:blip r:embed="rId2"/>
          <a:stretch>
            <a:fillRect/>
          </a:stretch>
        </p:blipFill>
        <p:spPr bwMode="invGray">
          <a:xfrm>
            <a:off x="880109" y="5333451"/>
            <a:ext cx="2640331" cy="1058081"/>
          </a:xfrm>
          <a:prstGeom prst="rect">
            <a:avLst/>
          </a:prstGeom>
        </p:spPr>
      </p:pic>
      <p:sp>
        <p:nvSpPr>
          <p:cNvPr id="4" name="Picture Placeholder 3" hidden="1">
            <a:extLst>
              <a:ext uri="{FF2B5EF4-FFF2-40B4-BE49-F238E27FC236}">
                <a16:creationId xmlns:a16="http://schemas.microsoft.com/office/drawing/2014/main" id="{68B5F62F-9E8A-4772-B264-3CE35BA27DC5}"/>
              </a:ext>
            </a:extLst>
          </p:cNvPr>
          <p:cNvSpPr>
            <a:spLocks noGrp="1" noChangeAspect="1"/>
          </p:cNvSpPr>
          <p:nvPr>
            <p:ph type="pic" sz="quarter" idx="10" hasCustomPrompt="1"/>
          </p:nvPr>
        </p:nvSpPr>
        <p:spPr>
          <a:xfrm>
            <a:off x="0" y="1137140"/>
            <a:ext cx="12192000" cy="3057524"/>
          </a:xfrm>
        </p:spPr>
        <p:txBody>
          <a:bodyPr wrap="square" lIns="182880" tIns="182880" rIns="182880" bIns="182880">
            <a:normAutofit/>
          </a:bodyPr>
          <a:lstStyle>
            <a:lvl1pPr marL="0" marR="0" indent="0" algn="ctr" defTabSz="914400" rtl="0" eaLnBrk="1" fontAlgn="auto" latinLnBrk="0" hangingPunct="1">
              <a:lnSpc>
                <a:spcPct val="100000"/>
              </a:lnSpc>
              <a:spcBef>
                <a:spcPts val="1000"/>
              </a:spcBef>
              <a:spcAft>
                <a:spcPts val="600"/>
              </a:spcAft>
              <a:buClrTx/>
              <a:buSzTx/>
              <a:buFont typeface="Arial" panose="020B0604020202020204" pitchFamily="34" charset="0"/>
              <a:buNone/>
              <a:tabLst/>
              <a:defRPr/>
            </a:lvl1pPr>
          </a:lstStyle>
          <a:p>
            <a:r>
              <a:rPr lang="en-US"/>
              <a:t>Add Client logo by clicking on icon. </a:t>
            </a:r>
            <a:br>
              <a:rPr lang="en-US"/>
            </a:br>
            <a:r>
              <a:rPr lang="en-US"/>
              <a:t>Then go to Format/Crop and choose ‘Fit’.</a:t>
            </a:r>
          </a:p>
        </p:txBody>
      </p:sp>
    </p:spTree>
    <p:extLst>
      <p:ext uri="{BB962C8B-B14F-4D97-AF65-F5344CB8AC3E}">
        <p14:creationId xmlns:p14="http://schemas.microsoft.com/office/powerpoint/2010/main" val="417475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18F58B-2856-4102-B74D-CD06F302B2C7}"/>
              </a:ext>
            </a:extLst>
          </p:cNvPr>
          <p:cNvSpPr>
            <a:spLocks noGrp="1"/>
          </p:cNvSpPr>
          <p:nvPr>
            <p:ph type="ctrTitle" hasCustomPrompt="1"/>
          </p:nvPr>
        </p:nvSpPr>
        <p:spPr>
          <a:xfrm>
            <a:off x="749808" y="1358189"/>
            <a:ext cx="10543032" cy="2121408"/>
          </a:xfrm>
        </p:spPr>
        <p:txBody>
          <a:bodyPr anchor="t" anchorCtr="0">
            <a:normAutofit/>
          </a:bodyPr>
          <a:lstStyle>
            <a:lvl1pPr algn="l">
              <a:defRPr lang="en-US" sz="7200" b="1" kern="1200" spc="-150" dirty="0">
                <a:solidFill>
                  <a:schemeClr val="accent1"/>
                </a:solidFill>
                <a:latin typeface="+mj-lt"/>
                <a:ea typeface="+mj-ea"/>
                <a:cs typeface="+mj-cs"/>
              </a:defRPr>
            </a:lvl1pPr>
          </a:lstStyle>
          <a:p>
            <a:r>
              <a:rPr lang="en-US"/>
              <a:t>Cover title</a:t>
            </a:r>
          </a:p>
        </p:txBody>
      </p:sp>
      <p:sp>
        <p:nvSpPr>
          <p:cNvPr id="3" name="Subtitle 2" hidden="1">
            <a:extLst>
              <a:ext uri="{FF2B5EF4-FFF2-40B4-BE49-F238E27FC236}">
                <a16:creationId xmlns:a16="http://schemas.microsoft.com/office/drawing/2014/main" id="{87FBE766-5B8B-44F6-AAB6-62334AA24185}"/>
              </a:ext>
            </a:extLst>
          </p:cNvPr>
          <p:cNvSpPr>
            <a:spLocks noGrp="1"/>
          </p:cNvSpPr>
          <p:nvPr>
            <p:ph type="subTitle" idx="1" hasCustomPrompt="1"/>
          </p:nvPr>
        </p:nvSpPr>
        <p:spPr>
          <a:xfrm>
            <a:off x="777240" y="3783635"/>
            <a:ext cx="10543032" cy="1060704"/>
          </a:xfrm>
        </p:spPr>
        <p:txBody>
          <a:bodyPr>
            <a:normAutofit/>
          </a:bodyPr>
          <a:lstStyle>
            <a:lvl1pPr marL="0" indent="0" algn="l">
              <a:lnSpc>
                <a:spcPct val="100000"/>
              </a:lnSpc>
              <a:spcBef>
                <a:spcPts val="0"/>
              </a:spcBef>
              <a:buNone/>
              <a:defRPr sz="3200" b="1" spc="-1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9" name="Date Placeholder 8" hidden="1">
            <a:extLst>
              <a:ext uri="{FF2B5EF4-FFF2-40B4-BE49-F238E27FC236}">
                <a16:creationId xmlns:a16="http://schemas.microsoft.com/office/drawing/2014/main" id="{A57A4373-0815-481A-A132-8A550DB345B3}"/>
              </a:ext>
            </a:extLst>
          </p:cNvPr>
          <p:cNvSpPr>
            <a:spLocks noGrp="1"/>
          </p:cNvSpPr>
          <p:nvPr>
            <p:ph type="dt" sz="half" idx="2"/>
          </p:nvPr>
        </p:nvSpPr>
        <p:spPr>
          <a:xfrm>
            <a:off x="6614160" y="5609082"/>
            <a:ext cx="4800600" cy="484632"/>
          </a:xfrm>
          <a:prstGeom prst="rect">
            <a:avLst/>
          </a:prstGeom>
        </p:spPr>
        <p:txBody>
          <a:bodyPr vert="horz" lIns="91440" tIns="45720" rIns="91440" bIns="45720" rtlCol="0" anchor="ctr"/>
          <a:lstStyle>
            <a:lvl1pPr algn="r">
              <a:defRPr sz="2130">
                <a:solidFill>
                  <a:schemeClr val="bg1"/>
                </a:solidFill>
              </a:defRPr>
            </a:lvl1pPr>
          </a:lstStyle>
          <a:p>
            <a:endParaRPr lang="en-US"/>
          </a:p>
        </p:txBody>
      </p:sp>
      <p:pic>
        <p:nvPicPr>
          <p:cNvPr id="10" name="Picture 9" hidden="1">
            <a:extLst>
              <a:ext uri="{FF2B5EF4-FFF2-40B4-BE49-F238E27FC236}">
                <a16:creationId xmlns:a16="http://schemas.microsoft.com/office/drawing/2014/main" id="{5E50675B-625F-4060-8480-F8A93CEDFF22}"/>
              </a:ext>
            </a:extLst>
          </p:cNvPr>
          <p:cNvPicPr>
            <a:picLocks noChangeAspect="1"/>
          </p:cNvPicPr>
          <p:nvPr userDrawn="1"/>
        </p:nvPicPr>
        <p:blipFill>
          <a:blip r:embed="rId2"/>
          <a:stretch>
            <a:fillRect/>
          </a:stretch>
        </p:blipFill>
        <p:spPr bwMode="invGray">
          <a:xfrm>
            <a:off x="880109" y="5333451"/>
            <a:ext cx="2640331" cy="1058081"/>
          </a:xfrm>
          <a:prstGeom prst="rect">
            <a:avLst/>
          </a:prstGeom>
        </p:spPr>
      </p:pic>
      <p:sp>
        <p:nvSpPr>
          <p:cNvPr id="15" name="Text Placeholder 14" hidden="1">
            <a:extLst>
              <a:ext uri="{FF2B5EF4-FFF2-40B4-BE49-F238E27FC236}">
                <a16:creationId xmlns:a16="http://schemas.microsoft.com/office/drawing/2014/main" id="{01E21BAB-ABC7-4B5D-B03C-C447EC321425}"/>
              </a:ext>
            </a:extLst>
          </p:cNvPr>
          <p:cNvSpPr>
            <a:spLocks noGrp="1"/>
          </p:cNvSpPr>
          <p:nvPr>
            <p:ph type="body" sz="quarter" idx="10" hasCustomPrompt="1"/>
          </p:nvPr>
        </p:nvSpPr>
        <p:spPr>
          <a:xfrm>
            <a:off x="777240" y="725424"/>
            <a:ext cx="10519651" cy="753936"/>
          </a:xfrm>
        </p:spPr>
        <p:txBody>
          <a:bodyPr/>
          <a:lstStyle>
            <a:lvl1pPr marL="0" indent="0" algn="l" defTabSz="914400" rtl="0" eaLnBrk="1" latinLnBrk="0" hangingPunct="1">
              <a:lnSpc>
                <a:spcPct val="100000"/>
              </a:lnSpc>
              <a:spcBef>
                <a:spcPts val="0"/>
              </a:spcBef>
              <a:buFont typeface="Arial" panose="020B0604020202020204" pitchFamily="34" charset="0"/>
              <a:buNone/>
              <a:defRPr lang="en-US" sz="3000" b="1" kern="1200" spc="-150" dirty="0">
                <a:solidFill>
                  <a:schemeClr val="bg1"/>
                </a:solidFill>
                <a:latin typeface="+mn-lt"/>
                <a:ea typeface="+mn-ea"/>
                <a:cs typeface="+mn-cs"/>
              </a:defRPr>
            </a:lvl1pPr>
            <a:lvl2pPr marL="173037" indent="0">
              <a:buFontTx/>
              <a:buNone/>
              <a:defRPr/>
            </a:lvl2pPr>
            <a:lvl3pPr marL="346075" indent="0">
              <a:buFontTx/>
              <a:buNone/>
              <a:defRPr/>
            </a:lvl3pPr>
            <a:lvl4pPr marL="512762" indent="0">
              <a:buFontTx/>
              <a:buNone/>
              <a:defRPr/>
            </a:lvl4pPr>
            <a:lvl5pPr marL="685800" indent="0">
              <a:buFontTx/>
              <a:buNone/>
              <a:defRPr/>
            </a:lvl5pPr>
          </a:lstStyle>
          <a:p>
            <a:pPr marL="0" lvl="0" indent="0">
              <a:lnSpc>
                <a:spcPct val="100000"/>
              </a:lnSpc>
              <a:spcBef>
                <a:spcPts val="0"/>
              </a:spcBef>
              <a:buNone/>
            </a:pPr>
            <a:r>
              <a:rPr lang="en-US"/>
              <a:t>BUSINESS LINE</a:t>
            </a:r>
          </a:p>
        </p:txBody>
      </p:sp>
    </p:spTree>
    <p:extLst>
      <p:ext uri="{BB962C8B-B14F-4D97-AF65-F5344CB8AC3E}">
        <p14:creationId xmlns:p14="http://schemas.microsoft.com/office/powerpoint/2010/main" val="53443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3944FC-6400-4AD0-849E-EA056C46B1E3}"/>
              </a:ext>
            </a:extLst>
          </p:cNvPr>
          <p:cNvSpPr>
            <a:spLocks noGrp="1"/>
          </p:cNvSpPr>
          <p:nvPr>
            <p:ph type="title"/>
          </p:nvPr>
        </p:nvSpPr>
        <p:spPr/>
        <p:txBody>
          <a:bodyPr/>
          <a:lstStyle/>
          <a:p>
            <a:r>
              <a:rPr lang="en-US"/>
              <a:t>Click to edit Master title style</a:t>
            </a:r>
          </a:p>
        </p:txBody>
      </p:sp>
      <p:sp>
        <p:nvSpPr>
          <p:cNvPr id="3" name="Content Placeholder 2" hidden="1">
            <a:extLst>
              <a:ext uri="{FF2B5EF4-FFF2-40B4-BE49-F238E27FC236}">
                <a16:creationId xmlns:a16="http://schemas.microsoft.com/office/drawing/2014/main" id="{001BA1E7-0D97-468A-9B96-A65CEF31079B}"/>
              </a:ext>
            </a:extLst>
          </p:cNvPr>
          <p:cNvSpPr>
            <a:spLocks noGrp="1"/>
          </p:cNvSpPr>
          <p:nvPr>
            <p:ph idx="1"/>
          </p:nvPr>
        </p:nvSpPr>
        <p:spPr bwMode="gray">
          <a:xfrm>
            <a:off x="786384" y="2051267"/>
            <a:ext cx="10515600" cy="3874008"/>
          </a:xfrm>
        </p:spPr>
        <p:txBody>
          <a:bodyPr>
            <a:noAutofit/>
          </a:bodyPr>
          <a:lstStyle>
            <a:lvl1pPr marL="228600" indent="-228600">
              <a:defRPr lang="en-US" sz="2400" kern="1200" smtClean="0">
                <a:solidFill>
                  <a:schemeClr val="bg1"/>
                </a:solidFill>
                <a:latin typeface="+mn-lt"/>
                <a:ea typeface="+mn-ea"/>
                <a:cs typeface="+mn-cs"/>
              </a:defRPr>
            </a:lvl1pPr>
            <a:lvl2pPr marL="515937" indent="-342900">
              <a:defRPr lang="en-US" sz="2000" kern="1200" dirty="0" smtClean="0">
                <a:solidFill>
                  <a:schemeClr val="bg1"/>
                </a:solidFill>
                <a:latin typeface="+mn-lt"/>
                <a:ea typeface="+mn-ea"/>
                <a:cs typeface="+mn-cs"/>
              </a:defRPr>
            </a:lvl2pPr>
            <a:lvl3pPr marL="688975" indent="-342900">
              <a:defRPr lang="en-US" sz="1800" kern="1200" dirty="0" smtClean="0">
                <a:solidFill>
                  <a:schemeClr val="bg1"/>
                </a:solidFill>
                <a:latin typeface="+mn-lt"/>
                <a:ea typeface="+mn-ea"/>
                <a:cs typeface="+mn-cs"/>
              </a:defRPr>
            </a:lvl3pPr>
            <a:lvl4pPr marL="798512" indent="-285750">
              <a:defRPr lang="en-US" sz="1600" kern="1200" dirty="0" smtClean="0">
                <a:solidFill>
                  <a:schemeClr val="bg1"/>
                </a:solidFill>
                <a:latin typeface="+mn-lt"/>
                <a:ea typeface="+mn-ea"/>
                <a:cs typeface="+mn-cs"/>
              </a:defRPr>
            </a:lvl4pPr>
            <a:lvl5pPr marL="971550" indent="-285750">
              <a:defRPr lang="en-US" sz="1600" kern="1200" dirty="0">
                <a:solidFill>
                  <a:schemeClr val="bg1"/>
                </a:solidFill>
                <a:latin typeface="+mn-lt"/>
                <a:ea typeface="+mn-ea"/>
                <a:cs typeface="+mn-cs"/>
              </a:defRPr>
            </a:lvl5pPr>
          </a:lstStyle>
          <a:p>
            <a:pPr marL="171450" lvl="0" indent="-171450" algn="l" defTabSz="914400" rtl="0" eaLnBrk="1" latinLnBrk="0" hangingPunct="1">
              <a:lnSpc>
                <a:spcPct val="100000"/>
              </a:lnSpc>
              <a:spcBef>
                <a:spcPts val="1000"/>
              </a:spcBef>
              <a:spcAft>
                <a:spcPts val="600"/>
              </a:spcAft>
              <a:buFont typeface="Arial" panose="020B0604020202020204" pitchFamily="34" charset="0"/>
              <a:buChar char="•"/>
            </a:pPr>
            <a:r>
              <a:rPr lang="en-US"/>
              <a:t>Edit Master text styles</a:t>
            </a:r>
          </a:p>
          <a:p>
            <a:pPr marL="346075" lvl="1" indent="-173038" algn="l" defTabSz="914400" rtl="0" eaLnBrk="1" latinLnBrk="0" hangingPunct="1">
              <a:lnSpc>
                <a:spcPct val="100000"/>
              </a:lnSpc>
              <a:spcBef>
                <a:spcPts val="500"/>
              </a:spcBef>
              <a:spcAft>
                <a:spcPts val="600"/>
              </a:spcAft>
              <a:buFont typeface="Arial" panose="020B0604020202020204" pitchFamily="34" charset="0"/>
              <a:buChar char="•"/>
            </a:pPr>
            <a:r>
              <a:rPr lang="en-US"/>
              <a:t>Second level</a:t>
            </a:r>
          </a:p>
          <a:p>
            <a:pPr marL="512763" lvl="2" indent="-166688" algn="l" defTabSz="914400" rtl="0" eaLnBrk="1" latinLnBrk="0" hangingPunct="1">
              <a:lnSpc>
                <a:spcPct val="100000"/>
              </a:lnSpc>
              <a:spcBef>
                <a:spcPts val="500"/>
              </a:spcBef>
              <a:spcAft>
                <a:spcPts val="600"/>
              </a:spcAft>
              <a:buFont typeface="Arial" panose="020B0604020202020204" pitchFamily="34" charset="0"/>
              <a:buChar char="•"/>
            </a:pPr>
            <a:r>
              <a:rPr lang="en-US"/>
              <a:t>Third level</a:t>
            </a:r>
          </a:p>
          <a:p>
            <a:pPr marL="685800" lvl="3" indent="-173038" algn="l" defTabSz="914400" rtl="0" eaLnBrk="1" latinLnBrk="0" hangingPunct="1">
              <a:lnSpc>
                <a:spcPct val="100000"/>
              </a:lnSpc>
              <a:spcBef>
                <a:spcPts val="500"/>
              </a:spcBef>
              <a:spcAft>
                <a:spcPts val="600"/>
              </a:spcAft>
              <a:buFont typeface="Arial" panose="020B0604020202020204" pitchFamily="34" charset="0"/>
              <a:buChar char="•"/>
            </a:pPr>
            <a:r>
              <a:rPr lang="en-US"/>
              <a:t>Fourth level</a:t>
            </a:r>
          </a:p>
          <a:p>
            <a:pPr marL="858838" lvl="4" indent="-173038" algn="l" defTabSz="914400" rtl="0" eaLnBrk="1" latinLnBrk="0" hangingPunct="1">
              <a:lnSpc>
                <a:spcPct val="100000"/>
              </a:lnSpc>
              <a:spcBef>
                <a:spcPts val="500"/>
              </a:spcBef>
              <a:spcAft>
                <a:spcPts val="600"/>
              </a:spcAft>
              <a:buFont typeface="Arial" panose="020B0604020202020204" pitchFamily="34" charset="0"/>
              <a:buChar char="•"/>
            </a:pPr>
            <a:r>
              <a:rPr lang="en-US"/>
              <a:t>Fifth level</a:t>
            </a:r>
          </a:p>
        </p:txBody>
      </p:sp>
      <p:sp>
        <p:nvSpPr>
          <p:cNvPr id="5" name="Footer Placeholder 4" hidden="1">
            <a:extLst>
              <a:ext uri="{FF2B5EF4-FFF2-40B4-BE49-F238E27FC236}">
                <a16:creationId xmlns:a16="http://schemas.microsoft.com/office/drawing/2014/main" id="{7B7ECF66-26FD-4EE7-B58E-0176FC939402}"/>
              </a:ext>
            </a:extLst>
          </p:cNvPr>
          <p:cNvSpPr>
            <a:spLocks noGrp="1"/>
          </p:cNvSpPr>
          <p:nvPr>
            <p:ph type="ftr" sz="quarter" idx="11"/>
          </p:nvPr>
        </p:nvSpPr>
        <p:spPr/>
        <p:txBody>
          <a:bodyPr/>
          <a:lstStyle>
            <a:lvl1pPr>
              <a:defRPr/>
            </a:lvl1pPr>
          </a:lstStyle>
          <a:p>
            <a:r>
              <a:rPr lang="en-US"/>
              <a:t>Options ABCs | April 2020</a:t>
            </a:r>
          </a:p>
        </p:txBody>
      </p:sp>
      <p:sp>
        <p:nvSpPr>
          <p:cNvPr id="6" name="Slide Number Placeholder 5" hidden="1">
            <a:extLst>
              <a:ext uri="{FF2B5EF4-FFF2-40B4-BE49-F238E27FC236}">
                <a16:creationId xmlns:a16="http://schemas.microsoft.com/office/drawing/2014/main" id="{BCC612CC-1295-460A-A1C0-94B8A8CA2FA5}"/>
              </a:ext>
            </a:extLst>
          </p:cNvPr>
          <p:cNvSpPr>
            <a:spLocks noGrp="1"/>
          </p:cNvSpPr>
          <p:nvPr>
            <p:ph type="sldNum" sz="quarter" idx="12"/>
          </p:nvPr>
        </p:nvSpPr>
        <p:spPr>
          <a:xfrm>
            <a:off x="11010392" y="6163056"/>
            <a:ext cx="420624" cy="365760"/>
          </a:xfrm>
        </p:spPr>
        <p:txBody>
          <a:bodyPr/>
          <a:lstStyle/>
          <a:p>
            <a:fld id="{399FA56F-BFDC-4E95-BF71-C06B57FA6743}" type="slidenum">
              <a:rPr lang="en-US" smtClean="0"/>
              <a:t>‹#›</a:t>
            </a:fld>
            <a:endParaRPr lang="en-US"/>
          </a:p>
        </p:txBody>
      </p:sp>
    </p:spTree>
    <p:extLst>
      <p:ext uri="{BB962C8B-B14F-4D97-AF65-F5344CB8AC3E}">
        <p14:creationId xmlns:p14="http://schemas.microsoft.com/office/powerpoint/2010/main" val="183465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A1430F-6FFF-44E8-9EC4-670D0D3AC19D}"/>
              </a:ext>
            </a:extLst>
          </p:cNvPr>
          <p:cNvSpPr>
            <a:spLocks noGrp="1"/>
          </p:cNvSpPr>
          <p:nvPr>
            <p:ph type="title"/>
          </p:nvPr>
        </p:nvSpPr>
        <p:spPr/>
        <p:txBody>
          <a:bodyPr/>
          <a:lstStyle/>
          <a:p>
            <a:r>
              <a:rPr lang="en-US"/>
              <a:t>Click to edit Master title style</a:t>
            </a:r>
          </a:p>
        </p:txBody>
      </p:sp>
      <p:sp>
        <p:nvSpPr>
          <p:cNvPr id="3" name="Content Placeholder 2" hidden="1">
            <a:extLst>
              <a:ext uri="{FF2B5EF4-FFF2-40B4-BE49-F238E27FC236}">
                <a16:creationId xmlns:a16="http://schemas.microsoft.com/office/drawing/2014/main" id="{BF6D9B6E-F663-4997-B21A-93132CBE0B6C}"/>
              </a:ext>
            </a:extLst>
          </p:cNvPr>
          <p:cNvSpPr>
            <a:spLocks noGrp="1"/>
          </p:cNvSpPr>
          <p:nvPr>
            <p:ph sz="half" idx="1"/>
          </p:nvPr>
        </p:nvSpPr>
        <p:spPr>
          <a:xfrm>
            <a:off x="786384" y="2051267"/>
            <a:ext cx="5181600" cy="3874008"/>
          </a:xfrm>
        </p:spPr>
        <p:txBody>
          <a:bodyPr>
            <a:noAutofit/>
          </a:bodyPr>
          <a:lstStyle>
            <a:lvl1pPr marL="228600" indent="-228600">
              <a:defRPr lang="en-US" sz="2400" kern="1200" dirty="0" smtClean="0">
                <a:solidFill>
                  <a:schemeClr val="bg1"/>
                </a:solidFill>
                <a:latin typeface="+mn-lt"/>
                <a:ea typeface="+mn-ea"/>
                <a:cs typeface="+mn-cs"/>
              </a:defRPr>
            </a:lvl1pPr>
            <a:lvl2pPr marL="515937" indent="-342900">
              <a:defRPr lang="en-US" sz="2000" kern="1200" dirty="0" smtClean="0">
                <a:solidFill>
                  <a:schemeClr val="bg1"/>
                </a:solidFill>
                <a:latin typeface="+mn-lt"/>
                <a:ea typeface="+mn-ea"/>
                <a:cs typeface="+mn-cs"/>
              </a:defRPr>
            </a:lvl2pPr>
            <a:lvl3pPr marL="688975" indent="-342900">
              <a:defRPr lang="en-US" sz="1800" kern="1200" dirty="0" smtClean="0">
                <a:solidFill>
                  <a:schemeClr val="bg1"/>
                </a:solidFill>
                <a:latin typeface="+mn-lt"/>
                <a:ea typeface="+mn-ea"/>
                <a:cs typeface="+mn-cs"/>
              </a:defRPr>
            </a:lvl3pPr>
            <a:lvl4pPr marL="798512" indent="-285750">
              <a:defRPr lang="en-US" sz="1600" kern="1200" dirty="0" smtClean="0">
                <a:solidFill>
                  <a:schemeClr val="bg1"/>
                </a:solidFill>
                <a:latin typeface="+mn-lt"/>
                <a:ea typeface="+mn-ea"/>
                <a:cs typeface="+mn-cs"/>
              </a:defRPr>
            </a:lvl4pPr>
            <a:lvl5pPr marL="971550" indent="-285750">
              <a:defRPr lang="en-US" sz="1600" kern="1200" dirty="0">
                <a:solidFill>
                  <a:schemeClr val="bg1"/>
                </a:solidFill>
                <a:latin typeface="+mn-lt"/>
                <a:ea typeface="+mn-ea"/>
                <a:cs typeface="+mn-cs"/>
              </a:defRPr>
            </a:lvl5pPr>
          </a:lstStyle>
          <a:p>
            <a:pPr marL="171450" lvl="0" indent="-171450" algn="l" defTabSz="914400" rtl="0" eaLnBrk="1" latinLnBrk="0" hangingPunct="1">
              <a:lnSpc>
                <a:spcPct val="100000"/>
              </a:lnSpc>
              <a:spcBef>
                <a:spcPts val="1000"/>
              </a:spcBef>
              <a:spcAft>
                <a:spcPts val="600"/>
              </a:spcAft>
              <a:buFont typeface="Arial" panose="020B0604020202020204" pitchFamily="34" charset="0"/>
              <a:buChar char="•"/>
            </a:pPr>
            <a:r>
              <a:rPr lang="en-US"/>
              <a:t>Edit Master text styles</a:t>
            </a:r>
          </a:p>
          <a:p>
            <a:pPr marL="346075" lvl="1" indent="-173038" algn="l" defTabSz="914400" rtl="0" eaLnBrk="1" latinLnBrk="0" hangingPunct="1">
              <a:lnSpc>
                <a:spcPct val="100000"/>
              </a:lnSpc>
              <a:spcBef>
                <a:spcPts val="500"/>
              </a:spcBef>
              <a:spcAft>
                <a:spcPts val="600"/>
              </a:spcAft>
              <a:buFont typeface="Arial" panose="020B0604020202020204" pitchFamily="34" charset="0"/>
              <a:buChar char="•"/>
            </a:pPr>
            <a:r>
              <a:rPr lang="en-US"/>
              <a:t>Second level</a:t>
            </a:r>
          </a:p>
          <a:p>
            <a:pPr marL="512763" lvl="2" indent="-166688" algn="l" defTabSz="914400" rtl="0" eaLnBrk="1" latinLnBrk="0" hangingPunct="1">
              <a:lnSpc>
                <a:spcPct val="100000"/>
              </a:lnSpc>
              <a:spcBef>
                <a:spcPts val="500"/>
              </a:spcBef>
              <a:spcAft>
                <a:spcPts val="600"/>
              </a:spcAft>
              <a:buFont typeface="Arial" panose="020B0604020202020204" pitchFamily="34" charset="0"/>
              <a:buChar char="•"/>
            </a:pPr>
            <a:r>
              <a:rPr lang="en-US"/>
              <a:t>Third level</a:t>
            </a:r>
          </a:p>
          <a:p>
            <a:pPr marL="685800" lvl="3" indent="-173038" algn="l" defTabSz="914400" rtl="0" eaLnBrk="1" latinLnBrk="0" hangingPunct="1">
              <a:lnSpc>
                <a:spcPct val="100000"/>
              </a:lnSpc>
              <a:spcBef>
                <a:spcPts val="500"/>
              </a:spcBef>
              <a:spcAft>
                <a:spcPts val="600"/>
              </a:spcAft>
              <a:buFont typeface="Arial" panose="020B0604020202020204" pitchFamily="34" charset="0"/>
              <a:buChar char="•"/>
            </a:pPr>
            <a:r>
              <a:rPr lang="en-US"/>
              <a:t>Fourth level</a:t>
            </a:r>
          </a:p>
          <a:p>
            <a:pPr marL="858838" lvl="4" indent="-173038" algn="l" defTabSz="914400" rtl="0" eaLnBrk="1" latinLnBrk="0" hangingPunct="1">
              <a:lnSpc>
                <a:spcPct val="100000"/>
              </a:lnSpc>
              <a:spcBef>
                <a:spcPts val="500"/>
              </a:spcBef>
              <a:spcAft>
                <a:spcPts val="600"/>
              </a:spcAft>
              <a:buFont typeface="Arial" panose="020B0604020202020204" pitchFamily="34" charset="0"/>
              <a:buChar char="•"/>
            </a:pPr>
            <a:r>
              <a:rPr lang="en-US"/>
              <a:t>Fifth level</a:t>
            </a:r>
          </a:p>
        </p:txBody>
      </p:sp>
      <p:sp>
        <p:nvSpPr>
          <p:cNvPr id="4" name="Content Placeholder 3" hidden="1">
            <a:extLst>
              <a:ext uri="{FF2B5EF4-FFF2-40B4-BE49-F238E27FC236}">
                <a16:creationId xmlns:a16="http://schemas.microsoft.com/office/drawing/2014/main" id="{EC3E0DA0-4386-4A87-816D-335D42EC931F}"/>
              </a:ext>
            </a:extLst>
          </p:cNvPr>
          <p:cNvSpPr>
            <a:spLocks noGrp="1"/>
          </p:cNvSpPr>
          <p:nvPr>
            <p:ph sz="half" idx="2"/>
          </p:nvPr>
        </p:nvSpPr>
        <p:spPr>
          <a:xfrm>
            <a:off x="6172200" y="2051267"/>
            <a:ext cx="5181600" cy="3874008"/>
          </a:xfrm>
        </p:spPr>
        <p:txBody>
          <a:bodyPr>
            <a:noAutofit/>
          </a:bodyPr>
          <a:lstStyle>
            <a:lvl1pPr marL="228600" indent="-228600">
              <a:defRPr lang="en-US" sz="2400" kern="1200" dirty="0" smtClean="0">
                <a:solidFill>
                  <a:schemeClr val="bg1"/>
                </a:solidFill>
                <a:latin typeface="+mn-lt"/>
                <a:ea typeface="+mn-ea"/>
                <a:cs typeface="+mn-cs"/>
              </a:defRPr>
            </a:lvl1pPr>
            <a:lvl2pPr marL="515937" indent="-342900">
              <a:defRPr lang="en-US" sz="2000" kern="1200" dirty="0" smtClean="0">
                <a:solidFill>
                  <a:schemeClr val="bg1"/>
                </a:solidFill>
                <a:latin typeface="+mn-lt"/>
                <a:ea typeface="+mn-ea"/>
                <a:cs typeface="+mn-cs"/>
              </a:defRPr>
            </a:lvl2pPr>
            <a:lvl3pPr marL="688975" indent="-342900">
              <a:defRPr lang="en-US" sz="1800" kern="1200" dirty="0" smtClean="0">
                <a:solidFill>
                  <a:schemeClr val="bg1"/>
                </a:solidFill>
                <a:latin typeface="+mn-lt"/>
                <a:ea typeface="+mn-ea"/>
                <a:cs typeface="+mn-cs"/>
              </a:defRPr>
            </a:lvl3pPr>
            <a:lvl4pPr marL="798512" indent="-285750">
              <a:defRPr lang="en-US" sz="1600" kern="1200" dirty="0" smtClean="0">
                <a:solidFill>
                  <a:schemeClr val="bg1"/>
                </a:solidFill>
                <a:latin typeface="+mn-lt"/>
                <a:ea typeface="+mn-ea"/>
                <a:cs typeface="+mn-cs"/>
              </a:defRPr>
            </a:lvl4pPr>
            <a:lvl5pPr marL="971550" indent="-285750">
              <a:defRPr lang="en-US" sz="1600" kern="1200" dirty="0">
                <a:solidFill>
                  <a:schemeClr val="bg1"/>
                </a:solidFill>
                <a:latin typeface="+mn-lt"/>
                <a:ea typeface="+mn-ea"/>
                <a:cs typeface="+mn-cs"/>
              </a:defRPr>
            </a:lvl5pPr>
          </a:lstStyle>
          <a:p>
            <a:pPr marL="171450" lvl="0" indent="-171450" algn="l" defTabSz="914400" rtl="0" eaLnBrk="1" latinLnBrk="0" hangingPunct="1">
              <a:lnSpc>
                <a:spcPct val="100000"/>
              </a:lnSpc>
              <a:spcBef>
                <a:spcPts val="1000"/>
              </a:spcBef>
              <a:spcAft>
                <a:spcPts val="600"/>
              </a:spcAft>
              <a:buFont typeface="Arial" panose="020B0604020202020204" pitchFamily="34" charset="0"/>
              <a:buChar char="•"/>
            </a:pPr>
            <a:r>
              <a:rPr lang="en-US"/>
              <a:t>Edit Master text styles</a:t>
            </a:r>
          </a:p>
          <a:p>
            <a:pPr marL="346075" lvl="1" indent="-173038" algn="l" defTabSz="914400" rtl="0" eaLnBrk="1" latinLnBrk="0" hangingPunct="1">
              <a:lnSpc>
                <a:spcPct val="100000"/>
              </a:lnSpc>
              <a:spcBef>
                <a:spcPts val="500"/>
              </a:spcBef>
              <a:spcAft>
                <a:spcPts val="600"/>
              </a:spcAft>
              <a:buFont typeface="Arial" panose="020B0604020202020204" pitchFamily="34" charset="0"/>
              <a:buChar char="•"/>
            </a:pPr>
            <a:r>
              <a:rPr lang="en-US"/>
              <a:t>Second level</a:t>
            </a:r>
          </a:p>
          <a:p>
            <a:pPr marL="512763" lvl="2" indent="-166688" algn="l" defTabSz="914400" rtl="0" eaLnBrk="1" latinLnBrk="0" hangingPunct="1">
              <a:lnSpc>
                <a:spcPct val="100000"/>
              </a:lnSpc>
              <a:spcBef>
                <a:spcPts val="500"/>
              </a:spcBef>
              <a:spcAft>
                <a:spcPts val="600"/>
              </a:spcAft>
              <a:buFont typeface="Arial" panose="020B0604020202020204" pitchFamily="34" charset="0"/>
              <a:buChar char="•"/>
            </a:pPr>
            <a:r>
              <a:rPr lang="en-US"/>
              <a:t>Third level</a:t>
            </a:r>
          </a:p>
          <a:p>
            <a:pPr marL="685800" lvl="3" indent="-173038" algn="l" defTabSz="914400" rtl="0" eaLnBrk="1" latinLnBrk="0" hangingPunct="1">
              <a:lnSpc>
                <a:spcPct val="100000"/>
              </a:lnSpc>
              <a:spcBef>
                <a:spcPts val="500"/>
              </a:spcBef>
              <a:spcAft>
                <a:spcPts val="600"/>
              </a:spcAft>
              <a:buFont typeface="Arial" panose="020B0604020202020204" pitchFamily="34" charset="0"/>
              <a:buChar char="•"/>
            </a:pPr>
            <a:r>
              <a:rPr lang="en-US"/>
              <a:t>Fourth level</a:t>
            </a:r>
          </a:p>
          <a:p>
            <a:pPr marL="858838" lvl="4" indent="-173038" algn="l" defTabSz="914400" rtl="0" eaLnBrk="1" latinLnBrk="0" hangingPunct="1">
              <a:lnSpc>
                <a:spcPct val="100000"/>
              </a:lnSpc>
              <a:spcBef>
                <a:spcPts val="500"/>
              </a:spcBef>
              <a:spcAft>
                <a:spcPts val="600"/>
              </a:spcAft>
              <a:buFont typeface="Arial" panose="020B0604020202020204" pitchFamily="34" charset="0"/>
              <a:buChar char="•"/>
            </a:pPr>
            <a:r>
              <a:rPr lang="en-US"/>
              <a:t>Fifth level</a:t>
            </a:r>
          </a:p>
        </p:txBody>
      </p:sp>
      <p:sp>
        <p:nvSpPr>
          <p:cNvPr id="6" name="Footer Placeholder 5" hidden="1">
            <a:extLst>
              <a:ext uri="{FF2B5EF4-FFF2-40B4-BE49-F238E27FC236}">
                <a16:creationId xmlns:a16="http://schemas.microsoft.com/office/drawing/2014/main" id="{14AFCBA7-0ABF-4147-88C6-00A522E8E488}"/>
              </a:ext>
            </a:extLst>
          </p:cNvPr>
          <p:cNvSpPr>
            <a:spLocks noGrp="1"/>
          </p:cNvSpPr>
          <p:nvPr>
            <p:ph type="ftr" sz="quarter" idx="11"/>
          </p:nvPr>
        </p:nvSpPr>
        <p:spPr/>
        <p:txBody>
          <a:bodyPr/>
          <a:lstStyle>
            <a:lvl1pPr>
              <a:defRPr/>
            </a:lvl1pPr>
          </a:lstStyle>
          <a:p>
            <a:r>
              <a:rPr lang="en-US"/>
              <a:t>Options ABCs | April 2020</a:t>
            </a:r>
          </a:p>
        </p:txBody>
      </p:sp>
      <p:sp>
        <p:nvSpPr>
          <p:cNvPr id="7" name="Slide Number Placeholder 6" hidden="1">
            <a:extLst>
              <a:ext uri="{FF2B5EF4-FFF2-40B4-BE49-F238E27FC236}">
                <a16:creationId xmlns:a16="http://schemas.microsoft.com/office/drawing/2014/main" id="{653E1CE1-7814-4A5E-B2B0-FA8D94B41AF3}"/>
              </a:ext>
            </a:extLst>
          </p:cNvPr>
          <p:cNvSpPr>
            <a:spLocks noGrp="1"/>
          </p:cNvSpPr>
          <p:nvPr>
            <p:ph type="sldNum" sz="quarter" idx="12"/>
          </p:nvPr>
        </p:nvSpPr>
        <p:spPr/>
        <p:txBody>
          <a:bodyPr/>
          <a:lstStyle/>
          <a:p>
            <a:fld id="{399FA56F-BFDC-4E95-BF71-C06B57FA6743}" type="slidenum">
              <a:rPr lang="en-US" smtClean="0"/>
              <a:t>‹#›</a:t>
            </a:fld>
            <a:endParaRPr lang="en-US"/>
          </a:p>
        </p:txBody>
      </p:sp>
    </p:spTree>
    <p:extLst>
      <p:ext uri="{BB962C8B-B14F-4D97-AF65-F5344CB8AC3E}">
        <p14:creationId xmlns:p14="http://schemas.microsoft.com/office/powerpoint/2010/main" val="27210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1B6265-8C76-484D-A0A2-8C1472F54EC1}"/>
              </a:ext>
            </a:extLst>
          </p:cNvPr>
          <p:cNvSpPr>
            <a:spLocks noGrp="1"/>
          </p:cNvSpPr>
          <p:nvPr>
            <p:ph type="title"/>
          </p:nvPr>
        </p:nvSpPr>
        <p:spPr>
          <a:xfrm>
            <a:off x="768096" y="694944"/>
            <a:ext cx="10515600" cy="1033272"/>
          </a:xfrm>
        </p:spPr>
        <p:txBody>
          <a:bodyPr vert="horz" lIns="91440" tIns="45720" rIns="91440" bIns="45720" rtlCol="0" anchor="t" anchorCtr="0">
            <a:normAutofit/>
          </a:bodyPr>
          <a:lstStyle>
            <a:lvl1pPr>
              <a:defRPr lang="en-US" dirty="0"/>
            </a:lvl1pPr>
          </a:lstStyle>
          <a:p>
            <a:pPr lvl="0"/>
            <a:r>
              <a:rPr lang="en-US"/>
              <a:t>Click to edit Master title style</a:t>
            </a:r>
          </a:p>
        </p:txBody>
      </p:sp>
      <p:sp>
        <p:nvSpPr>
          <p:cNvPr id="3" name="Text Placeholder 2" hidden="1">
            <a:extLst>
              <a:ext uri="{FF2B5EF4-FFF2-40B4-BE49-F238E27FC236}">
                <a16:creationId xmlns:a16="http://schemas.microsoft.com/office/drawing/2014/main" id="{14E2EABE-757F-42E3-9D03-70E5BC6B9481}"/>
              </a:ext>
            </a:extLst>
          </p:cNvPr>
          <p:cNvSpPr>
            <a:spLocks noGrp="1"/>
          </p:cNvSpPr>
          <p:nvPr>
            <p:ph type="body" idx="1"/>
          </p:nvPr>
        </p:nvSpPr>
        <p:spPr>
          <a:xfrm>
            <a:off x="784924" y="1689618"/>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hidden="1">
            <a:extLst>
              <a:ext uri="{FF2B5EF4-FFF2-40B4-BE49-F238E27FC236}">
                <a16:creationId xmlns:a16="http://schemas.microsoft.com/office/drawing/2014/main" id="{28DE55DE-9393-42F0-B85B-3F87A36A07B2}"/>
              </a:ext>
            </a:extLst>
          </p:cNvPr>
          <p:cNvSpPr>
            <a:spLocks noGrp="1"/>
          </p:cNvSpPr>
          <p:nvPr>
            <p:ph sz="half" idx="2"/>
          </p:nvPr>
        </p:nvSpPr>
        <p:spPr>
          <a:xfrm>
            <a:off x="784924" y="2502644"/>
            <a:ext cx="5157787" cy="3353181"/>
          </a:xfrm>
        </p:spPr>
        <p:txBody>
          <a:bodyPr>
            <a:noAutofit/>
          </a:bodyPr>
          <a:lstStyle>
            <a:lvl1pPr marL="228600" indent="-228600">
              <a:defRPr lang="en-US" sz="2400" kern="1200" dirty="0" smtClean="0">
                <a:solidFill>
                  <a:schemeClr val="bg1"/>
                </a:solidFill>
                <a:latin typeface="+mn-lt"/>
                <a:ea typeface="+mn-ea"/>
                <a:cs typeface="+mn-cs"/>
              </a:defRPr>
            </a:lvl1pPr>
            <a:lvl2pPr marL="515937" indent="-342900">
              <a:defRPr lang="en-US" sz="2000" kern="1200" dirty="0" smtClean="0">
                <a:solidFill>
                  <a:schemeClr val="bg1"/>
                </a:solidFill>
                <a:latin typeface="+mn-lt"/>
                <a:ea typeface="+mn-ea"/>
                <a:cs typeface="+mn-cs"/>
              </a:defRPr>
            </a:lvl2pPr>
            <a:lvl3pPr marL="688975" indent="-342900">
              <a:defRPr lang="en-US" sz="1800" kern="1200" dirty="0" smtClean="0">
                <a:solidFill>
                  <a:schemeClr val="bg1"/>
                </a:solidFill>
                <a:latin typeface="+mn-lt"/>
                <a:ea typeface="+mn-ea"/>
                <a:cs typeface="+mn-cs"/>
              </a:defRPr>
            </a:lvl3pPr>
            <a:lvl4pPr marL="798512" indent="-285750">
              <a:defRPr lang="en-US" sz="1600" kern="1200" dirty="0" smtClean="0">
                <a:solidFill>
                  <a:schemeClr val="bg1"/>
                </a:solidFill>
                <a:latin typeface="+mn-lt"/>
                <a:ea typeface="+mn-ea"/>
                <a:cs typeface="+mn-cs"/>
              </a:defRPr>
            </a:lvl4pPr>
            <a:lvl5pPr marL="971550" indent="-285750">
              <a:defRPr lang="en-US" sz="1600" kern="1200" dirty="0">
                <a:solidFill>
                  <a:schemeClr val="bg1"/>
                </a:solidFill>
                <a:latin typeface="+mn-lt"/>
                <a:ea typeface="+mn-ea"/>
                <a:cs typeface="+mn-cs"/>
              </a:defRPr>
            </a:lvl5pPr>
          </a:lstStyle>
          <a:p>
            <a:pPr marL="171450" lvl="0" indent="-171450" algn="l" defTabSz="914400" rtl="0" eaLnBrk="1" latinLnBrk="0" hangingPunct="1">
              <a:lnSpc>
                <a:spcPct val="100000"/>
              </a:lnSpc>
              <a:spcBef>
                <a:spcPts val="1000"/>
              </a:spcBef>
              <a:spcAft>
                <a:spcPts val="600"/>
              </a:spcAft>
              <a:buFont typeface="Arial" panose="020B0604020202020204" pitchFamily="34" charset="0"/>
              <a:buChar char="•"/>
            </a:pPr>
            <a:r>
              <a:rPr lang="en-US"/>
              <a:t>Edit Master text styles</a:t>
            </a:r>
          </a:p>
          <a:p>
            <a:pPr marL="346075" lvl="1" indent="-173038" algn="l" defTabSz="914400" rtl="0" eaLnBrk="1" latinLnBrk="0" hangingPunct="1">
              <a:lnSpc>
                <a:spcPct val="100000"/>
              </a:lnSpc>
              <a:spcBef>
                <a:spcPts val="500"/>
              </a:spcBef>
              <a:spcAft>
                <a:spcPts val="600"/>
              </a:spcAft>
              <a:buFont typeface="Arial" panose="020B0604020202020204" pitchFamily="34" charset="0"/>
              <a:buChar char="•"/>
            </a:pPr>
            <a:r>
              <a:rPr lang="en-US"/>
              <a:t>Second level</a:t>
            </a:r>
          </a:p>
          <a:p>
            <a:pPr marL="512763" lvl="2" indent="-166688" algn="l" defTabSz="914400" rtl="0" eaLnBrk="1" latinLnBrk="0" hangingPunct="1">
              <a:lnSpc>
                <a:spcPct val="100000"/>
              </a:lnSpc>
              <a:spcBef>
                <a:spcPts val="500"/>
              </a:spcBef>
              <a:spcAft>
                <a:spcPts val="600"/>
              </a:spcAft>
              <a:buFont typeface="Arial" panose="020B0604020202020204" pitchFamily="34" charset="0"/>
              <a:buChar char="•"/>
            </a:pPr>
            <a:r>
              <a:rPr lang="en-US"/>
              <a:t>Third level</a:t>
            </a:r>
          </a:p>
          <a:p>
            <a:pPr marL="685800" lvl="3" indent="-173038" algn="l" defTabSz="914400" rtl="0" eaLnBrk="1" latinLnBrk="0" hangingPunct="1">
              <a:lnSpc>
                <a:spcPct val="100000"/>
              </a:lnSpc>
              <a:spcBef>
                <a:spcPts val="500"/>
              </a:spcBef>
              <a:spcAft>
                <a:spcPts val="600"/>
              </a:spcAft>
              <a:buFont typeface="Arial" panose="020B0604020202020204" pitchFamily="34" charset="0"/>
              <a:buChar char="•"/>
            </a:pPr>
            <a:r>
              <a:rPr lang="en-US"/>
              <a:t>Fourth level</a:t>
            </a:r>
          </a:p>
          <a:p>
            <a:pPr marL="858838" lvl="4" indent="-173038" algn="l" defTabSz="914400" rtl="0" eaLnBrk="1" latinLnBrk="0" hangingPunct="1">
              <a:lnSpc>
                <a:spcPct val="100000"/>
              </a:lnSpc>
              <a:spcBef>
                <a:spcPts val="500"/>
              </a:spcBef>
              <a:spcAft>
                <a:spcPts val="600"/>
              </a:spcAft>
              <a:buFont typeface="Arial" panose="020B0604020202020204" pitchFamily="34" charset="0"/>
              <a:buChar char="•"/>
            </a:pPr>
            <a:r>
              <a:rPr lang="en-US"/>
              <a:t>Fifth level</a:t>
            </a:r>
          </a:p>
        </p:txBody>
      </p:sp>
      <p:sp>
        <p:nvSpPr>
          <p:cNvPr id="5" name="Text Placeholder 4" hidden="1">
            <a:extLst>
              <a:ext uri="{FF2B5EF4-FFF2-40B4-BE49-F238E27FC236}">
                <a16:creationId xmlns:a16="http://schemas.microsoft.com/office/drawing/2014/main" id="{9E4852F9-65DD-43E9-B40F-D5BBA40026B7}"/>
              </a:ext>
            </a:extLst>
          </p:cNvPr>
          <p:cNvSpPr>
            <a:spLocks noGrp="1"/>
          </p:cNvSpPr>
          <p:nvPr>
            <p:ph type="body" sz="quarter" idx="3"/>
          </p:nvPr>
        </p:nvSpPr>
        <p:spPr>
          <a:xfrm>
            <a:off x="6172200" y="1689618"/>
            <a:ext cx="5183188" cy="823912"/>
          </a:xfrm>
        </p:spPr>
        <p:txBody>
          <a:bodyPr anchor="b">
            <a:normAutofit/>
          </a:bodyPr>
          <a:lstStyle>
            <a:lvl1pPr marL="0" indent="0">
              <a:buNone/>
              <a:defRPr lang="en-US" sz="2400" b="1" kern="1200" dirty="0" smtClean="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6" name="Content Placeholder 5" hidden="1">
            <a:extLst>
              <a:ext uri="{FF2B5EF4-FFF2-40B4-BE49-F238E27FC236}">
                <a16:creationId xmlns:a16="http://schemas.microsoft.com/office/drawing/2014/main" id="{DA4993F8-0A82-4C31-A585-F22E77E722F0}"/>
              </a:ext>
            </a:extLst>
          </p:cNvPr>
          <p:cNvSpPr>
            <a:spLocks noGrp="1"/>
          </p:cNvSpPr>
          <p:nvPr>
            <p:ph sz="quarter" idx="4"/>
          </p:nvPr>
        </p:nvSpPr>
        <p:spPr>
          <a:xfrm>
            <a:off x="6172200" y="2502644"/>
            <a:ext cx="5183188" cy="3353182"/>
          </a:xfrm>
        </p:spPr>
        <p:txBody>
          <a:bodyPr>
            <a:noAutofit/>
          </a:bodyPr>
          <a:lstStyle>
            <a:lvl1pPr marL="228600" indent="-228600">
              <a:defRPr lang="en-US" sz="2400" kern="1200" dirty="0" smtClean="0">
                <a:solidFill>
                  <a:schemeClr val="bg1"/>
                </a:solidFill>
                <a:latin typeface="+mn-lt"/>
                <a:ea typeface="+mn-ea"/>
                <a:cs typeface="+mn-cs"/>
              </a:defRPr>
            </a:lvl1pPr>
            <a:lvl2pPr marL="515937" indent="-342900">
              <a:defRPr lang="en-US" sz="2000" kern="1200" dirty="0" smtClean="0">
                <a:solidFill>
                  <a:schemeClr val="bg1"/>
                </a:solidFill>
                <a:latin typeface="+mn-lt"/>
                <a:ea typeface="+mn-ea"/>
                <a:cs typeface="+mn-cs"/>
              </a:defRPr>
            </a:lvl2pPr>
            <a:lvl3pPr marL="688975" indent="-342900">
              <a:defRPr lang="en-US" sz="1800" kern="1200" dirty="0" smtClean="0">
                <a:solidFill>
                  <a:schemeClr val="bg1"/>
                </a:solidFill>
                <a:latin typeface="+mn-lt"/>
                <a:ea typeface="+mn-ea"/>
                <a:cs typeface="+mn-cs"/>
              </a:defRPr>
            </a:lvl3pPr>
            <a:lvl4pPr marL="798512" indent="-285750">
              <a:defRPr lang="en-US" sz="1600" kern="1200" dirty="0" smtClean="0">
                <a:solidFill>
                  <a:schemeClr val="bg1"/>
                </a:solidFill>
                <a:latin typeface="+mn-lt"/>
                <a:ea typeface="+mn-ea"/>
                <a:cs typeface="+mn-cs"/>
              </a:defRPr>
            </a:lvl4pPr>
            <a:lvl5pPr marL="971550" indent="-285750">
              <a:defRPr lang="en-US" sz="1600" kern="1200" dirty="0">
                <a:solidFill>
                  <a:schemeClr val="bg1"/>
                </a:solidFill>
                <a:latin typeface="+mn-lt"/>
                <a:ea typeface="+mn-ea"/>
                <a:cs typeface="+mn-cs"/>
              </a:defRPr>
            </a:lvl5pPr>
          </a:lstStyle>
          <a:p>
            <a:pPr marL="171450" lvl="0" indent="-171450" algn="l" defTabSz="914400" rtl="0" eaLnBrk="1" latinLnBrk="0" hangingPunct="1">
              <a:lnSpc>
                <a:spcPct val="100000"/>
              </a:lnSpc>
              <a:spcBef>
                <a:spcPts val="1000"/>
              </a:spcBef>
              <a:spcAft>
                <a:spcPts val="600"/>
              </a:spcAft>
              <a:buFont typeface="Arial" panose="020B0604020202020204" pitchFamily="34" charset="0"/>
              <a:buChar char="•"/>
            </a:pPr>
            <a:r>
              <a:rPr lang="en-US"/>
              <a:t>Edit Master text styles</a:t>
            </a:r>
          </a:p>
          <a:p>
            <a:pPr marL="346075" lvl="1" indent="-173038" algn="l" defTabSz="914400" rtl="0" eaLnBrk="1" latinLnBrk="0" hangingPunct="1">
              <a:lnSpc>
                <a:spcPct val="100000"/>
              </a:lnSpc>
              <a:spcBef>
                <a:spcPts val="500"/>
              </a:spcBef>
              <a:spcAft>
                <a:spcPts val="600"/>
              </a:spcAft>
              <a:buFont typeface="Arial" panose="020B0604020202020204" pitchFamily="34" charset="0"/>
              <a:buChar char="•"/>
            </a:pPr>
            <a:r>
              <a:rPr lang="en-US"/>
              <a:t>Second level</a:t>
            </a:r>
          </a:p>
          <a:p>
            <a:pPr marL="512763" lvl="2" indent="-166688" algn="l" defTabSz="914400" rtl="0" eaLnBrk="1" latinLnBrk="0" hangingPunct="1">
              <a:lnSpc>
                <a:spcPct val="100000"/>
              </a:lnSpc>
              <a:spcBef>
                <a:spcPts val="500"/>
              </a:spcBef>
              <a:spcAft>
                <a:spcPts val="600"/>
              </a:spcAft>
              <a:buFont typeface="Arial" panose="020B0604020202020204" pitchFamily="34" charset="0"/>
              <a:buChar char="•"/>
            </a:pPr>
            <a:r>
              <a:rPr lang="en-US"/>
              <a:t>Third level</a:t>
            </a:r>
          </a:p>
          <a:p>
            <a:pPr marL="685800" lvl="3" indent="-173038" algn="l" defTabSz="914400" rtl="0" eaLnBrk="1" latinLnBrk="0" hangingPunct="1">
              <a:lnSpc>
                <a:spcPct val="100000"/>
              </a:lnSpc>
              <a:spcBef>
                <a:spcPts val="500"/>
              </a:spcBef>
              <a:spcAft>
                <a:spcPts val="600"/>
              </a:spcAft>
              <a:buFont typeface="Arial" panose="020B0604020202020204" pitchFamily="34" charset="0"/>
              <a:buChar char="•"/>
            </a:pPr>
            <a:r>
              <a:rPr lang="en-US"/>
              <a:t>Fourth level</a:t>
            </a:r>
          </a:p>
          <a:p>
            <a:pPr marL="858838" lvl="4" indent="-173038" algn="l" defTabSz="914400" rtl="0" eaLnBrk="1" latinLnBrk="0" hangingPunct="1">
              <a:lnSpc>
                <a:spcPct val="100000"/>
              </a:lnSpc>
              <a:spcBef>
                <a:spcPts val="500"/>
              </a:spcBef>
              <a:spcAft>
                <a:spcPts val="600"/>
              </a:spcAft>
              <a:buFont typeface="Arial" panose="020B0604020202020204" pitchFamily="34" charset="0"/>
              <a:buChar char="•"/>
            </a:pPr>
            <a:r>
              <a:rPr lang="en-US"/>
              <a:t>Fifth level</a:t>
            </a:r>
          </a:p>
        </p:txBody>
      </p:sp>
      <p:sp>
        <p:nvSpPr>
          <p:cNvPr id="8" name="Footer Placeholder 7" hidden="1">
            <a:extLst>
              <a:ext uri="{FF2B5EF4-FFF2-40B4-BE49-F238E27FC236}">
                <a16:creationId xmlns:a16="http://schemas.microsoft.com/office/drawing/2014/main" id="{E8C163C6-0039-44B4-BB72-77C11191C63D}"/>
              </a:ext>
            </a:extLst>
          </p:cNvPr>
          <p:cNvSpPr>
            <a:spLocks noGrp="1"/>
          </p:cNvSpPr>
          <p:nvPr>
            <p:ph type="ftr" sz="quarter" idx="11"/>
          </p:nvPr>
        </p:nvSpPr>
        <p:spPr/>
        <p:txBody>
          <a:bodyPr/>
          <a:lstStyle>
            <a:lvl1pPr>
              <a:defRPr/>
            </a:lvl1pPr>
          </a:lstStyle>
          <a:p>
            <a:r>
              <a:rPr lang="en-US"/>
              <a:t>Options ABCs | April 2020</a:t>
            </a:r>
          </a:p>
        </p:txBody>
      </p:sp>
      <p:sp>
        <p:nvSpPr>
          <p:cNvPr id="9" name="Slide Number Placeholder 8" hidden="1">
            <a:extLst>
              <a:ext uri="{FF2B5EF4-FFF2-40B4-BE49-F238E27FC236}">
                <a16:creationId xmlns:a16="http://schemas.microsoft.com/office/drawing/2014/main" id="{BEC6DC24-00ED-455B-AADD-538EF542BDD1}"/>
              </a:ext>
            </a:extLst>
          </p:cNvPr>
          <p:cNvSpPr>
            <a:spLocks noGrp="1"/>
          </p:cNvSpPr>
          <p:nvPr>
            <p:ph type="sldNum" sz="quarter" idx="12"/>
          </p:nvPr>
        </p:nvSpPr>
        <p:spPr/>
        <p:txBody>
          <a:bodyPr/>
          <a:lstStyle/>
          <a:p>
            <a:fld id="{399FA56F-BFDC-4E95-BF71-C06B57FA6743}" type="slidenum">
              <a:rPr lang="en-US" smtClean="0"/>
              <a:t>‹#›</a:t>
            </a:fld>
            <a:endParaRPr lang="en-US"/>
          </a:p>
        </p:txBody>
      </p:sp>
    </p:spTree>
    <p:extLst>
      <p:ext uri="{BB962C8B-B14F-4D97-AF65-F5344CB8AC3E}">
        <p14:creationId xmlns:p14="http://schemas.microsoft.com/office/powerpoint/2010/main" val="162817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FEABFB-8C1A-4001-A3AB-63C59827AE6E}"/>
              </a:ext>
            </a:extLst>
          </p:cNvPr>
          <p:cNvSpPr>
            <a:spLocks noGrp="1"/>
          </p:cNvSpPr>
          <p:nvPr>
            <p:ph type="title"/>
          </p:nvPr>
        </p:nvSpPr>
        <p:spPr/>
        <p:txBody>
          <a:bodyPr/>
          <a:lstStyle/>
          <a:p>
            <a:r>
              <a:rPr lang="en-US"/>
              <a:t>Click to edit Master title style</a:t>
            </a:r>
          </a:p>
        </p:txBody>
      </p:sp>
      <p:sp>
        <p:nvSpPr>
          <p:cNvPr id="4" name="Footer Placeholder 3" hidden="1">
            <a:extLst>
              <a:ext uri="{FF2B5EF4-FFF2-40B4-BE49-F238E27FC236}">
                <a16:creationId xmlns:a16="http://schemas.microsoft.com/office/drawing/2014/main" id="{0C3EA9B6-213C-41B2-AC5C-ED73D190A407}"/>
              </a:ext>
            </a:extLst>
          </p:cNvPr>
          <p:cNvSpPr>
            <a:spLocks noGrp="1"/>
          </p:cNvSpPr>
          <p:nvPr>
            <p:ph type="ftr" sz="quarter" idx="11"/>
          </p:nvPr>
        </p:nvSpPr>
        <p:spPr/>
        <p:txBody>
          <a:bodyPr/>
          <a:lstStyle>
            <a:lvl1pPr>
              <a:defRPr/>
            </a:lvl1pPr>
          </a:lstStyle>
          <a:p>
            <a:r>
              <a:rPr lang="en-US"/>
              <a:t>Options ABCs | April 2020</a:t>
            </a:r>
          </a:p>
        </p:txBody>
      </p:sp>
      <p:sp>
        <p:nvSpPr>
          <p:cNvPr id="5" name="Slide Number Placeholder 4" hidden="1">
            <a:extLst>
              <a:ext uri="{FF2B5EF4-FFF2-40B4-BE49-F238E27FC236}">
                <a16:creationId xmlns:a16="http://schemas.microsoft.com/office/drawing/2014/main" id="{9B35BC8B-2DEB-426A-97E0-64DE2ADE9838}"/>
              </a:ext>
            </a:extLst>
          </p:cNvPr>
          <p:cNvSpPr>
            <a:spLocks noGrp="1"/>
          </p:cNvSpPr>
          <p:nvPr>
            <p:ph type="sldNum" sz="quarter" idx="12"/>
          </p:nvPr>
        </p:nvSpPr>
        <p:spPr/>
        <p:txBody>
          <a:bodyPr/>
          <a:lstStyle/>
          <a:p>
            <a:fld id="{399FA56F-BFDC-4E95-BF71-C06B57FA6743}" type="slidenum">
              <a:rPr lang="en-US" smtClean="0"/>
              <a:t>‹#›</a:t>
            </a:fld>
            <a:endParaRPr lang="en-US"/>
          </a:p>
        </p:txBody>
      </p:sp>
    </p:spTree>
    <p:extLst>
      <p:ext uri="{BB962C8B-B14F-4D97-AF65-F5344CB8AC3E}">
        <p14:creationId xmlns:p14="http://schemas.microsoft.com/office/powerpoint/2010/main" val="23330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7696"/>
          </a:xfrm>
          <a:prstGeom prst="rect">
            <a:avLst/>
          </a:prstGeom>
        </p:spPr>
      </p:pic>
      <p:grpSp>
        <p:nvGrpSpPr>
          <p:cNvPr id="13" name="Group 12"/>
          <p:cNvGrpSpPr/>
          <p:nvPr userDrawn="1"/>
        </p:nvGrpSpPr>
        <p:grpSpPr>
          <a:xfrm>
            <a:off x="625201"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latin typeface="Arial" panose="020B0604020202020204" pitchFamily="34" charset="0"/>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latin typeface="Arial" panose="020B0604020202020204" pitchFamily="34" charset="0"/>
              </a:endParaRPr>
            </a:p>
          </p:txBody>
        </p:sp>
      </p:grpSp>
      <p:sp>
        <p:nvSpPr>
          <p:cNvPr id="2" name="Title 1"/>
          <p:cNvSpPr>
            <a:spLocks noGrp="1"/>
          </p:cNvSpPr>
          <p:nvPr>
            <p:ph type="ctrTitle"/>
          </p:nvPr>
        </p:nvSpPr>
        <p:spPr>
          <a:xfrm>
            <a:off x="1625600" y="1219208"/>
            <a:ext cx="4165599" cy="2666999"/>
          </a:xfrm>
        </p:spPr>
        <p:txBody>
          <a:bodyPr/>
          <a:lstStyle>
            <a:lvl1pPr>
              <a:defRPr sz="3200" b="0">
                <a:solidFill>
                  <a:srgbClr val="FFFFFF"/>
                </a:solidFill>
                <a:latin typeface="Arial"/>
                <a:cs typeface="Arial"/>
              </a:defRPr>
            </a:lvl1pPr>
          </a:lstStyle>
          <a:p>
            <a:r>
              <a:rPr lang="en-US"/>
              <a:t>Click to edit Master 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26261"/>
            <a:ext cx="3048000" cy="501651"/>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pic>
        <p:nvPicPr>
          <p:cNvPr id="3" name="Picture 2" descr="A blue sign with white text&#10;&#10;Description automatically generated with medium confidence">
            <a:extLst>
              <a:ext uri="{FF2B5EF4-FFF2-40B4-BE49-F238E27FC236}">
                <a16:creationId xmlns:a16="http://schemas.microsoft.com/office/drawing/2014/main" id="{132B6594-B7DB-2E53-86FA-901FC09260A1}"/>
              </a:ext>
            </a:extLst>
          </p:cNvPr>
          <p:cNvPicPr>
            <a:picLocks noChangeAspect="1"/>
          </p:cNvPicPr>
          <p:nvPr userDrawn="1"/>
        </p:nvPicPr>
        <p:blipFill>
          <a:blip r:embed="rId4"/>
          <a:stretch>
            <a:fillRect/>
          </a:stretch>
        </p:blipFill>
        <p:spPr>
          <a:xfrm>
            <a:off x="469894" y="5646418"/>
            <a:ext cx="5448305" cy="891541"/>
          </a:xfrm>
          <a:prstGeom prst="rect">
            <a:avLst/>
          </a:prstGeom>
        </p:spPr>
      </p:pic>
    </p:spTree>
    <p:extLst>
      <p:ext uri="{BB962C8B-B14F-4D97-AF65-F5344CB8AC3E}">
        <p14:creationId xmlns:p14="http://schemas.microsoft.com/office/powerpoint/2010/main" val="348618064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hidden="1">
            <a:extLst>
              <a:ext uri="{FF2B5EF4-FFF2-40B4-BE49-F238E27FC236}">
                <a16:creationId xmlns:a16="http://schemas.microsoft.com/office/drawing/2014/main" id="{030A3A9E-5105-470A-BD95-B39F489226BE}"/>
              </a:ext>
            </a:extLst>
          </p:cNvPr>
          <p:cNvSpPr>
            <a:spLocks noGrp="1"/>
          </p:cNvSpPr>
          <p:nvPr>
            <p:ph type="ftr" sz="quarter" idx="11"/>
          </p:nvPr>
        </p:nvSpPr>
        <p:spPr/>
        <p:txBody>
          <a:bodyPr/>
          <a:lstStyle>
            <a:lvl1pPr>
              <a:defRPr/>
            </a:lvl1pPr>
          </a:lstStyle>
          <a:p>
            <a:r>
              <a:rPr lang="en-US"/>
              <a:t>Options ABCs | April 2020</a:t>
            </a:r>
          </a:p>
        </p:txBody>
      </p:sp>
      <p:sp>
        <p:nvSpPr>
          <p:cNvPr id="4" name="Slide Number Placeholder 3" hidden="1">
            <a:extLst>
              <a:ext uri="{FF2B5EF4-FFF2-40B4-BE49-F238E27FC236}">
                <a16:creationId xmlns:a16="http://schemas.microsoft.com/office/drawing/2014/main" id="{EF5B3F62-1BDD-4A96-ACB8-0FC1382F6253}"/>
              </a:ext>
            </a:extLst>
          </p:cNvPr>
          <p:cNvSpPr>
            <a:spLocks noGrp="1"/>
          </p:cNvSpPr>
          <p:nvPr>
            <p:ph type="sldNum" sz="quarter" idx="12"/>
          </p:nvPr>
        </p:nvSpPr>
        <p:spPr/>
        <p:txBody>
          <a:bodyPr/>
          <a:lstStyle/>
          <a:p>
            <a:fld id="{399FA56F-BFDC-4E95-BF71-C06B57FA6743}" type="slidenum">
              <a:rPr lang="en-US" smtClean="0"/>
              <a:t>‹#›</a:t>
            </a:fld>
            <a:endParaRPr lang="en-US"/>
          </a:p>
        </p:txBody>
      </p:sp>
    </p:spTree>
    <p:extLst>
      <p:ext uri="{BB962C8B-B14F-4D97-AF65-F5344CB8AC3E}">
        <p14:creationId xmlns:p14="http://schemas.microsoft.com/office/powerpoint/2010/main" val="142531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972BAE-ADC2-484E-9D85-E6CDCCB487C2}"/>
              </a:ext>
            </a:extLst>
          </p:cNvPr>
          <p:cNvSpPr>
            <a:spLocks noGrp="1"/>
          </p:cNvSpPr>
          <p:nvPr>
            <p:ph type="title" hasCustomPrompt="1"/>
          </p:nvPr>
        </p:nvSpPr>
        <p:spPr>
          <a:xfrm>
            <a:off x="768095" y="694944"/>
            <a:ext cx="5980176" cy="1033272"/>
          </a:xfrm>
        </p:spPr>
        <p:txBody>
          <a:bodyPr anchor="t" anchorCtr="0">
            <a:noAutofit/>
          </a:bodyPr>
          <a:lstStyle>
            <a:lvl1pPr>
              <a:defRPr lang="en-US" sz="4400" b="1" kern="1200" spc="-150" dirty="0">
                <a:solidFill>
                  <a:schemeClr val="accent1"/>
                </a:solidFill>
                <a:latin typeface="+mj-lt"/>
                <a:ea typeface="+mj-ea"/>
                <a:cs typeface="+mj-cs"/>
              </a:defRPr>
            </a:lvl1pPr>
          </a:lstStyle>
          <a:p>
            <a:pPr lvl="0" algn="l" defTabSz="914400" rtl="0" eaLnBrk="1" latinLnBrk="0" hangingPunct="1">
              <a:lnSpc>
                <a:spcPct val="90000"/>
              </a:lnSpc>
              <a:spcBef>
                <a:spcPct val="0"/>
              </a:spcBef>
              <a:buNone/>
            </a:pPr>
            <a:r>
              <a:rPr lang="en-US"/>
              <a:t>Title</a:t>
            </a:r>
          </a:p>
        </p:txBody>
      </p:sp>
      <p:sp>
        <p:nvSpPr>
          <p:cNvPr id="3" name="Picture Placeholder 2" hidden="1">
            <a:extLst>
              <a:ext uri="{FF2B5EF4-FFF2-40B4-BE49-F238E27FC236}">
                <a16:creationId xmlns:a16="http://schemas.microsoft.com/office/drawing/2014/main" id="{CF530C9A-E233-49D4-BBAF-D6B27D6B8F46}"/>
              </a:ext>
            </a:extLst>
          </p:cNvPr>
          <p:cNvSpPr>
            <a:spLocks noGrp="1"/>
          </p:cNvSpPr>
          <p:nvPr>
            <p:ph type="pic" idx="1" hasCustomPrompt="1"/>
          </p:nvPr>
        </p:nvSpPr>
        <p:spPr>
          <a:xfrm>
            <a:off x="7562088" y="803275"/>
            <a:ext cx="3749040" cy="50641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on icon to insert picture</a:t>
            </a:r>
          </a:p>
        </p:txBody>
      </p:sp>
      <p:sp>
        <p:nvSpPr>
          <p:cNvPr id="6" name="Footer Placeholder 5" hidden="1">
            <a:extLst>
              <a:ext uri="{FF2B5EF4-FFF2-40B4-BE49-F238E27FC236}">
                <a16:creationId xmlns:a16="http://schemas.microsoft.com/office/drawing/2014/main" id="{5D22CBC2-BA99-4BA4-BEBE-3A77FF53E0D7}"/>
              </a:ext>
            </a:extLst>
          </p:cNvPr>
          <p:cNvSpPr>
            <a:spLocks noGrp="1"/>
          </p:cNvSpPr>
          <p:nvPr>
            <p:ph type="ftr" sz="quarter" idx="11"/>
          </p:nvPr>
        </p:nvSpPr>
        <p:spPr/>
        <p:txBody>
          <a:bodyPr/>
          <a:lstStyle>
            <a:lvl1pPr>
              <a:defRPr/>
            </a:lvl1pPr>
          </a:lstStyle>
          <a:p>
            <a:r>
              <a:rPr lang="en-US"/>
              <a:t>Options ABCs | April 2020</a:t>
            </a:r>
          </a:p>
        </p:txBody>
      </p:sp>
      <p:sp>
        <p:nvSpPr>
          <p:cNvPr id="7" name="Slide Number Placeholder 6" hidden="1">
            <a:extLst>
              <a:ext uri="{FF2B5EF4-FFF2-40B4-BE49-F238E27FC236}">
                <a16:creationId xmlns:a16="http://schemas.microsoft.com/office/drawing/2014/main" id="{B68F470A-4124-48C6-B525-DF40F5300415}"/>
              </a:ext>
            </a:extLst>
          </p:cNvPr>
          <p:cNvSpPr>
            <a:spLocks noGrp="1"/>
          </p:cNvSpPr>
          <p:nvPr>
            <p:ph type="sldNum" sz="quarter" idx="12"/>
          </p:nvPr>
        </p:nvSpPr>
        <p:spPr/>
        <p:txBody>
          <a:bodyPr/>
          <a:lstStyle/>
          <a:p>
            <a:fld id="{399FA56F-BFDC-4E95-BF71-C06B57FA6743}" type="slidenum">
              <a:rPr lang="en-US" smtClean="0"/>
              <a:t>‹#›</a:t>
            </a:fld>
            <a:endParaRPr lang="en-US"/>
          </a:p>
        </p:txBody>
      </p:sp>
      <p:sp>
        <p:nvSpPr>
          <p:cNvPr id="8" name="Content Placeholder 2" hidden="1">
            <a:extLst>
              <a:ext uri="{FF2B5EF4-FFF2-40B4-BE49-F238E27FC236}">
                <a16:creationId xmlns:a16="http://schemas.microsoft.com/office/drawing/2014/main" id="{CCAE63C2-E652-4058-A83F-FCE6B45B678B}"/>
              </a:ext>
            </a:extLst>
          </p:cNvPr>
          <p:cNvSpPr>
            <a:spLocks noGrp="1"/>
          </p:cNvSpPr>
          <p:nvPr>
            <p:ph idx="13"/>
          </p:nvPr>
        </p:nvSpPr>
        <p:spPr>
          <a:xfrm>
            <a:off x="786384" y="2048256"/>
            <a:ext cx="5980176" cy="3811596"/>
          </a:xfrm>
        </p:spPr>
        <p:txBody>
          <a:bodyPr>
            <a:noAutofit/>
          </a:bodyPr>
          <a:lstStyle>
            <a:lvl1pPr marL="228600" indent="-228600">
              <a:defRPr lang="en-US" sz="2400" kern="1200" dirty="0" smtClean="0">
                <a:solidFill>
                  <a:schemeClr val="bg1"/>
                </a:solidFill>
                <a:latin typeface="+mn-lt"/>
                <a:ea typeface="+mn-ea"/>
                <a:cs typeface="+mn-cs"/>
              </a:defRPr>
            </a:lvl1pPr>
            <a:lvl2pPr marL="515937" indent="-342900">
              <a:defRPr lang="en-US" sz="2000" kern="1200" dirty="0" smtClean="0">
                <a:solidFill>
                  <a:schemeClr val="bg1"/>
                </a:solidFill>
                <a:latin typeface="+mn-lt"/>
                <a:ea typeface="+mn-ea"/>
                <a:cs typeface="+mn-cs"/>
              </a:defRPr>
            </a:lvl2pPr>
            <a:lvl3pPr marL="688975" indent="-342900">
              <a:defRPr lang="en-US" sz="1800" kern="1200" dirty="0" smtClean="0">
                <a:solidFill>
                  <a:schemeClr val="bg1"/>
                </a:solidFill>
                <a:latin typeface="+mn-lt"/>
                <a:ea typeface="+mn-ea"/>
                <a:cs typeface="+mn-cs"/>
              </a:defRPr>
            </a:lvl3pPr>
            <a:lvl4pPr marL="798512" indent="-285750">
              <a:defRPr lang="en-US" sz="1600" kern="1200" dirty="0" smtClean="0">
                <a:solidFill>
                  <a:schemeClr val="bg1"/>
                </a:solidFill>
                <a:latin typeface="+mn-lt"/>
                <a:ea typeface="+mn-ea"/>
                <a:cs typeface="+mn-cs"/>
              </a:defRPr>
            </a:lvl4pPr>
            <a:lvl5pPr marL="971550" indent="-285750">
              <a:defRPr lang="en-US" sz="1600" kern="1200" dirty="0">
                <a:solidFill>
                  <a:schemeClr val="bg1"/>
                </a:solidFill>
                <a:latin typeface="+mn-lt"/>
                <a:ea typeface="+mn-ea"/>
                <a:cs typeface="+mn-cs"/>
              </a:defRPr>
            </a:lvl5pPr>
            <a:lvl6pPr>
              <a:defRPr sz="2000"/>
            </a:lvl6pPr>
            <a:lvl7pPr>
              <a:defRPr sz="2000"/>
            </a:lvl7pPr>
            <a:lvl8pPr>
              <a:defRPr sz="2000"/>
            </a:lvl8pPr>
            <a:lvl9pPr>
              <a:defRPr sz="2000"/>
            </a:lvl9pPr>
          </a:lstStyle>
          <a:p>
            <a:pPr marL="171450" lvl="0" indent="-171450" algn="l" defTabSz="914400" rtl="0" eaLnBrk="1" latinLnBrk="0" hangingPunct="1">
              <a:lnSpc>
                <a:spcPct val="100000"/>
              </a:lnSpc>
              <a:spcBef>
                <a:spcPts val="1000"/>
              </a:spcBef>
              <a:spcAft>
                <a:spcPts val="600"/>
              </a:spcAft>
              <a:buFont typeface="Arial" panose="020B0604020202020204" pitchFamily="34" charset="0"/>
              <a:buChar char="•"/>
            </a:pPr>
            <a:r>
              <a:rPr lang="en-US"/>
              <a:t>Edit Master text styles</a:t>
            </a:r>
          </a:p>
          <a:p>
            <a:pPr marL="346075" lvl="1" indent="-173038" algn="l" defTabSz="914400" rtl="0" eaLnBrk="1" latinLnBrk="0" hangingPunct="1">
              <a:lnSpc>
                <a:spcPct val="100000"/>
              </a:lnSpc>
              <a:spcBef>
                <a:spcPts val="500"/>
              </a:spcBef>
              <a:spcAft>
                <a:spcPts val="600"/>
              </a:spcAft>
              <a:buFont typeface="Arial" panose="020B0604020202020204" pitchFamily="34" charset="0"/>
              <a:buChar char="•"/>
            </a:pPr>
            <a:r>
              <a:rPr lang="en-US"/>
              <a:t>Second level</a:t>
            </a:r>
          </a:p>
          <a:p>
            <a:pPr marL="512763" lvl="2" indent="-166688" algn="l" defTabSz="914400" rtl="0" eaLnBrk="1" latinLnBrk="0" hangingPunct="1">
              <a:lnSpc>
                <a:spcPct val="100000"/>
              </a:lnSpc>
              <a:spcBef>
                <a:spcPts val="500"/>
              </a:spcBef>
              <a:spcAft>
                <a:spcPts val="600"/>
              </a:spcAft>
              <a:buFont typeface="Arial" panose="020B0604020202020204" pitchFamily="34" charset="0"/>
              <a:buChar char="•"/>
            </a:pPr>
            <a:r>
              <a:rPr lang="en-US"/>
              <a:t>Third level</a:t>
            </a:r>
          </a:p>
          <a:p>
            <a:pPr marL="685800" lvl="3" indent="-173038" algn="l" defTabSz="914400" rtl="0" eaLnBrk="1" latinLnBrk="0" hangingPunct="1">
              <a:lnSpc>
                <a:spcPct val="100000"/>
              </a:lnSpc>
              <a:spcBef>
                <a:spcPts val="500"/>
              </a:spcBef>
              <a:spcAft>
                <a:spcPts val="600"/>
              </a:spcAft>
              <a:buFont typeface="Arial" panose="020B0604020202020204" pitchFamily="34" charset="0"/>
              <a:buChar char="•"/>
            </a:pPr>
            <a:r>
              <a:rPr lang="en-US"/>
              <a:t>Fourth level</a:t>
            </a:r>
          </a:p>
          <a:p>
            <a:pPr marL="858838" lvl="4" indent="-173038" algn="l" defTabSz="914400" rtl="0" eaLnBrk="1" latinLnBrk="0" hangingPunct="1">
              <a:lnSpc>
                <a:spcPct val="100000"/>
              </a:lnSpc>
              <a:spcBef>
                <a:spcPts val="500"/>
              </a:spcBef>
              <a:spcAft>
                <a:spcPts val="600"/>
              </a:spcAft>
              <a:buFont typeface="Arial" panose="020B0604020202020204" pitchFamily="34" charset="0"/>
              <a:buChar char="•"/>
            </a:pPr>
            <a:r>
              <a:rPr lang="en-US"/>
              <a:t>Fifth level</a:t>
            </a:r>
          </a:p>
        </p:txBody>
      </p:sp>
    </p:spTree>
    <p:extLst>
      <p:ext uri="{BB962C8B-B14F-4D97-AF65-F5344CB8AC3E}">
        <p14:creationId xmlns:p14="http://schemas.microsoft.com/office/powerpoint/2010/main" val="129804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hart with Description">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3BAA0F-203F-4EA5-BA6E-B13393D89E9A}"/>
              </a:ext>
            </a:extLst>
          </p:cNvPr>
          <p:cNvSpPr>
            <a:spLocks noGrp="1"/>
          </p:cNvSpPr>
          <p:nvPr>
            <p:ph type="title"/>
          </p:nvPr>
        </p:nvSpPr>
        <p:spPr>
          <a:xfrm>
            <a:off x="768096" y="694944"/>
            <a:ext cx="10547604" cy="1033272"/>
          </a:xfrm>
        </p:spPr>
        <p:txBody>
          <a:bodyPr>
            <a:normAutofit/>
          </a:bodyPr>
          <a:lstStyle>
            <a:lvl1pPr>
              <a:defRPr lang="en-US" sz="4400" b="1" kern="1200" spc="-150" dirty="0">
                <a:solidFill>
                  <a:schemeClr val="accent1"/>
                </a:solidFill>
                <a:latin typeface="+mj-lt"/>
                <a:ea typeface="+mj-ea"/>
                <a:cs typeface="+mj-cs"/>
              </a:defRPr>
            </a:lvl1pPr>
          </a:lstStyle>
          <a:p>
            <a:pPr lvl="0" algn="l" defTabSz="914400" rtl="0" eaLnBrk="1" latinLnBrk="0" hangingPunct="1">
              <a:lnSpc>
                <a:spcPct val="90000"/>
              </a:lnSpc>
              <a:spcBef>
                <a:spcPct val="0"/>
              </a:spcBef>
              <a:buNone/>
            </a:pPr>
            <a:r>
              <a:rPr lang="en-US"/>
              <a:t>Click to edit Master title style</a:t>
            </a:r>
          </a:p>
        </p:txBody>
      </p:sp>
      <p:sp>
        <p:nvSpPr>
          <p:cNvPr id="3" name="Content Placeholder 2" hidden="1">
            <a:extLst>
              <a:ext uri="{FF2B5EF4-FFF2-40B4-BE49-F238E27FC236}">
                <a16:creationId xmlns:a16="http://schemas.microsoft.com/office/drawing/2014/main" id="{4780A2A7-57DD-4CA7-AB59-903F34F93A33}"/>
              </a:ext>
            </a:extLst>
          </p:cNvPr>
          <p:cNvSpPr>
            <a:spLocks noGrp="1"/>
          </p:cNvSpPr>
          <p:nvPr>
            <p:ph sz="half" idx="1"/>
          </p:nvPr>
        </p:nvSpPr>
        <p:spPr>
          <a:xfrm>
            <a:off x="784751" y="2048256"/>
            <a:ext cx="2537183" cy="3808149"/>
          </a:xfrm>
        </p:spPr>
        <p:txBody>
          <a:bodyPr>
            <a:normAutofit/>
          </a:bodyPr>
          <a:lstStyle>
            <a:lvl1pPr marL="0" indent="0">
              <a:buNone/>
              <a:defRPr sz="2000"/>
            </a:lvl1pPr>
            <a:lvl2pPr>
              <a:defRPr sz="1800"/>
            </a:lvl2pPr>
            <a:lvl3pPr>
              <a:defRPr sz="1600"/>
            </a:lvl3pPr>
            <a:lvl4pPr>
              <a:defRPr sz="1400"/>
            </a:lvl4pPr>
            <a:lvl5pPr>
              <a:defRPr sz="1400"/>
            </a:lvl5pPr>
          </a:lstStyle>
          <a:p>
            <a:pPr lvl="0"/>
            <a:r>
              <a:rPr lang="en-US"/>
              <a:t>Edit Master text styles</a:t>
            </a:r>
          </a:p>
        </p:txBody>
      </p:sp>
      <p:sp>
        <p:nvSpPr>
          <p:cNvPr id="6" name="Footer Placeholder 5" hidden="1">
            <a:extLst>
              <a:ext uri="{FF2B5EF4-FFF2-40B4-BE49-F238E27FC236}">
                <a16:creationId xmlns:a16="http://schemas.microsoft.com/office/drawing/2014/main" id="{70050F7B-1E16-4305-B3D6-BA234B2848D1}"/>
              </a:ext>
            </a:extLst>
          </p:cNvPr>
          <p:cNvSpPr>
            <a:spLocks noGrp="1"/>
          </p:cNvSpPr>
          <p:nvPr>
            <p:ph type="ftr" sz="quarter" idx="11"/>
          </p:nvPr>
        </p:nvSpPr>
        <p:spPr/>
        <p:txBody>
          <a:bodyPr/>
          <a:lstStyle/>
          <a:p>
            <a:r>
              <a:rPr lang="en-US"/>
              <a:t>Options ABCs | April 2020</a:t>
            </a:r>
          </a:p>
        </p:txBody>
      </p:sp>
      <p:sp>
        <p:nvSpPr>
          <p:cNvPr id="7" name="Slide Number Placeholder 6" hidden="1">
            <a:extLst>
              <a:ext uri="{FF2B5EF4-FFF2-40B4-BE49-F238E27FC236}">
                <a16:creationId xmlns:a16="http://schemas.microsoft.com/office/drawing/2014/main" id="{07E8CDAA-5A95-424B-B398-CCB7FAEFB1E0}"/>
              </a:ext>
            </a:extLst>
          </p:cNvPr>
          <p:cNvSpPr>
            <a:spLocks noGrp="1"/>
          </p:cNvSpPr>
          <p:nvPr>
            <p:ph type="sldNum" sz="quarter" idx="12"/>
          </p:nvPr>
        </p:nvSpPr>
        <p:spPr/>
        <p:txBody>
          <a:bodyPr/>
          <a:lstStyle/>
          <a:p>
            <a:fld id="{021BF5AD-FB59-416D-A084-74B2A6E948B5}" type="slidenum">
              <a:rPr lang="en-US" smtClean="0"/>
              <a:t>‹#›</a:t>
            </a:fld>
            <a:endParaRPr lang="en-US"/>
          </a:p>
        </p:txBody>
      </p:sp>
      <p:sp>
        <p:nvSpPr>
          <p:cNvPr id="8" name="Chart Placeholder 7" hidden="1">
            <a:extLst>
              <a:ext uri="{FF2B5EF4-FFF2-40B4-BE49-F238E27FC236}">
                <a16:creationId xmlns:a16="http://schemas.microsoft.com/office/drawing/2014/main" id="{285FAD7C-CE6A-41D6-B45E-A5751C125856}"/>
              </a:ext>
            </a:extLst>
          </p:cNvPr>
          <p:cNvSpPr>
            <a:spLocks noGrp="1"/>
          </p:cNvSpPr>
          <p:nvPr>
            <p:ph type="chart" sz="quarter" idx="13"/>
          </p:nvPr>
        </p:nvSpPr>
        <p:spPr>
          <a:xfrm>
            <a:off x="3622675" y="2059250"/>
            <a:ext cx="7693025" cy="3808150"/>
          </a:xfrm>
        </p:spPr>
        <p:txBody>
          <a:bodyPr>
            <a:normAutofit/>
          </a:bodyPr>
          <a:lstStyle>
            <a:lvl1pPr marL="0" indent="0">
              <a:buNone/>
              <a:defRPr sz="2000"/>
            </a:lvl1pPr>
          </a:lstStyle>
          <a:p>
            <a:endParaRPr lang="en-US"/>
          </a:p>
        </p:txBody>
      </p:sp>
    </p:spTree>
    <p:extLst>
      <p:ext uri="{BB962C8B-B14F-4D97-AF65-F5344CB8AC3E}">
        <p14:creationId xmlns:p14="http://schemas.microsoft.com/office/powerpoint/2010/main" val="229786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EE0F8F-38E9-481A-9DAF-D5B52B03520F}"/>
              </a:ext>
            </a:extLst>
          </p:cNvPr>
          <p:cNvSpPr>
            <a:spLocks noGrp="1"/>
          </p:cNvSpPr>
          <p:nvPr>
            <p:ph type="title" hasCustomPrompt="1"/>
          </p:nvPr>
        </p:nvSpPr>
        <p:spPr>
          <a:xfrm>
            <a:off x="876300" y="2688337"/>
            <a:ext cx="10439400" cy="1481326"/>
          </a:xfrm>
        </p:spPr>
        <p:txBody>
          <a:bodyPr anchor="ctr" anchorCtr="0"/>
          <a:lstStyle>
            <a:lvl1pPr algn="ctr">
              <a:defRPr sz="6000">
                <a:solidFill>
                  <a:schemeClr val="accent1"/>
                </a:solidFill>
              </a:defRPr>
            </a:lvl1pPr>
          </a:lstStyle>
          <a:p>
            <a:r>
              <a:rPr lang="en-US"/>
              <a:t>Section Title</a:t>
            </a:r>
          </a:p>
        </p:txBody>
      </p:sp>
    </p:spTree>
    <p:extLst>
      <p:ext uri="{BB962C8B-B14F-4D97-AF65-F5344CB8AC3E}">
        <p14:creationId xmlns:p14="http://schemas.microsoft.com/office/powerpoint/2010/main" val="84667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Section Header – Light Blue">
    <p:bg>
      <p:bgPr>
        <a:solidFill>
          <a:schemeClr val="accent1"/>
        </a:solidFill>
        <a:effectLst/>
      </p:bgPr>
    </p:bg>
    <p:spTree>
      <p:nvGrpSpPr>
        <p:cNvPr id="1" name=""/>
        <p:cNvGrpSpPr/>
        <p:nvPr/>
      </p:nvGrpSpPr>
      <p:grpSpPr>
        <a:xfrm>
          <a:off x="0" y="0"/>
          <a:ext cx="0" cy="0"/>
          <a:chOff x="0" y="0"/>
          <a:chExt cx="0" cy="0"/>
        </a:xfrm>
      </p:grpSpPr>
      <p:sp>
        <p:nvSpPr>
          <p:cNvPr id="17" name="Title Placeholder 1" hidden="1"/>
          <p:cNvSpPr>
            <a:spLocks noGrp="1"/>
          </p:cNvSpPr>
          <p:nvPr>
            <p:ph type="title" hasCustomPrompt="1"/>
          </p:nvPr>
        </p:nvSpPr>
        <p:spPr>
          <a:xfrm>
            <a:off x="876300" y="2688336"/>
            <a:ext cx="10439400" cy="1481328"/>
          </a:xfrm>
          <a:prstGeom prst="rect">
            <a:avLst/>
          </a:prstGeom>
        </p:spPr>
        <p:txBody>
          <a:bodyPr vert="horz" lIns="0" tIns="0" rIns="0" bIns="0" rtlCol="0" anchor="ctr" anchorCtr="0">
            <a:noAutofit/>
          </a:bodyPr>
          <a:lstStyle>
            <a:lvl1pPr algn="ctr">
              <a:defRPr sz="6000" b="1" i="0" baseline="0">
                <a:solidFill>
                  <a:schemeClr val="tx1"/>
                </a:solidFill>
                <a:latin typeface="Arial" charset="0"/>
                <a:ea typeface="Arial" charset="0"/>
                <a:cs typeface="Arial" charset="0"/>
              </a:defRPr>
            </a:lvl1pPr>
          </a:lstStyle>
          <a:p>
            <a:r>
              <a:rPr lang="en-US"/>
              <a:t>Section title here</a:t>
            </a:r>
          </a:p>
        </p:txBody>
      </p:sp>
    </p:spTree>
    <p:extLst>
      <p:ext uri="{BB962C8B-B14F-4D97-AF65-F5344CB8AC3E}">
        <p14:creationId xmlns:p14="http://schemas.microsoft.com/office/powerpoint/2010/main" val="6511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Big Stat new">
    <p:bg>
      <p:bgPr>
        <a:solidFill>
          <a:schemeClr val="tx2"/>
        </a:solidFill>
        <a:effectLst/>
      </p:bgPr>
    </p:bg>
    <p:spTree>
      <p:nvGrpSpPr>
        <p:cNvPr id="1" name=""/>
        <p:cNvGrpSpPr/>
        <p:nvPr/>
      </p:nvGrpSpPr>
      <p:grpSpPr>
        <a:xfrm>
          <a:off x="0" y="0"/>
          <a:ext cx="0" cy="0"/>
          <a:chOff x="0" y="0"/>
          <a:chExt cx="0" cy="0"/>
        </a:xfrm>
      </p:grpSpPr>
      <p:sp>
        <p:nvSpPr>
          <p:cNvPr id="5" name="Title Placeholder 1" hidden="1"/>
          <p:cNvSpPr>
            <a:spLocks noGrp="1"/>
          </p:cNvSpPr>
          <p:nvPr>
            <p:ph type="title" hasCustomPrompt="1"/>
          </p:nvPr>
        </p:nvSpPr>
        <p:spPr bwMode="auto">
          <a:xfrm>
            <a:off x="876300" y="899281"/>
            <a:ext cx="10439400" cy="5419199"/>
          </a:xfrm>
          <a:prstGeom prst="rect">
            <a:avLst/>
          </a:prstGeom>
        </p:spPr>
        <p:txBody>
          <a:bodyPr vert="horz" lIns="0" tIns="0" rIns="0" bIns="0" rtlCol="0" anchor="ctr" anchorCtr="0">
            <a:noAutofit/>
          </a:bodyPr>
          <a:lstStyle>
            <a:lvl1pPr algn="ctr">
              <a:defRPr sz="26666" b="1" i="0" kern="0" spc="-400" baseline="0">
                <a:solidFill>
                  <a:schemeClr val="accent1"/>
                </a:solidFill>
                <a:latin typeface="Arial" charset="0"/>
                <a:ea typeface="Arial" charset="0"/>
                <a:cs typeface="Arial" charset="0"/>
              </a:defRPr>
            </a:lvl1pPr>
          </a:lstStyle>
          <a:p>
            <a:r>
              <a:rPr lang="en-US"/>
              <a:t>50%</a:t>
            </a:r>
          </a:p>
        </p:txBody>
      </p:sp>
      <p:sp>
        <p:nvSpPr>
          <p:cNvPr id="7" name="Text Placeholder 2" hidden="1"/>
          <p:cNvSpPr>
            <a:spLocks noGrp="1"/>
          </p:cNvSpPr>
          <p:nvPr>
            <p:ph type="body" sz="quarter" idx="11" hasCustomPrompt="1"/>
          </p:nvPr>
        </p:nvSpPr>
        <p:spPr>
          <a:xfrm>
            <a:off x="876301" y="2644776"/>
            <a:ext cx="10439400" cy="1568449"/>
          </a:xfrm>
          <a:prstGeom prst="rect">
            <a:avLst/>
          </a:prstGeom>
        </p:spPr>
        <p:txBody>
          <a:bodyPr lIns="0" tIns="0" rIns="0" bIns="0" anchor="ctr"/>
          <a:lstStyle>
            <a:lvl1pPr marL="0" indent="0" algn="ctr">
              <a:buNone/>
              <a:defRPr sz="5600" b="1" i="0" spc="-200">
                <a:solidFill>
                  <a:schemeClr val="bg1"/>
                </a:solidFill>
                <a:latin typeface="Arial" charset="0"/>
                <a:ea typeface="Arial" charset="0"/>
                <a:cs typeface="Arial" charset="0"/>
              </a:defRPr>
            </a:lvl1pPr>
          </a:lstStyle>
          <a:p>
            <a:r>
              <a:rPr lang="en-US"/>
              <a:t>Section title here</a:t>
            </a:r>
          </a:p>
        </p:txBody>
      </p:sp>
    </p:spTree>
    <p:extLst>
      <p:ext uri="{BB962C8B-B14F-4D97-AF65-F5344CB8AC3E}">
        <p14:creationId xmlns:p14="http://schemas.microsoft.com/office/powerpoint/2010/main" val="18706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Big Stat – Light Blue">
    <p:bg>
      <p:bgPr>
        <a:solidFill>
          <a:schemeClr val="accent1"/>
        </a:solidFill>
        <a:effectLst/>
      </p:bgPr>
    </p:bg>
    <p:spTree>
      <p:nvGrpSpPr>
        <p:cNvPr id="1" name=""/>
        <p:cNvGrpSpPr/>
        <p:nvPr/>
      </p:nvGrpSpPr>
      <p:grpSpPr>
        <a:xfrm>
          <a:off x="0" y="0"/>
          <a:ext cx="0" cy="0"/>
          <a:chOff x="0" y="0"/>
          <a:chExt cx="0" cy="0"/>
        </a:xfrm>
      </p:grpSpPr>
      <p:sp>
        <p:nvSpPr>
          <p:cNvPr id="5" name="Title Placeholder 1" hidden="1"/>
          <p:cNvSpPr>
            <a:spLocks noGrp="1"/>
          </p:cNvSpPr>
          <p:nvPr>
            <p:ph type="title" hasCustomPrompt="1"/>
          </p:nvPr>
        </p:nvSpPr>
        <p:spPr bwMode="auto">
          <a:xfrm>
            <a:off x="876300" y="899281"/>
            <a:ext cx="10439400" cy="5419199"/>
          </a:xfrm>
          <a:prstGeom prst="rect">
            <a:avLst/>
          </a:prstGeom>
        </p:spPr>
        <p:txBody>
          <a:bodyPr vert="horz" lIns="0" tIns="0" rIns="0" bIns="0" rtlCol="0" anchor="ctr" anchorCtr="0">
            <a:noAutofit/>
          </a:bodyPr>
          <a:lstStyle>
            <a:lvl1pPr algn="ctr">
              <a:defRPr sz="26666" b="1" i="0" kern="0" spc="-400" baseline="0">
                <a:solidFill>
                  <a:srgbClr val="FFFFFF"/>
                </a:solidFill>
                <a:latin typeface="Arial" charset="0"/>
                <a:ea typeface="Arial" charset="0"/>
                <a:cs typeface="Arial" charset="0"/>
              </a:defRPr>
            </a:lvl1pPr>
          </a:lstStyle>
          <a:p>
            <a:r>
              <a:rPr lang="en-US"/>
              <a:t>50%</a:t>
            </a:r>
          </a:p>
        </p:txBody>
      </p:sp>
      <p:sp>
        <p:nvSpPr>
          <p:cNvPr id="7" name="Text Placeholder 2" hidden="1"/>
          <p:cNvSpPr>
            <a:spLocks noGrp="1"/>
          </p:cNvSpPr>
          <p:nvPr>
            <p:ph type="body" sz="quarter" idx="11" hasCustomPrompt="1"/>
          </p:nvPr>
        </p:nvSpPr>
        <p:spPr>
          <a:xfrm>
            <a:off x="876301" y="2644776"/>
            <a:ext cx="10439400" cy="1568449"/>
          </a:xfrm>
          <a:prstGeom prst="rect">
            <a:avLst/>
          </a:prstGeom>
        </p:spPr>
        <p:txBody>
          <a:bodyPr lIns="0" tIns="0" rIns="0" bIns="0" anchor="ctr"/>
          <a:lstStyle>
            <a:lvl1pPr marL="0" indent="0" algn="ctr">
              <a:buNone/>
              <a:defRPr sz="5600" b="1" i="0" spc="-200">
                <a:solidFill>
                  <a:schemeClr val="tx1"/>
                </a:solidFill>
                <a:latin typeface="Arial" charset="0"/>
                <a:ea typeface="Arial" charset="0"/>
                <a:cs typeface="Arial" charset="0"/>
              </a:defRPr>
            </a:lvl1pPr>
          </a:lstStyle>
          <a:p>
            <a:r>
              <a:rPr lang="en-US"/>
              <a:t>Section title here</a:t>
            </a:r>
          </a:p>
        </p:txBody>
      </p:sp>
    </p:spTree>
    <p:extLst>
      <p:ext uri="{BB962C8B-B14F-4D97-AF65-F5344CB8AC3E}">
        <p14:creationId xmlns:p14="http://schemas.microsoft.com/office/powerpoint/2010/main" val="93622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2 Stats">
    <p:spTree>
      <p:nvGrpSpPr>
        <p:cNvPr id="1" name=""/>
        <p:cNvGrpSpPr/>
        <p:nvPr/>
      </p:nvGrpSpPr>
      <p:grpSpPr>
        <a:xfrm>
          <a:off x="0" y="0"/>
          <a:ext cx="0" cy="0"/>
          <a:chOff x="0" y="0"/>
          <a:chExt cx="0" cy="0"/>
        </a:xfrm>
      </p:grpSpPr>
      <p:sp>
        <p:nvSpPr>
          <p:cNvPr id="17" name="Title Placeholder 1" hidden="1"/>
          <p:cNvSpPr>
            <a:spLocks noGrp="1"/>
          </p:cNvSpPr>
          <p:nvPr>
            <p:ph type="title" hasCustomPrompt="1"/>
          </p:nvPr>
        </p:nvSpPr>
        <p:spPr>
          <a:xfrm>
            <a:off x="768096" y="692513"/>
            <a:ext cx="10547604" cy="103327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lang="en-US" sz="4400" b="1" kern="1200" spc="-150" dirty="0">
                <a:solidFill>
                  <a:schemeClr val="accent1"/>
                </a:solidFill>
                <a:latin typeface="+mj-lt"/>
                <a:ea typeface="+mj-ea"/>
                <a:cs typeface="+mj-cs"/>
              </a:defRPr>
            </a:lvl1pPr>
          </a:lstStyle>
          <a:p>
            <a:pPr lvl="0"/>
            <a:r>
              <a:rPr lang="en-US"/>
              <a:t>Title here</a:t>
            </a:r>
          </a:p>
        </p:txBody>
      </p:sp>
      <p:sp>
        <p:nvSpPr>
          <p:cNvPr id="18" name="Text Placeholder 35" hidden="1"/>
          <p:cNvSpPr>
            <a:spLocks noGrp="1"/>
          </p:cNvSpPr>
          <p:nvPr>
            <p:ph type="body" sz="quarter" idx="10" hasCustomPrompt="1"/>
          </p:nvPr>
        </p:nvSpPr>
        <p:spPr>
          <a:xfrm>
            <a:off x="786384" y="2048256"/>
            <a:ext cx="3240000" cy="3797608"/>
          </a:xfrm>
          <a:prstGeom prst="rect">
            <a:avLst/>
          </a:prstGeom>
        </p:spPr>
        <p:txBody>
          <a:bodyPr vert="horz" lIns="91440" tIns="45720" rIns="91440" bIns="45720" rtlCol="0">
            <a:normAutofit/>
          </a:bodyPr>
          <a:lstStyle>
            <a:lvl1pPr marL="0" indent="0">
              <a:buNone/>
              <a:defRPr lang="en-US" sz="2000" dirty="0"/>
            </a:lvl1pPr>
          </a:lstStyle>
          <a:p>
            <a:pPr lvl="0"/>
            <a:r>
              <a:rPr lang="en-US"/>
              <a:t>Enter content here</a:t>
            </a:r>
          </a:p>
        </p:txBody>
      </p:sp>
      <p:sp>
        <p:nvSpPr>
          <p:cNvPr id="20" name="Text Placeholder 35" hidden="1"/>
          <p:cNvSpPr>
            <a:spLocks noGrp="1"/>
          </p:cNvSpPr>
          <p:nvPr>
            <p:ph type="body" sz="quarter" idx="11" hasCustomPrompt="1"/>
          </p:nvPr>
        </p:nvSpPr>
        <p:spPr>
          <a:xfrm>
            <a:off x="4452850" y="1984405"/>
            <a:ext cx="3240000" cy="1313116"/>
          </a:xfrm>
          <a:prstGeom prst="rect">
            <a:avLst/>
          </a:prstGeom>
        </p:spPr>
        <p:txBody>
          <a:bodyPr lIns="0" tIns="0" rIns="0" bIns="0">
            <a:spAutoFit/>
          </a:bodyPr>
          <a:lstStyle>
            <a:lvl1pPr marL="0" indent="0" algn="l">
              <a:spcBef>
                <a:spcPts val="0"/>
              </a:spcBef>
              <a:spcAft>
                <a:spcPts val="0"/>
              </a:spcAft>
              <a:buNone/>
              <a:defRPr sz="8533" b="1" i="0" spc="-200">
                <a:solidFill>
                  <a:schemeClr val="accent1"/>
                </a:solidFill>
                <a:latin typeface="Arial" charset="0"/>
                <a:ea typeface="Arial" charset="0"/>
                <a:cs typeface="Arial" charset="0"/>
              </a:defRPr>
            </a:lvl1pPr>
            <a:lvl2pPr marL="237061" indent="0" algn="l">
              <a:tabLst/>
              <a:defRPr sz="1600" b="0" i="0">
                <a:solidFill>
                  <a:srgbClr val="000000"/>
                </a:solidFill>
                <a:latin typeface="DIN-Light" charset="0"/>
                <a:ea typeface="DIN-Light" charset="0"/>
                <a:cs typeface="DIN-Light" charset="0"/>
              </a:defRPr>
            </a:lvl2pPr>
            <a:lvl3pPr marL="476239" indent="0" algn="l">
              <a:tabLst/>
              <a:defRPr sz="1600" b="0" i="0">
                <a:solidFill>
                  <a:srgbClr val="000000"/>
                </a:solidFill>
                <a:latin typeface="DIN-Light" charset="0"/>
                <a:ea typeface="DIN-Light" charset="0"/>
                <a:cs typeface="DIN-Light" charset="0"/>
              </a:defRPr>
            </a:lvl3pPr>
            <a:lvl4pPr marL="715415" indent="0" algn="l">
              <a:tabLst/>
              <a:defRPr sz="1600" b="0" i="0">
                <a:solidFill>
                  <a:srgbClr val="000000"/>
                </a:solidFill>
                <a:latin typeface="DIN-Light" charset="0"/>
                <a:ea typeface="DIN-Light" charset="0"/>
                <a:cs typeface="DIN-Light" charset="0"/>
              </a:defRPr>
            </a:lvl4pPr>
            <a:lvl5pPr marL="954593" indent="0" algn="l">
              <a:tabLst/>
              <a:defRPr sz="1600" b="0" i="0">
                <a:solidFill>
                  <a:srgbClr val="000000"/>
                </a:solidFill>
                <a:latin typeface="DIN-Light" charset="0"/>
                <a:ea typeface="DIN-Light" charset="0"/>
                <a:cs typeface="DIN-Light" charset="0"/>
              </a:defRPr>
            </a:lvl5pPr>
          </a:lstStyle>
          <a:p>
            <a:pPr lvl="0"/>
            <a:r>
              <a:rPr lang="en-US"/>
              <a:t>50%</a:t>
            </a:r>
          </a:p>
        </p:txBody>
      </p:sp>
      <p:sp>
        <p:nvSpPr>
          <p:cNvPr id="21" name="Text Placeholder 35" hidden="1"/>
          <p:cNvSpPr>
            <a:spLocks noGrp="1"/>
          </p:cNvSpPr>
          <p:nvPr>
            <p:ph type="body" sz="quarter" idx="12" hasCustomPrompt="1"/>
          </p:nvPr>
        </p:nvSpPr>
        <p:spPr>
          <a:xfrm>
            <a:off x="8077275" y="1984405"/>
            <a:ext cx="3203700" cy="1313116"/>
          </a:xfrm>
          <a:prstGeom prst="rect">
            <a:avLst/>
          </a:prstGeom>
        </p:spPr>
        <p:txBody>
          <a:bodyPr wrap="square" lIns="0" tIns="0" rIns="0" bIns="0">
            <a:spAutoFit/>
          </a:bodyPr>
          <a:lstStyle>
            <a:lvl1pPr marL="0" indent="0" algn="l">
              <a:spcBef>
                <a:spcPts val="0"/>
              </a:spcBef>
              <a:spcAft>
                <a:spcPts val="0"/>
              </a:spcAft>
              <a:buNone/>
              <a:defRPr sz="8533" b="1" i="0" spc="-200">
                <a:solidFill>
                  <a:schemeClr val="accent1"/>
                </a:solidFill>
                <a:latin typeface="Arial" charset="0"/>
                <a:ea typeface="Arial" charset="0"/>
                <a:cs typeface="Arial" charset="0"/>
              </a:defRPr>
            </a:lvl1pPr>
            <a:lvl2pPr marL="237061" indent="0" algn="l">
              <a:tabLst/>
              <a:defRPr sz="1600" b="0" i="0">
                <a:solidFill>
                  <a:srgbClr val="000000"/>
                </a:solidFill>
                <a:latin typeface="DIN-Light" charset="0"/>
                <a:ea typeface="DIN-Light" charset="0"/>
                <a:cs typeface="DIN-Light" charset="0"/>
              </a:defRPr>
            </a:lvl2pPr>
            <a:lvl3pPr marL="476239" indent="0" algn="l">
              <a:tabLst/>
              <a:defRPr sz="1600" b="0" i="0">
                <a:solidFill>
                  <a:srgbClr val="000000"/>
                </a:solidFill>
                <a:latin typeface="DIN-Light" charset="0"/>
                <a:ea typeface="DIN-Light" charset="0"/>
                <a:cs typeface="DIN-Light" charset="0"/>
              </a:defRPr>
            </a:lvl3pPr>
            <a:lvl4pPr marL="715415" indent="0" algn="l">
              <a:tabLst/>
              <a:defRPr sz="1600" b="0" i="0">
                <a:solidFill>
                  <a:srgbClr val="000000"/>
                </a:solidFill>
                <a:latin typeface="DIN-Light" charset="0"/>
                <a:ea typeface="DIN-Light" charset="0"/>
                <a:cs typeface="DIN-Light" charset="0"/>
              </a:defRPr>
            </a:lvl4pPr>
            <a:lvl5pPr marL="954593" indent="0" algn="l">
              <a:tabLst/>
              <a:defRPr sz="1600" b="0" i="0">
                <a:solidFill>
                  <a:srgbClr val="000000"/>
                </a:solidFill>
                <a:latin typeface="DIN-Light" charset="0"/>
                <a:ea typeface="DIN-Light" charset="0"/>
                <a:cs typeface="DIN-Light" charset="0"/>
              </a:defRPr>
            </a:lvl5pPr>
          </a:lstStyle>
          <a:p>
            <a:pPr lvl="0"/>
            <a:r>
              <a:rPr lang="en-US"/>
              <a:t>78.5%</a:t>
            </a:r>
          </a:p>
        </p:txBody>
      </p:sp>
      <p:sp>
        <p:nvSpPr>
          <p:cNvPr id="22" name="Text Placeholder 35" hidden="1"/>
          <p:cNvSpPr>
            <a:spLocks noGrp="1"/>
          </p:cNvSpPr>
          <p:nvPr>
            <p:ph type="body" sz="quarter" idx="13" hasCustomPrompt="1"/>
          </p:nvPr>
        </p:nvSpPr>
        <p:spPr>
          <a:xfrm>
            <a:off x="4476000" y="3122413"/>
            <a:ext cx="3240000" cy="2754512"/>
          </a:xfrm>
          <a:prstGeom prst="rect">
            <a:avLst/>
          </a:prstGeom>
        </p:spPr>
        <p:txBody>
          <a:bodyPr vert="horz" lIns="0" tIns="0" rIns="0" bIns="0" rtlCol="0">
            <a:normAutofit/>
          </a:bodyPr>
          <a:lstStyle>
            <a:lvl1pPr>
              <a:defRPr lang="en-US" sz="1600" b="0" i="0" dirty="0">
                <a:solidFill>
                  <a:srgbClr val="FFFFFF"/>
                </a:solidFill>
                <a:latin typeface="Arial" charset="0"/>
                <a:ea typeface="Arial" charset="0"/>
                <a:cs typeface="Arial" charset="0"/>
              </a:defRPr>
            </a:lvl1pPr>
          </a:lstStyle>
          <a:p>
            <a:pPr marL="0" lvl="0" indent="0">
              <a:buNone/>
            </a:pPr>
            <a:r>
              <a:rPr lang="en-US"/>
              <a:t>Enter content here</a:t>
            </a:r>
          </a:p>
        </p:txBody>
      </p:sp>
      <p:sp>
        <p:nvSpPr>
          <p:cNvPr id="23" name="Text Placeholder 35" hidden="1"/>
          <p:cNvSpPr>
            <a:spLocks noGrp="1"/>
          </p:cNvSpPr>
          <p:nvPr>
            <p:ph type="body" sz="quarter" idx="14" hasCustomPrompt="1"/>
          </p:nvPr>
        </p:nvSpPr>
        <p:spPr>
          <a:xfrm>
            <a:off x="8112000" y="3122413"/>
            <a:ext cx="3203700" cy="2754512"/>
          </a:xfrm>
          <a:prstGeom prst="rect">
            <a:avLst/>
          </a:prstGeom>
        </p:spPr>
        <p:txBody>
          <a:bodyPr vert="horz" lIns="0" tIns="0" rIns="0" bIns="0" rtlCol="0">
            <a:normAutofit/>
          </a:bodyPr>
          <a:lstStyle>
            <a:lvl1pPr>
              <a:defRPr lang="en-US" sz="1600" b="0" i="0" dirty="0">
                <a:solidFill>
                  <a:srgbClr val="FFFFFF"/>
                </a:solidFill>
                <a:latin typeface="Arial" charset="0"/>
                <a:ea typeface="Arial" charset="0"/>
                <a:cs typeface="Arial" charset="0"/>
              </a:defRPr>
            </a:lvl1pPr>
          </a:lstStyle>
          <a:p>
            <a:pPr marL="0" lvl="0" indent="0">
              <a:buNone/>
            </a:pPr>
            <a:r>
              <a:rPr lang="en-US"/>
              <a:t>Enter content here</a:t>
            </a:r>
          </a:p>
        </p:txBody>
      </p:sp>
      <p:sp>
        <p:nvSpPr>
          <p:cNvPr id="10" name="Footer Placeholder 4" hidden="1">
            <a:extLst>
              <a:ext uri="{FF2B5EF4-FFF2-40B4-BE49-F238E27FC236}">
                <a16:creationId xmlns:a16="http://schemas.microsoft.com/office/drawing/2014/main" id="{1DE94ECC-5D85-42D0-8486-292E14BE4FA2}"/>
              </a:ext>
            </a:extLst>
          </p:cNvPr>
          <p:cNvSpPr>
            <a:spLocks noGrp="1"/>
          </p:cNvSpPr>
          <p:nvPr>
            <p:ph type="ftr" sz="quarter" idx="3"/>
          </p:nvPr>
        </p:nvSpPr>
        <p:spPr>
          <a:xfrm>
            <a:off x="3438429" y="6162040"/>
            <a:ext cx="7500661" cy="365125"/>
          </a:xfrm>
          <a:prstGeom prst="rect">
            <a:avLst/>
          </a:prstGeom>
        </p:spPr>
        <p:txBody>
          <a:bodyPr vert="horz" lIns="91440" tIns="45720" rIns="91440" bIns="45720" rtlCol="0" anchor="ctr"/>
          <a:lstStyle>
            <a:lvl1pPr algn="r">
              <a:defRPr sz="1000" baseline="0">
                <a:solidFill>
                  <a:schemeClr val="bg1"/>
                </a:solidFill>
              </a:defRPr>
            </a:lvl1pPr>
          </a:lstStyle>
          <a:p>
            <a:r>
              <a:rPr lang="en-US"/>
              <a:t>Options ABCs | April 2020</a:t>
            </a:r>
          </a:p>
        </p:txBody>
      </p:sp>
      <p:sp>
        <p:nvSpPr>
          <p:cNvPr id="11" name="Slide Number Placeholder 5" hidden="1">
            <a:extLst>
              <a:ext uri="{FF2B5EF4-FFF2-40B4-BE49-F238E27FC236}">
                <a16:creationId xmlns:a16="http://schemas.microsoft.com/office/drawing/2014/main" id="{C5491026-CE61-457F-9BB7-FA9D3D51CA8C}"/>
              </a:ext>
            </a:extLst>
          </p:cNvPr>
          <p:cNvSpPr>
            <a:spLocks noGrp="1"/>
          </p:cNvSpPr>
          <p:nvPr>
            <p:ph type="sldNum" sz="quarter" idx="4"/>
          </p:nvPr>
        </p:nvSpPr>
        <p:spPr>
          <a:xfrm>
            <a:off x="11001955" y="6162040"/>
            <a:ext cx="419100" cy="365125"/>
          </a:xfrm>
          <a:prstGeom prst="rect">
            <a:avLst/>
          </a:prstGeom>
        </p:spPr>
        <p:txBody>
          <a:bodyPr vert="horz" lIns="91440" tIns="45720" rIns="91440" bIns="45720" rtlCol="0" anchor="ctr"/>
          <a:lstStyle>
            <a:lvl1pPr algn="r">
              <a:defRPr sz="1000">
                <a:solidFill>
                  <a:schemeClr val="bg1"/>
                </a:solidFill>
              </a:defRPr>
            </a:lvl1pPr>
          </a:lstStyle>
          <a:p>
            <a:fld id="{021BF5AD-FB59-416D-A084-74B2A6E948B5}" type="slidenum">
              <a:rPr lang="en-US" smtClean="0"/>
              <a:pPr/>
              <a:t>‹#›</a:t>
            </a:fld>
            <a:endParaRPr lang="en-US"/>
          </a:p>
        </p:txBody>
      </p:sp>
    </p:spTree>
    <p:extLst>
      <p:ext uri="{BB962C8B-B14F-4D97-AF65-F5344CB8AC3E}">
        <p14:creationId xmlns:p14="http://schemas.microsoft.com/office/powerpoint/2010/main" val="3773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3 Stats">
    <p:spTree>
      <p:nvGrpSpPr>
        <p:cNvPr id="1" name=""/>
        <p:cNvGrpSpPr/>
        <p:nvPr/>
      </p:nvGrpSpPr>
      <p:grpSpPr>
        <a:xfrm>
          <a:off x="0" y="0"/>
          <a:ext cx="0" cy="0"/>
          <a:chOff x="0" y="0"/>
          <a:chExt cx="0" cy="0"/>
        </a:xfrm>
      </p:grpSpPr>
      <p:sp>
        <p:nvSpPr>
          <p:cNvPr id="17" name="Title Placeholder 1" hidden="1"/>
          <p:cNvSpPr>
            <a:spLocks noGrp="1"/>
          </p:cNvSpPr>
          <p:nvPr>
            <p:ph type="title" hasCustomPrompt="1"/>
          </p:nvPr>
        </p:nvSpPr>
        <p:spPr>
          <a:xfrm>
            <a:off x="768096" y="694944"/>
            <a:ext cx="10547604" cy="1033272"/>
          </a:xfrm>
          <a:prstGeom prst="rect">
            <a:avLst/>
          </a:prstGeom>
        </p:spPr>
        <p:txBody>
          <a:bodyPr vert="horz" lIns="91440" tIns="45720" rIns="91440" bIns="45720" rtlCol="0" anchor="t" anchorCtr="0">
            <a:normAutofit/>
          </a:bodyPr>
          <a:lstStyle>
            <a:lvl1pPr>
              <a:defRPr lang="en-US" sz="4400" b="1" kern="1200" spc="-150" dirty="0">
                <a:solidFill>
                  <a:schemeClr val="accent1"/>
                </a:solidFill>
                <a:latin typeface="+mj-lt"/>
                <a:ea typeface="+mj-ea"/>
                <a:cs typeface="+mj-cs"/>
              </a:defRPr>
            </a:lvl1pPr>
          </a:lstStyle>
          <a:p>
            <a:pPr lvl="0" algn="l" defTabSz="914400" rtl="0" eaLnBrk="1" latinLnBrk="0" hangingPunct="1">
              <a:lnSpc>
                <a:spcPct val="90000"/>
              </a:lnSpc>
              <a:spcBef>
                <a:spcPct val="0"/>
              </a:spcBef>
              <a:buNone/>
            </a:pPr>
            <a:r>
              <a:rPr lang="en-US"/>
              <a:t>Title here</a:t>
            </a:r>
          </a:p>
        </p:txBody>
      </p:sp>
      <p:sp>
        <p:nvSpPr>
          <p:cNvPr id="18" name="Text Placeholder 35" hidden="1"/>
          <p:cNvSpPr>
            <a:spLocks noGrp="1"/>
          </p:cNvSpPr>
          <p:nvPr>
            <p:ph type="body" sz="quarter" idx="10" hasCustomPrompt="1"/>
          </p:nvPr>
        </p:nvSpPr>
        <p:spPr>
          <a:xfrm>
            <a:off x="786384" y="2048256"/>
            <a:ext cx="2304000" cy="3800475"/>
          </a:xfrm>
          <a:prstGeom prst="rect">
            <a:avLst/>
          </a:prstGeom>
        </p:spPr>
        <p:txBody>
          <a:bodyPr vert="horz" lIns="91440" tIns="45720" rIns="91440" bIns="45720" rtlCol="0">
            <a:normAutofit/>
          </a:bodyPr>
          <a:lstStyle>
            <a:lvl1pPr marL="0" indent="0">
              <a:buNone/>
              <a:defRPr lang="en-US" sz="2000" dirty="0"/>
            </a:lvl1pPr>
          </a:lstStyle>
          <a:p>
            <a:pPr lvl="0"/>
            <a:r>
              <a:rPr lang="en-US"/>
              <a:t>Enter content here</a:t>
            </a:r>
          </a:p>
        </p:txBody>
      </p:sp>
      <p:sp>
        <p:nvSpPr>
          <p:cNvPr id="20" name="Text Placeholder 35" hidden="1"/>
          <p:cNvSpPr>
            <a:spLocks noGrp="1"/>
          </p:cNvSpPr>
          <p:nvPr>
            <p:ph type="body" sz="quarter" idx="11" hasCustomPrompt="1"/>
          </p:nvPr>
        </p:nvSpPr>
        <p:spPr>
          <a:xfrm>
            <a:off x="3552851" y="2009358"/>
            <a:ext cx="2304000" cy="886397"/>
          </a:xfrm>
          <a:prstGeom prst="rect">
            <a:avLst/>
          </a:prstGeom>
        </p:spPr>
        <p:txBody>
          <a:bodyPr lIns="0" tIns="0" rIns="0" bIns="0">
            <a:spAutoFit/>
          </a:bodyPr>
          <a:lstStyle>
            <a:lvl1pPr marL="0" indent="0" algn="l">
              <a:spcBef>
                <a:spcPts val="0"/>
              </a:spcBef>
              <a:spcAft>
                <a:spcPts val="0"/>
              </a:spcAft>
              <a:buNone/>
              <a:defRPr sz="6400" b="1" i="0" spc="-200">
                <a:solidFill>
                  <a:schemeClr val="accent1"/>
                </a:solidFill>
                <a:latin typeface="Arial" charset="0"/>
                <a:ea typeface="Arial" charset="0"/>
                <a:cs typeface="Arial" charset="0"/>
              </a:defRPr>
            </a:lvl1pPr>
            <a:lvl2pPr marL="237061" indent="0" algn="l">
              <a:tabLst/>
              <a:defRPr sz="1600" b="0" i="0">
                <a:solidFill>
                  <a:srgbClr val="000000"/>
                </a:solidFill>
                <a:latin typeface="DIN-Light" charset="0"/>
                <a:ea typeface="DIN-Light" charset="0"/>
                <a:cs typeface="DIN-Light" charset="0"/>
              </a:defRPr>
            </a:lvl2pPr>
            <a:lvl3pPr marL="476239" indent="0" algn="l">
              <a:tabLst/>
              <a:defRPr sz="1600" b="0" i="0">
                <a:solidFill>
                  <a:srgbClr val="000000"/>
                </a:solidFill>
                <a:latin typeface="DIN-Light" charset="0"/>
                <a:ea typeface="DIN-Light" charset="0"/>
                <a:cs typeface="DIN-Light" charset="0"/>
              </a:defRPr>
            </a:lvl3pPr>
            <a:lvl4pPr marL="715415" indent="0" algn="l">
              <a:tabLst/>
              <a:defRPr sz="1600" b="0" i="0">
                <a:solidFill>
                  <a:srgbClr val="000000"/>
                </a:solidFill>
                <a:latin typeface="DIN-Light" charset="0"/>
                <a:ea typeface="DIN-Light" charset="0"/>
                <a:cs typeface="DIN-Light" charset="0"/>
              </a:defRPr>
            </a:lvl4pPr>
            <a:lvl5pPr marL="954593" indent="0" algn="l">
              <a:tabLst/>
              <a:defRPr sz="1600" b="0" i="0">
                <a:solidFill>
                  <a:srgbClr val="000000"/>
                </a:solidFill>
                <a:latin typeface="DIN-Light" charset="0"/>
                <a:ea typeface="DIN-Light" charset="0"/>
                <a:cs typeface="DIN-Light" charset="0"/>
              </a:defRPr>
            </a:lvl5pPr>
          </a:lstStyle>
          <a:p>
            <a:pPr lvl="0"/>
            <a:r>
              <a:rPr lang="en-US"/>
              <a:t>50%</a:t>
            </a:r>
          </a:p>
        </p:txBody>
      </p:sp>
      <p:sp>
        <p:nvSpPr>
          <p:cNvPr id="21" name="Text Placeholder 35" hidden="1"/>
          <p:cNvSpPr>
            <a:spLocks noGrp="1"/>
          </p:cNvSpPr>
          <p:nvPr>
            <p:ph type="body" sz="quarter" idx="12" hasCustomPrompt="1"/>
          </p:nvPr>
        </p:nvSpPr>
        <p:spPr>
          <a:xfrm>
            <a:off x="6288850" y="2009358"/>
            <a:ext cx="2304000" cy="886397"/>
          </a:xfrm>
          <a:prstGeom prst="rect">
            <a:avLst/>
          </a:prstGeom>
        </p:spPr>
        <p:txBody>
          <a:bodyPr lIns="0" tIns="0" rIns="0" bIns="0">
            <a:spAutoFit/>
          </a:bodyPr>
          <a:lstStyle>
            <a:lvl1pPr marL="0" indent="0" algn="l">
              <a:spcBef>
                <a:spcPts val="0"/>
              </a:spcBef>
              <a:spcAft>
                <a:spcPts val="0"/>
              </a:spcAft>
              <a:buNone/>
              <a:defRPr sz="6400" b="1" i="0" spc="-200">
                <a:solidFill>
                  <a:schemeClr val="accent1"/>
                </a:solidFill>
                <a:latin typeface="Arial" charset="0"/>
                <a:ea typeface="Arial" charset="0"/>
                <a:cs typeface="Arial" charset="0"/>
              </a:defRPr>
            </a:lvl1pPr>
            <a:lvl2pPr marL="237061" indent="0" algn="l">
              <a:tabLst/>
              <a:defRPr sz="1600" b="0" i="0">
                <a:solidFill>
                  <a:srgbClr val="000000"/>
                </a:solidFill>
                <a:latin typeface="DIN-Light" charset="0"/>
                <a:ea typeface="DIN-Light" charset="0"/>
                <a:cs typeface="DIN-Light" charset="0"/>
              </a:defRPr>
            </a:lvl2pPr>
            <a:lvl3pPr marL="476239" indent="0" algn="l">
              <a:tabLst/>
              <a:defRPr sz="1600" b="0" i="0">
                <a:solidFill>
                  <a:srgbClr val="000000"/>
                </a:solidFill>
                <a:latin typeface="DIN-Light" charset="0"/>
                <a:ea typeface="DIN-Light" charset="0"/>
                <a:cs typeface="DIN-Light" charset="0"/>
              </a:defRPr>
            </a:lvl3pPr>
            <a:lvl4pPr marL="715415" indent="0" algn="l">
              <a:tabLst/>
              <a:defRPr sz="1600" b="0" i="0">
                <a:solidFill>
                  <a:srgbClr val="000000"/>
                </a:solidFill>
                <a:latin typeface="DIN-Light" charset="0"/>
                <a:ea typeface="DIN-Light" charset="0"/>
                <a:cs typeface="DIN-Light" charset="0"/>
              </a:defRPr>
            </a:lvl4pPr>
            <a:lvl5pPr marL="954593" indent="0" algn="l">
              <a:tabLst/>
              <a:defRPr sz="1600" b="0" i="0">
                <a:solidFill>
                  <a:srgbClr val="000000"/>
                </a:solidFill>
                <a:latin typeface="DIN-Light" charset="0"/>
                <a:ea typeface="DIN-Light" charset="0"/>
                <a:cs typeface="DIN-Light" charset="0"/>
              </a:defRPr>
            </a:lvl5pPr>
          </a:lstStyle>
          <a:p>
            <a:pPr lvl="0"/>
            <a:r>
              <a:rPr lang="en-US"/>
              <a:t>78.5%</a:t>
            </a:r>
          </a:p>
        </p:txBody>
      </p:sp>
      <p:sp>
        <p:nvSpPr>
          <p:cNvPr id="22" name="Text Placeholder 35" hidden="1"/>
          <p:cNvSpPr>
            <a:spLocks noGrp="1"/>
          </p:cNvSpPr>
          <p:nvPr>
            <p:ph type="body" sz="quarter" idx="13" hasCustomPrompt="1"/>
          </p:nvPr>
        </p:nvSpPr>
        <p:spPr>
          <a:xfrm>
            <a:off x="3576001" y="2940668"/>
            <a:ext cx="2304000" cy="2936258"/>
          </a:xfrm>
          <a:prstGeom prst="rect">
            <a:avLst/>
          </a:prstGeom>
        </p:spPr>
        <p:txBody>
          <a:bodyPr lIns="0" tIns="0" rIns="0" bIns="0"/>
          <a:lstStyle>
            <a:lvl1pPr marL="0" indent="0" algn="l">
              <a:buNone/>
              <a:defRPr sz="1600" b="0" i="0">
                <a:solidFill>
                  <a:srgbClr val="FFFFFF"/>
                </a:solidFill>
                <a:latin typeface="Arial" charset="0"/>
                <a:ea typeface="Arial" charset="0"/>
                <a:cs typeface="Arial" charset="0"/>
              </a:defRPr>
            </a:lvl1pPr>
            <a:lvl2pPr marL="237061" indent="0" algn="l">
              <a:tabLst/>
              <a:defRPr sz="1600" b="0" i="0">
                <a:solidFill>
                  <a:srgbClr val="000000"/>
                </a:solidFill>
                <a:latin typeface="DIN-Light" charset="0"/>
                <a:ea typeface="DIN-Light" charset="0"/>
                <a:cs typeface="DIN-Light" charset="0"/>
              </a:defRPr>
            </a:lvl2pPr>
            <a:lvl3pPr marL="476239" indent="0" algn="l">
              <a:tabLst/>
              <a:defRPr sz="1600" b="0" i="0">
                <a:solidFill>
                  <a:srgbClr val="000000"/>
                </a:solidFill>
                <a:latin typeface="DIN-Light" charset="0"/>
                <a:ea typeface="DIN-Light" charset="0"/>
                <a:cs typeface="DIN-Light" charset="0"/>
              </a:defRPr>
            </a:lvl3pPr>
            <a:lvl4pPr marL="715415" indent="0" algn="l">
              <a:tabLst/>
              <a:defRPr sz="1600" b="0" i="0">
                <a:solidFill>
                  <a:srgbClr val="000000"/>
                </a:solidFill>
                <a:latin typeface="DIN-Light" charset="0"/>
                <a:ea typeface="DIN-Light" charset="0"/>
                <a:cs typeface="DIN-Light" charset="0"/>
              </a:defRPr>
            </a:lvl4pPr>
            <a:lvl5pPr marL="954593" indent="0" algn="l">
              <a:tabLst/>
              <a:defRPr sz="1600" b="0" i="0">
                <a:solidFill>
                  <a:srgbClr val="000000"/>
                </a:solidFill>
                <a:latin typeface="DIN-Light" charset="0"/>
                <a:ea typeface="DIN-Light" charset="0"/>
                <a:cs typeface="DIN-Light" charset="0"/>
              </a:defRPr>
            </a:lvl5pPr>
          </a:lstStyle>
          <a:p>
            <a:pPr lvl="0"/>
            <a:r>
              <a:rPr lang="en-US"/>
              <a:t>Enter content here</a:t>
            </a:r>
          </a:p>
        </p:txBody>
      </p:sp>
      <p:sp>
        <p:nvSpPr>
          <p:cNvPr id="19" name="Text Placeholder 35" hidden="1"/>
          <p:cNvSpPr>
            <a:spLocks noGrp="1"/>
          </p:cNvSpPr>
          <p:nvPr>
            <p:ph type="body" sz="quarter" idx="14" hasCustomPrompt="1"/>
          </p:nvPr>
        </p:nvSpPr>
        <p:spPr>
          <a:xfrm>
            <a:off x="6312000" y="2940668"/>
            <a:ext cx="2304000" cy="2936258"/>
          </a:xfrm>
          <a:prstGeom prst="rect">
            <a:avLst/>
          </a:prstGeom>
        </p:spPr>
        <p:txBody>
          <a:bodyPr lIns="0" tIns="0" rIns="0" bIns="0"/>
          <a:lstStyle>
            <a:lvl1pPr marL="0" indent="0" algn="l">
              <a:buNone/>
              <a:defRPr sz="1600" b="0" i="0">
                <a:solidFill>
                  <a:srgbClr val="FFFFFF"/>
                </a:solidFill>
                <a:latin typeface="Arial" charset="0"/>
                <a:ea typeface="Arial" charset="0"/>
                <a:cs typeface="Arial" charset="0"/>
              </a:defRPr>
            </a:lvl1pPr>
            <a:lvl2pPr marL="237061" indent="0" algn="l">
              <a:tabLst/>
              <a:defRPr sz="1600" b="0" i="0">
                <a:solidFill>
                  <a:srgbClr val="000000"/>
                </a:solidFill>
                <a:latin typeface="DIN-Light" charset="0"/>
                <a:ea typeface="DIN-Light" charset="0"/>
                <a:cs typeface="DIN-Light" charset="0"/>
              </a:defRPr>
            </a:lvl2pPr>
            <a:lvl3pPr marL="476239" indent="0" algn="l">
              <a:tabLst/>
              <a:defRPr sz="1600" b="0" i="0">
                <a:solidFill>
                  <a:srgbClr val="000000"/>
                </a:solidFill>
                <a:latin typeface="DIN-Light" charset="0"/>
                <a:ea typeface="DIN-Light" charset="0"/>
                <a:cs typeface="DIN-Light" charset="0"/>
              </a:defRPr>
            </a:lvl3pPr>
            <a:lvl4pPr marL="715415" indent="0" algn="l">
              <a:tabLst/>
              <a:defRPr sz="1600" b="0" i="0">
                <a:solidFill>
                  <a:srgbClr val="000000"/>
                </a:solidFill>
                <a:latin typeface="DIN-Light" charset="0"/>
                <a:ea typeface="DIN-Light" charset="0"/>
                <a:cs typeface="DIN-Light" charset="0"/>
              </a:defRPr>
            </a:lvl4pPr>
            <a:lvl5pPr marL="954593" indent="0" algn="l">
              <a:tabLst/>
              <a:defRPr sz="1600" b="0" i="0">
                <a:solidFill>
                  <a:srgbClr val="000000"/>
                </a:solidFill>
                <a:latin typeface="DIN-Light" charset="0"/>
                <a:ea typeface="DIN-Light" charset="0"/>
                <a:cs typeface="DIN-Light" charset="0"/>
              </a:defRPr>
            </a:lvl5pPr>
          </a:lstStyle>
          <a:p>
            <a:pPr lvl="0"/>
            <a:r>
              <a:rPr lang="en-US"/>
              <a:t>Enter content here</a:t>
            </a:r>
          </a:p>
        </p:txBody>
      </p:sp>
      <p:sp>
        <p:nvSpPr>
          <p:cNvPr id="24" name="Text Placeholder 35" hidden="1"/>
          <p:cNvSpPr>
            <a:spLocks noGrp="1"/>
          </p:cNvSpPr>
          <p:nvPr>
            <p:ph type="body" sz="quarter" idx="15" hasCustomPrompt="1"/>
          </p:nvPr>
        </p:nvSpPr>
        <p:spPr>
          <a:xfrm>
            <a:off x="9048000" y="2940668"/>
            <a:ext cx="2267700" cy="2936258"/>
          </a:xfrm>
          <a:prstGeom prst="rect">
            <a:avLst/>
          </a:prstGeom>
        </p:spPr>
        <p:txBody>
          <a:bodyPr lIns="0" tIns="0" rIns="0" bIns="0"/>
          <a:lstStyle>
            <a:lvl1pPr marL="0" indent="0" algn="l">
              <a:buNone/>
              <a:defRPr sz="1600" b="0" i="0">
                <a:solidFill>
                  <a:srgbClr val="FFFFFF"/>
                </a:solidFill>
                <a:latin typeface="Arial" charset="0"/>
                <a:ea typeface="Arial" charset="0"/>
                <a:cs typeface="Arial" charset="0"/>
              </a:defRPr>
            </a:lvl1pPr>
            <a:lvl2pPr marL="237061" indent="0" algn="l">
              <a:tabLst/>
              <a:defRPr sz="1600" b="0" i="0">
                <a:solidFill>
                  <a:srgbClr val="000000"/>
                </a:solidFill>
                <a:latin typeface="DIN-Light" charset="0"/>
                <a:ea typeface="DIN-Light" charset="0"/>
                <a:cs typeface="DIN-Light" charset="0"/>
              </a:defRPr>
            </a:lvl2pPr>
            <a:lvl3pPr marL="476239" indent="0" algn="l">
              <a:tabLst/>
              <a:defRPr sz="1600" b="0" i="0">
                <a:solidFill>
                  <a:srgbClr val="000000"/>
                </a:solidFill>
                <a:latin typeface="DIN-Light" charset="0"/>
                <a:ea typeface="DIN-Light" charset="0"/>
                <a:cs typeface="DIN-Light" charset="0"/>
              </a:defRPr>
            </a:lvl3pPr>
            <a:lvl4pPr marL="715415" indent="0" algn="l">
              <a:tabLst/>
              <a:defRPr sz="1600" b="0" i="0">
                <a:solidFill>
                  <a:srgbClr val="000000"/>
                </a:solidFill>
                <a:latin typeface="DIN-Light" charset="0"/>
                <a:ea typeface="DIN-Light" charset="0"/>
                <a:cs typeface="DIN-Light" charset="0"/>
              </a:defRPr>
            </a:lvl4pPr>
            <a:lvl5pPr marL="954593" indent="0" algn="l">
              <a:tabLst/>
              <a:defRPr sz="1600" b="0" i="0">
                <a:solidFill>
                  <a:srgbClr val="000000"/>
                </a:solidFill>
                <a:latin typeface="DIN-Light" charset="0"/>
                <a:ea typeface="DIN-Light" charset="0"/>
                <a:cs typeface="DIN-Light" charset="0"/>
              </a:defRPr>
            </a:lvl5pPr>
          </a:lstStyle>
          <a:p>
            <a:pPr lvl="0"/>
            <a:r>
              <a:rPr lang="en-US"/>
              <a:t>Enter content here</a:t>
            </a:r>
          </a:p>
        </p:txBody>
      </p:sp>
      <p:sp>
        <p:nvSpPr>
          <p:cNvPr id="27" name="Text Placeholder 35" hidden="1"/>
          <p:cNvSpPr>
            <a:spLocks noGrp="1"/>
          </p:cNvSpPr>
          <p:nvPr>
            <p:ph type="body" sz="quarter" idx="16" hasCustomPrompt="1"/>
          </p:nvPr>
        </p:nvSpPr>
        <p:spPr>
          <a:xfrm>
            <a:off x="9036425" y="2009358"/>
            <a:ext cx="2267700" cy="886397"/>
          </a:xfrm>
          <a:prstGeom prst="rect">
            <a:avLst/>
          </a:prstGeom>
        </p:spPr>
        <p:txBody>
          <a:bodyPr wrap="square" lIns="0" tIns="0" rIns="0" bIns="0">
            <a:spAutoFit/>
          </a:bodyPr>
          <a:lstStyle>
            <a:lvl1pPr marL="0" indent="0" algn="l">
              <a:spcBef>
                <a:spcPts val="0"/>
              </a:spcBef>
              <a:spcAft>
                <a:spcPts val="0"/>
              </a:spcAft>
              <a:buNone/>
              <a:defRPr sz="6400" b="1" i="0" spc="-200">
                <a:solidFill>
                  <a:schemeClr val="accent1"/>
                </a:solidFill>
                <a:latin typeface="Arial" charset="0"/>
                <a:ea typeface="Arial" charset="0"/>
                <a:cs typeface="Arial" charset="0"/>
              </a:defRPr>
            </a:lvl1pPr>
            <a:lvl2pPr marL="237061" indent="0" algn="l">
              <a:tabLst/>
              <a:defRPr sz="1600" b="0" i="0">
                <a:solidFill>
                  <a:srgbClr val="000000"/>
                </a:solidFill>
                <a:latin typeface="DIN-Light" charset="0"/>
                <a:ea typeface="DIN-Light" charset="0"/>
                <a:cs typeface="DIN-Light" charset="0"/>
              </a:defRPr>
            </a:lvl2pPr>
            <a:lvl3pPr marL="476239" indent="0" algn="l">
              <a:tabLst/>
              <a:defRPr sz="1600" b="0" i="0">
                <a:solidFill>
                  <a:srgbClr val="000000"/>
                </a:solidFill>
                <a:latin typeface="DIN-Light" charset="0"/>
                <a:ea typeface="DIN-Light" charset="0"/>
                <a:cs typeface="DIN-Light" charset="0"/>
              </a:defRPr>
            </a:lvl3pPr>
            <a:lvl4pPr marL="715415" indent="0" algn="l">
              <a:tabLst/>
              <a:defRPr sz="1600" b="0" i="0">
                <a:solidFill>
                  <a:srgbClr val="000000"/>
                </a:solidFill>
                <a:latin typeface="DIN-Light" charset="0"/>
                <a:ea typeface="DIN-Light" charset="0"/>
                <a:cs typeface="DIN-Light" charset="0"/>
              </a:defRPr>
            </a:lvl4pPr>
            <a:lvl5pPr marL="954593" indent="0" algn="l">
              <a:tabLst/>
              <a:defRPr sz="1600" b="0" i="0">
                <a:solidFill>
                  <a:srgbClr val="000000"/>
                </a:solidFill>
                <a:latin typeface="DIN-Light" charset="0"/>
                <a:ea typeface="DIN-Light" charset="0"/>
                <a:cs typeface="DIN-Light" charset="0"/>
              </a:defRPr>
            </a:lvl5pPr>
          </a:lstStyle>
          <a:p>
            <a:pPr lvl="0"/>
            <a:r>
              <a:rPr lang="en-US"/>
              <a:t>90.4%</a:t>
            </a:r>
          </a:p>
        </p:txBody>
      </p:sp>
      <p:sp>
        <p:nvSpPr>
          <p:cNvPr id="11" name="Footer Placeholder 4" hidden="1">
            <a:extLst>
              <a:ext uri="{FF2B5EF4-FFF2-40B4-BE49-F238E27FC236}">
                <a16:creationId xmlns:a16="http://schemas.microsoft.com/office/drawing/2014/main" id="{1430D68C-DE8D-4A24-920F-052CC2D6B9E7}"/>
              </a:ext>
            </a:extLst>
          </p:cNvPr>
          <p:cNvSpPr>
            <a:spLocks noGrp="1"/>
          </p:cNvSpPr>
          <p:nvPr>
            <p:ph type="ftr" sz="quarter" idx="3"/>
          </p:nvPr>
        </p:nvSpPr>
        <p:spPr>
          <a:xfrm>
            <a:off x="3438429" y="6162040"/>
            <a:ext cx="7500661" cy="365125"/>
          </a:xfrm>
          <a:prstGeom prst="rect">
            <a:avLst/>
          </a:prstGeom>
        </p:spPr>
        <p:txBody>
          <a:bodyPr vert="horz" lIns="91440" tIns="45720" rIns="91440" bIns="45720" rtlCol="0" anchor="ctr"/>
          <a:lstStyle>
            <a:lvl1pPr algn="r">
              <a:defRPr sz="1000">
                <a:solidFill>
                  <a:schemeClr val="bg1"/>
                </a:solidFill>
              </a:defRPr>
            </a:lvl1pPr>
          </a:lstStyle>
          <a:p>
            <a:r>
              <a:rPr lang="en-US"/>
              <a:t>Options ABCs | April 2020</a:t>
            </a:r>
          </a:p>
        </p:txBody>
      </p:sp>
      <p:sp>
        <p:nvSpPr>
          <p:cNvPr id="12" name="Slide Number Placeholder 5" hidden="1">
            <a:extLst>
              <a:ext uri="{FF2B5EF4-FFF2-40B4-BE49-F238E27FC236}">
                <a16:creationId xmlns:a16="http://schemas.microsoft.com/office/drawing/2014/main" id="{0458DFC8-1C9F-4F16-BBBD-0BBB160341B4}"/>
              </a:ext>
            </a:extLst>
          </p:cNvPr>
          <p:cNvSpPr>
            <a:spLocks noGrp="1"/>
          </p:cNvSpPr>
          <p:nvPr>
            <p:ph type="sldNum" sz="quarter" idx="4"/>
          </p:nvPr>
        </p:nvSpPr>
        <p:spPr>
          <a:xfrm>
            <a:off x="11001955" y="6162040"/>
            <a:ext cx="419100" cy="365125"/>
          </a:xfrm>
          <a:prstGeom prst="rect">
            <a:avLst/>
          </a:prstGeom>
        </p:spPr>
        <p:txBody>
          <a:bodyPr vert="horz" lIns="91440" tIns="45720" rIns="91440" bIns="45720" rtlCol="0" anchor="ctr"/>
          <a:lstStyle>
            <a:lvl1pPr algn="r">
              <a:defRPr sz="1000">
                <a:solidFill>
                  <a:schemeClr val="bg1"/>
                </a:solidFill>
              </a:defRPr>
            </a:lvl1pPr>
          </a:lstStyle>
          <a:p>
            <a:fld id="{021BF5AD-FB59-416D-A084-74B2A6E948B5}" type="slidenum">
              <a:rPr lang="en-US" smtClean="0"/>
              <a:pPr/>
              <a:t>‹#›</a:t>
            </a:fld>
            <a:endParaRPr lang="en-US"/>
          </a:p>
        </p:txBody>
      </p:sp>
    </p:spTree>
    <p:extLst>
      <p:ext uri="{BB962C8B-B14F-4D97-AF65-F5344CB8AC3E}">
        <p14:creationId xmlns:p14="http://schemas.microsoft.com/office/powerpoint/2010/main" val="38423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Back Cover new">
    <p:spTree>
      <p:nvGrpSpPr>
        <p:cNvPr id="1" name=""/>
        <p:cNvGrpSpPr/>
        <p:nvPr/>
      </p:nvGrpSpPr>
      <p:grpSpPr>
        <a:xfrm>
          <a:off x="0" y="0"/>
          <a:ext cx="0" cy="0"/>
          <a:chOff x="0" y="0"/>
          <a:chExt cx="0" cy="0"/>
        </a:xfrm>
      </p:grpSpPr>
      <p:sp>
        <p:nvSpPr>
          <p:cNvPr id="17" name="TextBox 16" hidden="1"/>
          <p:cNvSpPr txBox="1"/>
          <p:nvPr userDrawn="1"/>
        </p:nvSpPr>
        <p:spPr>
          <a:xfrm>
            <a:off x="9663659" y="5590200"/>
            <a:ext cx="1684741" cy="480000"/>
          </a:xfrm>
          <a:prstGeom prst="rect">
            <a:avLst/>
          </a:prstGeom>
          <a:noFill/>
        </p:spPr>
        <p:txBody>
          <a:bodyPr wrap="none" lIns="0" tIns="0" rIns="0" bIns="0" rtlCol="0" anchor="b">
            <a:noAutofit/>
          </a:bodyPr>
          <a:lstStyle/>
          <a:p>
            <a:pPr algn="r"/>
            <a:r>
              <a:rPr lang="en-US" sz="2133" b="1" i="0">
                <a:solidFill>
                  <a:srgbClr val="FFFFFF"/>
                </a:solidFill>
                <a:latin typeface="Arial" charset="0"/>
                <a:ea typeface="Arial" charset="0"/>
                <a:cs typeface="Arial" charset="0"/>
              </a:rPr>
              <a:t>tmx.com</a:t>
            </a:r>
          </a:p>
        </p:txBody>
      </p:sp>
      <p:sp>
        <p:nvSpPr>
          <p:cNvPr id="10" name="Title Placeholder 1" hidden="1"/>
          <p:cNvSpPr>
            <a:spLocks noGrp="1"/>
          </p:cNvSpPr>
          <p:nvPr>
            <p:ph type="title" hasCustomPrompt="1"/>
          </p:nvPr>
        </p:nvSpPr>
        <p:spPr>
          <a:xfrm>
            <a:off x="767080" y="692513"/>
            <a:ext cx="10481948" cy="800621"/>
          </a:xfrm>
          <a:prstGeom prst="rect">
            <a:avLst/>
          </a:prstGeom>
        </p:spPr>
        <p:txBody>
          <a:bodyPr vert="horz" lIns="91440" tIns="45720" rIns="91440" bIns="45720" rtlCol="0" anchor="t" anchorCtr="0">
            <a:normAutofit/>
          </a:bodyPr>
          <a:lstStyle>
            <a:lvl1pPr>
              <a:defRPr lang="en-US" dirty="0">
                <a:solidFill>
                  <a:schemeClr val="accent1"/>
                </a:solidFill>
              </a:defRPr>
            </a:lvl1pPr>
          </a:lstStyle>
          <a:p>
            <a:pPr lvl="0"/>
            <a:r>
              <a:rPr lang="en-US"/>
              <a:t>For more information</a:t>
            </a:r>
          </a:p>
        </p:txBody>
      </p:sp>
      <p:sp>
        <p:nvSpPr>
          <p:cNvPr id="14" name="Text Placeholder 35" hidden="1"/>
          <p:cNvSpPr>
            <a:spLocks noGrp="1"/>
          </p:cNvSpPr>
          <p:nvPr>
            <p:ph type="body" sz="quarter" idx="11" hasCustomPrompt="1"/>
          </p:nvPr>
        </p:nvSpPr>
        <p:spPr>
          <a:xfrm>
            <a:off x="870481" y="1537759"/>
            <a:ext cx="5879785" cy="481959"/>
          </a:xfrm>
          <a:prstGeom prst="rect">
            <a:avLst/>
          </a:prstGeom>
        </p:spPr>
        <p:txBody>
          <a:bodyPr lIns="0" tIns="0" rIns="0" bIns="0"/>
          <a:lstStyle>
            <a:lvl1pPr marL="0" indent="0" algn="l">
              <a:spcBef>
                <a:spcPts val="0"/>
              </a:spcBef>
              <a:spcAft>
                <a:spcPts val="3200"/>
              </a:spcAft>
              <a:buNone/>
              <a:defRPr sz="3000" b="1" i="0" cap="all" baseline="0">
                <a:solidFill>
                  <a:schemeClr val="bg1"/>
                </a:solidFill>
                <a:latin typeface="Arial" charset="0"/>
                <a:ea typeface="Arial" charset="0"/>
                <a:cs typeface="Arial" charset="0"/>
              </a:defRPr>
            </a:lvl1pPr>
            <a:lvl2pPr marL="0" indent="0" algn="l">
              <a:lnSpc>
                <a:spcPct val="70000"/>
              </a:lnSpc>
              <a:spcBef>
                <a:spcPts val="0"/>
              </a:spcBef>
              <a:tabLst/>
              <a:defRPr sz="1600" b="1" i="0">
                <a:solidFill>
                  <a:srgbClr val="FFFFFF"/>
                </a:solidFill>
                <a:latin typeface="DIN-Black" charset="0"/>
                <a:ea typeface="DIN-Black" charset="0"/>
                <a:cs typeface="DIN-Black" charset="0"/>
              </a:defRPr>
            </a:lvl2pPr>
            <a:lvl3pPr marL="0" indent="0" algn="l">
              <a:spcBef>
                <a:spcPts val="0"/>
              </a:spcBef>
              <a:spcAft>
                <a:spcPts val="1600"/>
              </a:spcAft>
              <a:tabLst/>
              <a:defRPr sz="933" b="1" i="0">
                <a:solidFill>
                  <a:srgbClr val="FFFFFF"/>
                </a:solidFill>
                <a:latin typeface="DIN-Bold" charset="0"/>
                <a:ea typeface="DIN-Bold" charset="0"/>
                <a:cs typeface="DIN-Bold" charset="0"/>
              </a:defRPr>
            </a:lvl3pPr>
            <a:lvl4pPr marL="0" indent="0" algn="l">
              <a:spcBef>
                <a:spcPts val="0"/>
              </a:spcBef>
              <a:tabLst/>
              <a:defRPr sz="1467" b="0" i="0">
                <a:solidFill>
                  <a:srgbClr val="FFFFFF"/>
                </a:solidFill>
                <a:latin typeface="DIN-Light" charset="0"/>
                <a:ea typeface="DIN-Light" charset="0"/>
                <a:cs typeface="DIN-Light" charset="0"/>
              </a:defRPr>
            </a:lvl4pPr>
            <a:lvl5pPr marL="954593" indent="0" algn="l">
              <a:tabLst/>
              <a:defRPr sz="1600" b="0" i="0">
                <a:solidFill>
                  <a:srgbClr val="FFFFFF"/>
                </a:solidFill>
                <a:latin typeface="DIN-Light" charset="0"/>
                <a:ea typeface="DIN-Light" charset="0"/>
                <a:cs typeface="DIN-Light" charset="0"/>
              </a:defRPr>
            </a:lvl5pPr>
          </a:lstStyle>
          <a:p>
            <a:pPr lvl="0"/>
            <a:r>
              <a:rPr lang="en-US"/>
              <a:t>BUSINESS LINE</a:t>
            </a:r>
          </a:p>
        </p:txBody>
      </p:sp>
      <p:sp>
        <p:nvSpPr>
          <p:cNvPr id="15" name="Text Placeholder 21" hidden="1"/>
          <p:cNvSpPr>
            <a:spLocks noGrp="1"/>
          </p:cNvSpPr>
          <p:nvPr>
            <p:ph type="body" sz="quarter" idx="16" hasCustomPrompt="1"/>
          </p:nvPr>
        </p:nvSpPr>
        <p:spPr>
          <a:xfrm>
            <a:off x="875559" y="2241135"/>
            <a:ext cx="3118104" cy="246221"/>
          </a:xfrm>
          <a:prstGeom prst="rect">
            <a:avLst/>
          </a:prstGeom>
        </p:spPr>
        <p:txBody>
          <a:bodyPr wrap="none" lIns="0" tIns="0" rIns="0" bIns="0">
            <a:noAutofit/>
          </a:bodyPr>
          <a:lstStyle>
            <a:lvl1pPr marL="0" indent="0" algn="l">
              <a:buNone/>
              <a:defRPr sz="2000" b="1" i="0" cap="all" baseline="0">
                <a:solidFill>
                  <a:schemeClr val="bg1"/>
                </a:solidFill>
                <a:latin typeface="Arial Black" charset="0"/>
                <a:ea typeface="Arial Black" charset="0"/>
                <a:cs typeface="Arial Black" charset="0"/>
              </a:defRPr>
            </a:lvl1pPr>
            <a:lvl2pPr algn="l">
              <a:defRPr sz="1600"/>
            </a:lvl2pPr>
            <a:lvl3pPr algn="l">
              <a:defRPr sz="1600"/>
            </a:lvl3pPr>
            <a:lvl4pPr algn="l">
              <a:defRPr sz="1600"/>
            </a:lvl4pPr>
            <a:lvl5pPr algn="l">
              <a:defRPr sz="1600"/>
            </a:lvl5pPr>
          </a:lstStyle>
          <a:p>
            <a:pPr lvl="0"/>
            <a:r>
              <a:rPr lang="en-US"/>
              <a:t>FIRSTNAME LASTNAME</a:t>
            </a:r>
          </a:p>
        </p:txBody>
      </p:sp>
      <p:sp>
        <p:nvSpPr>
          <p:cNvPr id="22" name="Text Placeholder 25" hidden="1"/>
          <p:cNvSpPr>
            <a:spLocks noGrp="1"/>
          </p:cNvSpPr>
          <p:nvPr>
            <p:ph type="body" sz="quarter" idx="18" hasCustomPrompt="1"/>
          </p:nvPr>
        </p:nvSpPr>
        <p:spPr>
          <a:xfrm>
            <a:off x="885720" y="3034824"/>
            <a:ext cx="3120000" cy="2160000"/>
          </a:xfrm>
          <a:prstGeom prst="rect">
            <a:avLst/>
          </a:prstGeom>
        </p:spPr>
        <p:txBody>
          <a:bodyPr wrap="square" lIns="0" tIns="0" rIns="0" bIns="0"/>
          <a:lstStyle>
            <a:lvl1pPr marL="0" indent="0" algn="l">
              <a:lnSpc>
                <a:spcPts val="1600"/>
              </a:lnSpc>
              <a:spcBef>
                <a:spcPts val="0"/>
              </a:spcBef>
              <a:spcAft>
                <a:spcPts val="900"/>
              </a:spcAft>
              <a:buNone/>
              <a:tabLst>
                <a:tab pos="228600" algn="l"/>
              </a:tabLst>
              <a:defRPr sz="1500" b="0" i="0" baseline="0">
                <a:solidFill>
                  <a:schemeClr val="bg1"/>
                </a:solidFill>
                <a:latin typeface="Arial" charset="0"/>
                <a:ea typeface="Arial" charset="0"/>
                <a:cs typeface="Arial" charset="0"/>
              </a:defRPr>
            </a:lvl1pPr>
            <a:lvl2pPr algn="l">
              <a:defRPr sz="1467" b="0" i="0">
                <a:latin typeface="DIN-Light" charset="0"/>
                <a:ea typeface="DIN-Light" charset="0"/>
                <a:cs typeface="DIN-Light" charset="0"/>
              </a:defRPr>
            </a:lvl2pPr>
            <a:lvl3pPr algn="l">
              <a:defRPr sz="1467" b="0" i="0">
                <a:latin typeface="DIN-Light" charset="0"/>
                <a:ea typeface="DIN-Light" charset="0"/>
                <a:cs typeface="DIN-Light" charset="0"/>
              </a:defRPr>
            </a:lvl3pPr>
            <a:lvl4pPr algn="l">
              <a:defRPr sz="1467" b="0" i="0">
                <a:latin typeface="DIN-Light" charset="0"/>
                <a:ea typeface="DIN-Light" charset="0"/>
                <a:cs typeface="DIN-Light" charset="0"/>
              </a:defRPr>
            </a:lvl4pPr>
            <a:lvl5pPr algn="l">
              <a:defRPr sz="1467" b="0" i="0">
                <a:latin typeface="DIN-Light" charset="0"/>
                <a:ea typeface="DIN-Light" charset="0"/>
                <a:cs typeface="DIN-Light" charset="0"/>
              </a:defRPr>
            </a:lvl5pPr>
          </a:lstStyle>
          <a:p>
            <a:pPr lvl="0"/>
            <a:r>
              <a:rPr lang="en-US"/>
              <a:t>T	+1 514 871-2424</a:t>
            </a:r>
            <a:br>
              <a:rPr lang="en-US"/>
            </a:br>
            <a:r>
              <a:rPr lang="en-US"/>
              <a:t>C	+1 514 871-2424</a:t>
            </a:r>
          </a:p>
          <a:p>
            <a:pPr lvl="0"/>
            <a:r>
              <a:rPr lang="en-US"/>
              <a:t>john.smith@tmx.com</a:t>
            </a:r>
          </a:p>
        </p:txBody>
      </p:sp>
      <p:sp>
        <p:nvSpPr>
          <p:cNvPr id="24" name="Text Placeholder 2" hidden="1"/>
          <p:cNvSpPr txBox="1">
            <a:spLocks/>
          </p:cNvSpPr>
          <p:nvPr userDrawn="1"/>
        </p:nvSpPr>
        <p:spPr>
          <a:xfrm>
            <a:off x="7975001" y="2259424"/>
            <a:ext cx="3360000" cy="2639999"/>
          </a:xfrm>
          <a:prstGeom prst="rect">
            <a:avLst/>
          </a:prstGeom>
        </p:spPr>
        <p:txBody>
          <a:bodyPr lIns="0" tIns="0" rIns="0" bIns="0"/>
          <a:lstStyle>
            <a:lvl1pPr marL="0" indent="0" algn="l" defTabSz="685800" rtl="0" eaLnBrk="1" latinLnBrk="0" hangingPunct="1">
              <a:lnSpc>
                <a:spcPct val="90000"/>
              </a:lnSpc>
              <a:spcBef>
                <a:spcPts val="0"/>
              </a:spcBef>
              <a:spcAft>
                <a:spcPts val="2400"/>
              </a:spcAft>
              <a:buFont typeface="Arial" panose="020B0604020202020204" pitchFamily="34" charset="0"/>
              <a:buNone/>
              <a:defRPr sz="900" b="1" i="0" kern="1200">
                <a:solidFill>
                  <a:srgbClr val="FFFFFF"/>
                </a:solidFill>
                <a:latin typeface="Arial" charset="0"/>
                <a:ea typeface="Arial" charset="0"/>
                <a:cs typeface="Arial" charset="0"/>
              </a:defRPr>
            </a:lvl1pPr>
            <a:lvl2pPr marL="0" indent="0" algn="l" defTabSz="685800" rtl="0" eaLnBrk="1" latinLnBrk="0" hangingPunct="1">
              <a:lnSpc>
                <a:spcPct val="70000"/>
              </a:lnSpc>
              <a:spcBef>
                <a:spcPts val="0"/>
              </a:spcBef>
              <a:buFont typeface="Arial" panose="020B0604020202020204" pitchFamily="34" charset="0"/>
              <a:buNone/>
              <a:tabLst/>
              <a:defRPr sz="1200" b="1" i="0" kern="1200">
                <a:solidFill>
                  <a:srgbClr val="FFFFFF"/>
                </a:solidFill>
                <a:latin typeface="DIN-Black" charset="0"/>
                <a:ea typeface="DIN-Black" charset="0"/>
                <a:cs typeface="DIN-Black" charset="0"/>
              </a:defRPr>
            </a:lvl2pPr>
            <a:lvl3pPr marL="0" indent="0" algn="l" defTabSz="685800" rtl="0" eaLnBrk="1" latinLnBrk="0" hangingPunct="1">
              <a:lnSpc>
                <a:spcPct val="90000"/>
              </a:lnSpc>
              <a:spcBef>
                <a:spcPts val="0"/>
              </a:spcBef>
              <a:spcAft>
                <a:spcPts val="1200"/>
              </a:spcAft>
              <a:buFont typeface="Arial" panose="020B0604020202020204" pitchFamily="34" charset="0"/>
              <a:buNone/>
              <a:tabLst/>
              <a:defRPr sz="700" b="1" i="0" kern="1200">
                <a:solidFill>
                  <a:srgbClr val="FFFFFF"/>
                </a:solidFill>
                <a:latin typeface="DIN-Bold" charset="0"/>
                <a:ea typeface="DIN-Bold" charset="0"/>
                <a:cs typeface="DIN-Bold" charset="0"/>
              </a:defRPr>
            </a:lvl3pPr>
            <a:lvl4pPr marL="0" indent="0" algn="l" defTabSz="685800" rtl="0" eaLnBrk="1" latinLnBrk="0" hangingPunct="1">
              <a:lnSpc>
                <a:spcPct val="90000"/>
              </a:lnSpc>
              <a:spcBef>
                <a:spcPts val="0"/>
              </a:spcBef>
              <a:buFont typeface="Arial" panose="020B0604020202020204" pitchFamily="34" charset="0"/>
              <a:buNone/>
              <a:tabLst/>
              <a:defRPr sz="1100" b="0" i="0" kern="1200">
                <a:solidFill>
                  <a:srgbClr val="FFFFFF"/>
                </a:solidFill>
                <a:latin typeface="DIN-Light" charset="0"/>
                <a:ea typeface="DIN-Light" charset="0"/>
                <a:cs typeface="DIN-Light" charset="0"/>
              </a:defRPr>
            </a:lvl4pPr>
            <a:lvl5pPr marL="715963" indent="0" algn="l" defTabSz="685800" rtl="0" eaLnBrk="1" latinLnBrk="0" hangingPunct="1">
              <a:lnSpc>
                <a:spcPct val="90000"/>
              </a:lnSpc>
              <a:spcBef>
                <a:spcPts val="375"/>
              </a:spcBef>
              <a:buFont typeface="Arial" panose="020B0604020202020204" pitchFamily="34" charset="0"/>
              <a:buNone/>
              <a:tabLst/>
              <a:defRPr sz="1200" b="0" i="0" kern="1200">
                <a:solidFill>
                  <a:srgbClr val="FFFFFF"/>
                </a:solidFill>
                <a:latin typeface="DIN-Light" charset="0"/>
                <a:ea typeface="DIN-Light" charset="0"/>
                <a:cs typeface="DIN-Light"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800"/>
              </a:spcAft>
            </a:pPr>
            <a:r>
              <a:rPr lang="en-US" sz="800" b="0">
                <a:solidFill>
                  <a:schemeClr val="bg1"/>
                </a:solidFill>
              </a:rPr>
              <a:t>The document and the information contained therein are provided “as is” for information purposes only and are not intended to provide investment, financial or other advice, and should not be relied on for any trading, business, financial or other purposes. The information provided is not an invitation to purchase securities listed on Toronto Stock Exchange and/or TSX Venture Exchange. TMX Group Limited and its affiliated companies (collectively, “TMX”) do not endorse or recommend any securities referenced in this document. Neither TMX Group Limited, nor any of its affiliated companies or entities, guarantees the completeness of the information contained in this document and we are not responsible for </a:t>
            </a:r>
            <a:br>
              <a:rPr lang="en-US" sz="800" b="0">
                <a:solidFill>
                  <a:schemeClr val="bg1"/>
                </a:solidFill>
              </a:rPr>
            </a:br>
            <a:r>
              <a:rPr lang="en-US" sz="800" b="0">
                <a:solidFill>
                  <a:schemeClr val="bg1"/>
                </a:solidFill>
              </a:rPr>
              <a:t>any errors or omissions in, or your use of, or reliance on, the information.</a:t>
            </a:r>
          </a:p>
          <a:p>
            <a:pPr>
              <a:spcAft>
                <a:spcPts val="800"/>
              </a:spcAft>
            </a:pPr>
            <a:r>
              <a:rPr lang="en-US" sz="800" b="0">
                <a:solidFill>
                  <a:schemeClr val="bg1"/>
                </a:solidFill>
              </a:rPr>
              <a:t>© 2018 TSX Inc. All rights reserved. Do not sell, reproduce or modify this document without TSX Inc.’s prior written consent. TMX, the TMX design, TMX Group, Toronto Stock Exchange, TSX, TSX Venture Exchange and TSXV are the trademarks of TSX Inc. </a:t>
            </a:r>
            <a:endParaRPr lang="en-US" sz="800" b="0">
              <a:solidFill>
                <a:schemeClr val="bg1"/>
              </a:solidFill>
              <a:effectLst/>
            </a:endParaRPr>
          </a:p>
        </p:txBody>
      </p:sp>
      <p:sp>
        <p:nvSpPr>
          <p:cNvPr id="30" name="Text Placeholder 21" hidden="1"/>
          <p:cNvSpPr>
            <a:spLocks noGrp="1"/>
          </p:cNvSpPr>
          <p:nvPr>
            <p:ph type="body" sz="quarter" idx="19" hasCustomPrompt="1"/>
          </p:nvPr>
        </p:nvSpPr>
        <p:spPr>
          <a:xfrm>
            <a:off x="4556727" y="2241134"/>
            <a:ext cx="3118104" cy="246888"/>
          </a:xfrm>
          <a:prstGeom prst="rect">
            <a:avLst/>
          </a:prstGeom>
        </p:spPr>
        <p:txBody>
          <a:bodyPr wrap="none" lIns="0" tIns="0" rIns="0" bIns="0">
            <a:noAutofit/>
          </a:bodyPr>
          <a:lstStyle>
            <a:lvl1pPr marL="0" indent="0" algn="l">
              <a:buNone/>
              <a:defRPr sz="2000" b="1" i="0" cap="all" baseline="0">
                <a:solidFill>
                  <a:schemeClr val="bg1"/>
                </a:solidFill>
                <a:latin typeface="Arial Black" charset="0"/>
                <a:ea typeface="Arial Black" charset="0"/>
                <a:cs typeface="Arial Black" charset="0"/>
              </a:defRPr>
            </a:lvl1pPr>
            <a:lvl2pPr algn="l">
              <a:defRPr sz="1600"/>
            </a:lvl2pPr>
            <a:lvl3pPr algn="l">
              <a:defRPr sz="1600"/>
            </a:lvl3pPr>
            <a:lvl4pPr algn="l">
              <a:defRPr sz="1600"/>
            </a:lvl4pPr>
            <a:lvl5pPr algn="l">
              <a:defRPr sz="1600"/>
            </a:lvl5pPr>
          </a:lstStyle>
          <a:p>
            <a:pPr lvl="0"/>
            <a:r>
              <a:rPr lang="en-US"/>
              <a:t>FIRSTNAME LASTNAME</a:t>
            </a:r>
          </a:p>
        </p:txBody>
      </p:sp>
      <p:sp>
        <p:nvSpPr>
          <p:cNvPr id="32" name="Text Placeholder 25" hidden="1"/>
          <p:cNvSpPr>
            <a:spLocks noGrp="1"/>
          </p:cNvSpPr>
          <p:nvPr>
            <p:ph type="body" sz="quarter" idx="21" hasCustomPrompt="1"/>
          </p:nvPr>
        </p:nvSpPr>
        <p:spPr>
          <a:xfrm>
            <a:off x="4556728" y="2991644"/>
            <a:ext cx="3120000" cy="2160000"/>
          </a:xfrm>
          <a:prstGeom prst="rect">
            <a:avLst/>
          </a:prstGeom>
        </p:spPr>
        <p:txBody>
          <a:bodyPr wrap="square" lIns="0" tIns="0" rIns="0" bIns="0"/>
          <a:lstStyle>
            <a:lvl1pPr marL="0" indent="0" algn="l">
              <a:spcBef>
                <a:spcPts val="0"/>
              </a:spcBef>
              <a:buNone/>
              <a:tabLst>
                <a:tab pos="228600" algn="l"/>
              </a:tabLst>
              <a:defRPr sz="1467" b="0" i="0" baseline="0">
                <a:solidFill>
                  <a:schemeClr val="bg1"/>
                </a:solidFill>
                <a:latin typeface="Arial" charset="0"/>
                <a:ea typeface="Arial" charset="0"/>
                <a:cs typeface="Arial" charset="0"/>
              </a:defRPr>
            </a:lvl1pPr>
            <a:lvl2pPr algn="l">
              <a:defRPr sz="1467" b="0" i="0">
                <a:latin typeface="DIN-Light" charset="0"/>
                <a:ea typeface="DIN-Light" charset="0"/>
                <a:cs typeface="DIN-Light" charset="0"/>
              </a:defRPr>
            </a:lvl2pPr>
            <a:lvl3pPr algn="l">
              <a:defRPr sz="1467" b="0" i="0">
                <a:latin typeface="DIN-Light" charset="0"/>
                <a:ea typeface="DIN-Light" charset="0"/>
                <a:cs typeface="DIN-Light" charset="0"/>
              </a:defRPr>
            </a:lvl3pPr>
            <a:lvl4pPr algn="l">
              <a:defRPr sz="1467" b="0" i="0">
                <a:latin typeface="DIN-Light" charset="0"/>
                <a:ea typeface="DIN-Light" charset="0"/>
                <a:cs typeface="DIN-Light" charset="0"/>
              </a:defRPr>
            </a:lvl4pPr>
            <a:lvl5pPr algn="l">
              <a:defRPr sz="1467" b="0" i="0">
                <a:latin typeface="DIN-Light" charset="0"/>
                <a:ea typeface="DIN-Light" charset="0"/>
                <a:cs typeface="DIN-Light" charset="0"/>
              </a:defRPr>
            </a:lvl5pPr>
          </a:lstStyle>
          <a:p>
            <a:pPr lvl="0"/>
            <a:r>
              <a:rPr lang="en-US"/>
              <a:t>T	+1 514 871-2424</a:t>
            </a:r>
            <a:br>
              <a:rPr lang="en-US"/>
            </a:br>
            <a:r>
              <a:rPr lang="en-US"/>
              <a:t>C	+1 514 871-2424</a:t>
            </a:r>
          </a:p>
          <a:p>
            <a:pPr lvl="0"/>
            <a:r>
              <a:rPr lang="en-US"/>
              <a:t>john.smith@tmx.com</a:t>
            </a:r>
          </a:p>
        </p:txBody>
      </p:sp>
      <p:sp>
        <p:nvSpPr>
          <p:cNvPr id="3" name="Text Placeholder 2" hidden="1">
            <a:extLst>
              <a:ext uri="{FF2B5EF4-FFF2-40B4-BE49-F238E27FC236}">
                <a16:creationId xmlns:a16="http://schemas.microsoft.com/office/drawing/2014/main" id="{55253460-AD53-427E-95A9-96A750EF4AE8}"/>
              </a:ext>
            </a:extLst>
          </p:cNvPr>
          <p:cNvSpPr>
            <a:spLocks noGrp="1"/>
          </p:cNvSpPr>
          <p:nvPr>
            <p:ph type="body" sz="quarter" idx="22" hasCustomPrompt="1"/>
          </p:nvPr>
        </p:nvSpPr>
        <p:spPr>
          <a:xfrm>
            <a:off x="889000" y="2546258"/>
            <a:ext cx="3017838" cy="277812"/>
          </a:xfrm>
        </p:spPr>
        <p:txBody>
          <a:bodyPr lIns="0" tIns="0"/>
          <a:lstStyle>
            <a:lvl1pPr marL="0" indent="0">
              <a:spcBef>
                <a:spcPts val="0"/>
              </a:spcBef>
              <a:spcAft>
                <a:spcPts val="0"/>
              </a:spcAft>
              <a:buNone/>
              <a:defRPr sz="1000" b="1"/>
            </a:lvl1pPr>
          </a:lstStyle>
          <a:p>
            <a:pPr lvl="0"/>
            <a:r>
              <a:rPr lang="en-US"/>
              <a:t>Title</a:t>
            </a:r>
          </a:p>
        </p:txBody>
      </p:sp>
      <p:sp>
        <p:nvSpPr>
          <p:cNvPr id="18" name="Text Placeholder 2" hidden="1">
            <a:extLst>
              <a:ext uri="{FF2B5EF4-FFF2-40B4-BE49-F238E27FC236}">
                <a16:creationId xmlns:a16="http://schemas.microsoft.com/office/drawing/2014/main" id="{4579E176-CF58-4C59-93FC-788DCA24345F}"/>
              </a:ext>
            </a:extLst>
          </p:cNvPr>
          <p:cNvSpPr>
            <a:spLocks noGrp="1"/>
          </p:cNvSpPr>
          <p:nvPr>
            <p:ph type="body" sz="quarter" idx="23" hasCustomPrompt="1"/>
          </p:nvPr>
        </p:nvSpPr>
        <p:spPr>
          <a:xfrm>
            <a:off x="4556728" y="2546258"/>
            <a:ext cx="3017838" cy="277812"/>
          </a:xfrm>
        </p:spPr>
        <p:txBody>
          <a:bodyPr lIns="0" tIns="0"/>
          <a:lstStyle>
            <a:lvl1pPr marL="0" indent="0">
              <a:spcBef>
                <a:spcPts val="0"/>
              </a:spcBef>
              <a:spcAft>
                <a:spcPts val="0"/>
              </a:spcAft>
              <a:buNone/>
              <a:defRPr sz="1000" b="1"/>
            </a:lvl1pPr>
          </a:lstStyle>
          <a:p>
            <a:pPr lvl="0"/>
            <a:r>
              <a:rPr lang="en-US"/>
              <a:t>Title</a:t>
            </a:r>
          </a:p>
        </p:txBody>
      </p:sp>
      <p:pic>
        <p:nvPicPr>
          <p:cNvPr id="13" name="Picture 12" hidden="1">
            <a:extLst>
              <a:ext uri="{FF2B5EF4-FFF2-40B4-BE49-F238E27FC236}">
                <a16:creationId xmlns:a16="http://schemas.microsoft.com/office/drawing/2014/main" id="{49D4435A-91F6-4682-9B51-FB6C310BFB25}"/>
              </a:ext>
            </a:extLst>
          </p:cNvPr>
          <p:cNvPicPr>
            <a:picLocks noChangeAspect="1"/>
          </p:cNvPicPr>
          <p:nvPr userDrawn="1"/>
        </p:nvPicPr>
        <p:blipFill>
          <a:blip r:embed="rId2"/>
          <a:stretch>
            <a:fillRect/>
          </a:stretch>
        </p:blipFill>
        <p:spPr bwMode="black">
          <a:xfrm>
            <a:off x="880109" y="5332475"/>
            <a:ext cx="2646875" cy="1060704"/>
          </a:xfrm>
          <a:prstGeom prst="rect">
            <a:avLst/>
          </a:prstGeom>
        </p:spPr>
      </p:pic>
    </p:spTree>
    <p:extLst>
      <p:ext uri="{BB962C8B-B14F-4D97-AF65-F5344CB8AC3E}">
        <p14:creationId xmlns:p14="http://schemas.microsoft.com/office/powerpoint/2010/main" val="21262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pic>
        <p:nvPicPr>
          <p:cNvPr id="8" name="Picture 7" descr="girl_5_Save4Web_Hig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1600"/>
          </a:xfrm>
          <a:prstGeom prst="rect">
            <a:avLst/>
          </a:prstGeom>
        </p:spPr>
      </p:pic>
      <p:grpSp>
        <p:nvGrpSpPr>
          <p:cNvPr id="13" name="Group 12"/>
          <p:cNvGrpSpPr/>
          <p:nvPr userDrawn="1"/>
        </p:nvGrpSpPr>
        <p:grpSpPr>
          <a:xfrm>
            <a:off x="-406400"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latin typeface="Arial" panose="020B0604020202020204" pitchFamily="34" charset="0"/>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latin typeface="Arial" panose="020B0604020202020204" pitchFamily="34" charset="0"/>
              </a:endParaRPr>
            </a:p>
          </p:txBody>
        </p:sp>
      </p:grpSp>
      <p:sp>
        <p:nvSpPr>
          <p:cNvPr id="2" name="Title 1"/>
          <p:cNvSpPr>
            <a:spLocks noGrp="1"/>
          </p:cNvSpPr>
          <p:nvPr>
            <p:ph type="ctrTitle"/>
          </p:nvPr>
        </p:nvSpPr>
        <p:spPr>
          <a:xfrm>
            <a:off x="609604" y="1219201"/>
            <a:ext cx="4165599" cy="1981200"/>
          </a:xfrm>
        </p:spPr>
        <p:txBody>
          <a:bodyPr/>
          <a:lstStyle>
            <a:lvl1pPr>
              <a:defRPr sz="3200" b="0">
                <a:solidFill>
                  <a:srgbClr val="FFFFFF"/>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09600" y="3352804"/>
            <a:ext cx="4165600" cy="609599"/>
          </a:xfrm>
        </p:spPr>
        <p:txBody>
          <a:bodyPr/>
          <a:lstStyle>
            <a:lvl1pPr marL="0" indent="0" algn="l">
              <a:spcBef>
                <a:spcPts val="0"/>
              </a:spcBef>
              <a:buNone/>
              <a:defRPr sz="1600">
                <a:solidFill>
                  <a:schemeClr val="bg1"/>
                </a:solidFill>
              </a:defRPr>
            </a:lvl1pPr>
            <a:lvl2pPr marL="457131" indent="0" algn="ctr">
              <a:buNone/>
              <a:defRPr>
                <a:solidFill>
                  <a:schemeClr val="tx1">
                    <a:tint val="75000"/>
                  </a:schemeClr>
                </a:solidFill>
              </a:defRPr>
            </a:lvl2pPr>
            <a:lvl3pPr marL="914264" indent="0" algn="ctr">
              <a:buNone/>
              <a:defRPr>
                <a:solidFill>
                  <a:schemeClr val="tx1">
                    <a:tint val="75000"/>
                  </a:schemeClr>
                </a:solidFill>
              </a:defRPr>
            </a:lvl3pPr>
            <a:lvl4pPr marL="1371396" indent="0" algn="ctr">
              <a:buNone/>
              <a:defRPr>
                <a:solidFill>
                  <a:schemeClr val="tx1">
                    <a:tint val="75000"/>
                  </a:schemeClr>
                </a:solidFill>
              </a:defRPr>
            </a:lvl4pPr>
            <a:lvl5pPr marL="1828528" indent="0" algn="ctr">
              <a:buNone/>
              <a:defRPr>
                <a:solidFill>
                  <a:schemeClr val="tx1">
                    <a:tint val="75000"/>
                  </a:schemeClr>
                </a:solidFill>
              </a:defRPr>
            </a:lvl5pPr>
            <a:lvl6pPr marL="2285662" indent="0" algn="ctr">
              <a:buNone/>
              <a:defRPr>
                <a:solidFill>
                  <a:schemeClr val="tx1">
                    <a:tint val="75000"/>
                  </a:schemeClr>
                </a:solidFill>
              </a:defRPr>
            </a:lvl6pPr>
            <a:lvl7pPr marL="2742790"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34209"/>
            <a:ext cx="3048000" cy="501651"/>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pic>
        <p:nvPicPr>
          <p:cNvPr id="5" name="Picture 4" descr="A blue sign with white text&#10;&#10;Description automatically generated with medium confidence">
            <a:extLst>
              <a:ext uri="{FF2B5EF4-FFF2-40B4-BE49-F238E27FC236}">
                <a16:creationId xmlns:a16="http://schemas.microsoft.com/office/drawing/2014/main" id="{2D189FF2-A657-174A-DEBF-D9008E86E9AF}"/>
              </a:ext>
            </a:extLst>
          </p:cNvPr>
          <p:cNvPicPr>
            <a:picLocks noChangeAspect="1"/>
          </p:cNvPicPr>
          <p:nvPr userDrawn="1"/>
        </p:nvPicPr>
        <p:blipFill>
          <a:blip r:embed="rId4"/>
          <a:stretch>
            <a:fillRect/>
          </a:stretch>
        </p:blipFill>
        <p:spPr>
          <a:xfrm>
            <a:off x="469894" y="5646418"/>
            <a:ext cx="5448305" cy="891541"/>
          </a:xfrm>
          <a:prstGeom prst="rect">
            <a:avLst/>
          </a:prstGeom>
        </p:spPr>
      </p:pic>
    </p:spTree>
    <p:extLst>
      <p:ext uri="{BB962C8B-B14F-4D97-AF65-F5344CB8AC3E}">
        <p14:creationId xmlns:p14="http://schemas.microsoft.com/office/powerpoint/2010/main" val="6961367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MX slide">
    <p:spTree>
      <p:nvGrpSpPr>
        <p:cNvPr id="1" name=""/>
        <p:cNvGrpSpPr/>
        <p:nvPr/>
      </p:nvGrpSpPr>
      <p:grpSpPr>
        <a:xfrm>
          <a:off x="0" y="0"/>
          <a:ext cx="0" cy="0"/>
          <a:chOff x="0" y="0"/>
          <a:chExt cx="0" cy="0"/>
        </a:xfrm>
      </p:grpSpPr>
      <p:pic>
        <p:nvPicPr>
          <p:cNvPr id="5" name="Picture 4" hidden="1">
            <a:extLst>
              <a:ext uri="{FF2B5EF4-FFF2-40B4-BE49-F238E27FC236}">
                <a16:creationId xmlns:a16="http://schemas.microsoft.com/office/drawing/2014/main" id="{568ABAD3-0B1A-40DF-92FF-FE4D150D529D}"/>
              </a:ext>
            </a:extLst>
          </p:cNvPr>
          <p:cNvPicPr>
            <a:picLocks noChangeAspect="1"/>
          </p:cNvPicPr>
          <p:nvPr userDrawn="1"/>
        </p:nvPicPr>
        <p:blipFill>
          <a:blip r:embed="rId2"/>
          <a:stretch>
            <a:fillRect/>
          </a:stretch>
        </p:blipFill>
        <p:spPr bwMode="invGray">
          <a:xfrm>
            <a:off x="3540077" y="2414768"/>
            <a:ext cx="5072605" cy="2032786"/>
          </a:xfrm>
          <a:prstGeom prst="rect">
            <a:avLst/>
          </a:prstGeom>
        </p:spPr>
      </p:pic>
    </p:spTree>
    <p:extLst>
      <p:ext uri="{BB962C8B-B14F-4D97-AF65-F5344CB8AC3E}">
        <p14:creationId xmlns:p14="http://schemas.microsoft.com/office/powerpoint/2010/main" val="271368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matchingName="Title Slide">
  <p:cSld name="1_Title Slide">
    <p:bg>
      <p:bgPr>
        <a:solidFill>
          <a:schemeClr val="dk2"/>
        </a:solidFill>
        <a:effectLst/>
      </p:bgPr>
    </p:bg>
    <p:spTree>
      <p:nvGrpSpPr>
        <p:cNvPr id="1" name="Shape 18"/>
        <p:cNvGrpSpPr/>
        <p:nvPr/>
      </p:nvGrpSpPr>
      <p:grpSpPr>
        <a:xfrm>
          <a:off x="0" y="0"/>
          <a:ext cx="0" cy="0"/>
          <a:chOff x="0" y="0"/>
          <a:chExt cx="0" cy="0"/>
        </a:xfrm>
      </p:grpSpPr>
      <p:sp>
        <p:nvSpPr>
          <p:cNvPr id="19" name="Google Shape;19;p3" hidden="1"/>
          <p:cNvSpPr txBox="1">
            <a:spLocks noGrp="1"/>
          </p:cNvSpPr>
          <p:nvPr>
            <p:ph type="ctrTitle"/>
          </p:nvPr>
        </p:nvSpPr>
        <p:spPr>
          <a:xfrm>
            <a:off x="709168" y="1106424"/>
            <a:ext cx="10543032" cy="2121408"/>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accent1"/>
              </a:buClr>
              <a:buSzPts val="6600"/>
              <a:buFont typeface="Arial"/>
              <a:buNone/>
              <a:defRPr sz="66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 hidden="1"/>
          <p:cNvSpPr txBox="1">
            <a:spLocks noGrp="1"/>
          </p:cNvSpPr>
          <p:nvPr>
            <p:ph type="subTitle" idx="1"/>
          </p:nvPr>
        </p:nvSpPr>
        <p:spPr>
          <a:xfrm>
            <a:off x="736600" y="3837432"/>
            <a:ext cx="10543032" cy="106070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1" name="Google Shape;21;p3" hidden="1"/>
          <p:cNvSpPr txBox="1">
            <a:spLocks noGrp="1"/>
          </p:cNvSpPr>
          <p:nvPr>
            <p:ph type="dt" idx="10"/>
          </p:nvPr>
        </p:nvSpPr>
        <p:spPr>
          <a:xfrm>
            <a:off x="6634480" y="5609082"/>
            <a:ext cx="4800600" cy="484632"/>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2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22" name="Google Shape;22;p3" hidden="1"/>
          <p:cNvPicPr preferRelativeResize="0"/>
          <p:nvPr/>
        </p:nvPicPr>
        <p:blipFill rotWithShape="1">
          <a:blip r:embed="rId2">
            <a:alphaModFix/>
          </a:blip>
          <a:srcRect/>
          <a:stretch/>
        </p:blipFill>
        <p:spPr>
          <a:xfrm>
            <a:off x="880110" y="5333452"/>
            <a:ext cx="3520441" cy="1058081"/>
          </a:xfrm>
          <a:prstGeom prst="rect">
            <a:avLst/>
          </a:prstGeom>
          <a:noFill/>
          <a:ln>
            <a:noFill/>
          </a:ln>
        </p:spPr>
      </p:pic>
      <p:sp>
        <p:nvSpPr>
          <p:cNvPr id="23" name="Google Shape;23;p3" hidden="1"/>
          <p:cNvSpPr txBox="1">
            <a:spLocks noGrp="1"/>
          </p:cNvSpPr>
          <p:nvPr>
            <p:ph type="body" idx="2"/>
          </p:nvPr>
        </p:nvSpPr>
        <p:spPr>
          <a:xfrm>
            <a:off x="709168" y="473711"/>
            <a:ext cx="10558272" cy="48101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lt1"/>
              </a:buClr>
              <a:buSzPts val="3000"/>
              <a:buFont typeface="Arial"/>
              <a:buNone/>
              <a:defRPr sz="30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9031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ED1C24"/>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lIns="91430" tIns="45718" rIns="91430" bIns="45718" anchor="ctr"/>
          <a:lstStyle/>
          <a:p>
            <a:endParaRPr lang="en-US" sz="1900">
              <a:solidFill>
                <a:prstClr val="black"/>
              </a:solidFill>
              <a:latin typeface="Arial" panose="020B0604020202020204" pitchFamily="34" charset="0"/>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lIns="91430" tIns="45718" rIns="91430" bIns="45718" anchor="ctr"/>
          <a:lstStyle/>
          <a:p>
            <a:endParaRPr lang="en-US" sz="1900">
              <a:solidFill>
                <a:prstClr val="black"/>
              </a:solidFill>
              <a:latin typeface="Arial" panose="020B0604020202020204" pitchFamily="34" charset="0"/>
            </a:endParaRPr>
          </a:p>
        </p:txBody>
      </p:sp>
    </p:spTree>
    <p:extLst>
      <p:ext uri="{BB962C8B-B14F-4D97-AF65-F5344CB8AC3E}">
        <p14:creationId xmlns:p14="http://schemas.microsoft.com/office/powerpoint/2010/main" val="2884233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609600" y="1143005"/>
            <a:ext cx="52832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lIns="91430" tIns="45718" rIns="91430" bIns="45718" anchor="ctr"/>
          <a:lstStyle/>
          <a:p>
            <a:endParaRPr lang="en-US" sz="1900">
              <a:solidFill>
                <a:prstClr val="black"/>
              </a:solidFill>
              <a:latin typeface="Arial" panose="020B0604020202020204" pitchFamily="34" charset="0"/>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lIns="91430" tIns="45718" rIns="91430" bIns="45718" anchor="ctr"/>
          <a:lstStyle/>
          <a:p>
            <a:endParaRPr lang="en-US" sz="1900">
              <a:solidFill>
                <a:prstClr val="black"/>
              </a:solidFill>
              <a:latin typeface="Arial" panose="020B0604020202020204" pitchFamily="34" charset="0"/>
            </a:endParaRPr>
          </a:p>
        </p:txBody>
      </p:sp>
      <p:sp>
        <p:nvSpPr>
          <p:cNvPr id="11" name="Content Placeholder 2"/>
          <p:cNvSpPr>
            <a:spLocks noGrp="1"/>
          </p:cNvSpPr>
          <p:nvPr>
            <p:ph idx="13"/>
          </p:nvPr>
        </p:nvSpPr>
        <p:spPr>
          <a:xfrm>
            <a:off x="6299200" y="1144710"/>
            <a:ext cx="52832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p:cNvPicPr>
            <a:picLocks noChangeAspect="1" noChangeArrowheads="1"/>
          </p:cNvPicPr>
          <p:nvPr userDrawn="1"/>
        </p:nvPicPr>
        <p:blipFill>
          <a:blip r:embed="rId2"/>
          <a:srcRect/>
          <a:stretch/>
        </p:blipFill>
        <p:spPr bwMode="auto">
          <a:xfrm>
            <a:off x="422179" y="6378359"/>
            <a:ext cx="3416300" cy="40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40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Small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700"/>
              </a:spcBef>
              <a:defRPr sz="15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lIns="91430" tIns="45718" rIns="91430" bIns="45718" anchor="ctr"/>
          <a:lstStyle/>
          <a:p>
            <a:endParaRPr lang="en-US" sz="1900">
              <a:solidFill>
                <a:prstClr val="black"/>
              </a:solidFill>
              <a:latin typeface="Arial" panose="020B0604020202020204" pitchFamily="34" charset="0"/>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lIns="91430" tIns="45718" rIns="91430" bIns="45718" anchor="ctr"/>
          <a:lstStyle/>
          <a:p>
            <a:endParaRPr lang="en-US" sz="1900">
              <a:solidFill>
                <a:prstClr val="black"/>
              </a:solidFill>
              <a:latin typeface="Arial" panose="020B0604020202020204" pitchFamily="34" charset="0"/>
            </a:endParaRPr>
          </a:p>
        </p:txBody>
      </p:sp>
      <p:pic>
        <p:nvPicPr>
          <p:cNvPr id="4" name="Picture 2">
            <a:extLst>
              <a:ext uri="{FF2B5EF4-FFF2-40B4-BE49-F238E27FC236}">
                <a16:creationId xmlns:a16="http://schemas.microsoft.com/office/drawing/2014/main" id="{7077F08B-E57B-15E2-1B93-BD9700B6DD3E}"/>
              </a:ext>
            </a:extLst>
          </p:cNvPr>
          <p:cNvPicPr>
            <a:picLocks noChangeAspect="1" noChangeArrowheads="1"/>
          </p:cNvPicPr>
          <p:nvPr userDrawn="1"/>
        </p:nvPicPr>
        <p:blipFill>
          <a:blip r:embed="rId2"/>
          <a:srcRect/>
          <a:stretch/>
        </p:blipFill>
        <p:spPr bwMode="auto">
          <a:xfrm>
            <a:off x="422179" y="6378359"/>
            <a:ext cx="3416300" cy="40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57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3111-F6D7-D849-B3E2-2800DD2A63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FC1B4B-72AA-1046-9961-88171504CA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4DD5B-8929-9B45-9172-F83D5D6E01CA}"/>
              </a:ext>
            </a:extLst>
          </p:cNvPr>
          <p:cNvSpPr>
            <a:spLocks noGrp="1"/>
          </p:cNvSpPr>
          <p:nvPr>
            <p:ph type="dt" sz="half" idx="10"/>
          </p:nvPr>
        </p:nvSpPr>
        <p:spPr/>
        <p:txBody>
          <a:bodyPr/>
          <a:lstStyle/>
          <a:p>
            <a:fld id="{188FAC8C-B927-0947-A899-CE2C1BE349BF}" type="datetimeFigureOut">
              <a:rPr lang="en-US" smtClean="0"/>
              <a:t>8/2/2023</a:t>
            </a:fld>
            <a:endParaRPr lang="en-US"/>
          </a:p>
        </p:txBody>
      </p:sp>
      <p:sp>
        <p:nvSpPr>
          <p:cNvPr id="5" name="Footer Placeholder 4">
            <a:extLst>
              <a:ext uri="{FF2B5EF4-FFF2-40B4-BE49-F238E27FC236}">
                <a16:creationId xmlns:a16="http://schemas.microsoft.com/office/drawing/2014/main" id="{F07BDD70-49AD-AA48-856E-92EEB3AF1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10CB4-5DE8-EB4E-BF09-39468914B810}"/>
              </a:ext>
            </a:extLst>
          </p:cNvPr>
          <p:cNvSpPr>
            <a:spLocks noGrp="1"/>
          </p:cNvSpPr>
          <p:nvPr>
            <p:ph type="sldNum" sz="quarter" idx="12"/>
          </p:nvPr>
        </p:nvSpPr>
        <p:spPr/>
        <p:txBody>
          <a:bodyPr/>
          <a:lstStyle/>
          <a:p>
            <a:fld id="{1AB04101-27C3-3447-AB51-51E467C673D9}" type="slidenum">
              <a:rPr lang="en-US" smtClean="0"/>
              <a:t>‹#›</a:t>
            </a:fld>
            <a:endParaRPr lang="en-US"/>
          </a:p>
        </p:txBody>
      </p:sp>
    </p:spTree>
    <p:extLst>
      <p:ext uri="{BB962C8B-B14F-4D97-AF65-F5344CB8AC3E}">
        <p14:creationId xmlns:p14="http://schemas.microsoft.com/office/powerpoint/2010/main" val="393426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609600" y="1143005"/>
            <a:ext cx="5283200" cy="4983163"/>
          </a:xfrm>
        </p:spPr>
        <p:txBody>
          <a:bodyPr/>
          <a:lstStyle>
            <a:lvl1pPr>
              <a:spcBef>
                <a:spcPts val="700"/>
              </a:spcBef>
              <a:defRPr sz="15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lIns="91430" tIns="45718" rIns="91430" bIns="45718" anchor="ctr"/>
          <a:lstStyle/>
          <a:p>
            <a:endParaRPr lang="en-US" sz="1900">
              <a:solidFill>
                <a:prstClr val="black"/>
              </a:solidFill>
              <a:latin typeface="Arial" panose="020B0604020202020204" pitchFamily="34" charset="0"/>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lIns="91430" tIns="45718" rIns="91430" bIns="45718" anchor="ctr"/>
          <a:lstStyle/>
          <a:p>
            <a:endParaRPr lang="en-US" sz="1900">
              <a:solidFill>
                <a:prstClr val="black"/>
              </a:solidFill>
              <a:latin typeface="Arial" panose="020B0604020202020204" pitchFamily="34" charset="0"/>
            </a:endParaRPr>
          </a:p>
        </p:txBody>
      </p:sp>
      <p:sp>
        <p:nvSpPr>
          <p:cNvPr id="9" name="Content Placeholder 2"/>
          <p:cNvSpPr>
            <a:spLocks noGrp="1"/>
          </p:cNvSpPr>
          <p:nvPr>
            <p:ph idx="13"/>
          </p:nvPr>
        </p:nvSpPr>
        <p:spPr>
          <a:xfrm>
            <a:off x="6285259" y="1143005"/>
            <a:ext cx="5283200" cy="4983163"/>
          </a:xfrm>
        </p:spPr>
        <p:txBody>
          <a:bodyPr/>
          <a:lstStyle>
            <a:lvl1pPr>
              <a:spcBef>
                <a:spcPts val="700"/>
              </a:spcBef>
              <a:defRPr sz="15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2">
            <a:extLst>
              <a:ext uri="{FF2B5EF4-FFF2-40B4-BE49-F238E27FC236}">
                <a16:creationId xmlns:a16="http://schemas.microsoft.com/office/drawing/2014/main" id="{93CE4E5A-DA4B-E2EC-F29D-2821BC13D3DF}"/>
              </a:ext>
            </a:extLst>
          </p:cNvPr>
          <p:cNvPicPr>
            <a:picLocks noChangeAspect="1" noChangeArrowheads="1"/>
          </p:cNvPicPr>
          <p:nvPr userDrawn="1"/>
        </p:nvPicPr>
        <p:blipFill>
          <a:blip r:embed="rId2"/>
          <a:srcRect/>
          <a:stretch/>
        </p:blipFill>
        <p:spPr bwMode="auto">
          <a:xfrm>
            <a:off x="422179" y="6378359"/>
            <a:ext cx="3416300" cy="40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76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sclos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buFont typeface="Arial"/>
              <a:buNone/>
              <a:defRPr sz="1100"/>
            </a:lvl1pPr>
            <a:lvl2pPr marL="0" indent="0">
              <a:spcBef>
                <a:spcPts val="1000"/>
              </a:spcBef>
              <a:buNone/>
              <a:defRPr sz="1100"/>
            </a:lvl2pPr>
            <a:lvl3pPr marL="0" indent="0">
              <a:spcBef>
                <a:spcPts val="1000"/>
              </a:spcBef>
              <a:buNone/>
              <a:defRPr sz="1100"/>
            </a:lvl3pPr>
            <a:lvl4pPr marL="0" indent="0">
              <a:spcBef>
                <a:spcPts val="1000"/>
              </a:spcBef>
              <a:buNone/>
              <a:defRPr sz="1100"/>
            </a:lvl4pPr>
            <a:lvl5pPr marL="0" indent="0">
              <a:spcBef>
                <a:spcPts val="1000"/>
              </a:spcBef>
              <a:buNone/>
              <a:defRPr sz="1100"/>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lIns="91430" tIns="45718" rIns="91430" bIns="45718" anchor="ctr"/>
          <a:lstStyle/>
          <a:p>
            <a:endParaRPr lang="en-US" sz="1900">
              <a:solidFill>
                <a:prstClr val="black"/>
              </a:solidFill>
              <a:latin typeface="Arial" panose="020B0604020202020204" pitchFamily="34" charset="0"/>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lIns="91430" tIns="45718" rIns="91430" bIns="45718" anchor="ctr"/>
          <a:lstStyle/>
          <a:p>
            <a:endParaRPr lang="en-US" sz="1900">
              <a:solidFill>
                <a:prstClr val="black"/>
              </a:solidFill>
              <a:latin typeface="Arial" panose="020B0604020202020204" pitchFamily="34" charset="0"/>
            </a:endParaRPr>
          </a:p>
        </p:txBody>
      </p:sp>
      <p:pic>
        <p:nvPicPr>
          <p:cNvPr id="4" name="Picture 2">
            <a:extLst>
              <a:ext uri="{FF2B5EF4-FFF2-40B4-BE49-F238E27FC236}">
                <a16:creationId xmlns:a16="http://schemas.microsoft.com/office/drawing/2014/main" id="{95ECCB6D-CE22-71E3-3629-F7AADD51C7B7}"/>
              </a:ext>
            </a:extLst>
          </p:cNvPr>
          <p:cNvPicPr>
            <a:picLocks noChangeAspect="1" noChangeArrowheads="1"/>
          </p:cNvPicPr>
          <p:nvPr userDrawn="1"/>
        </p:nvPicPr>
        <p:blipFill>
          <a:blip r:embed="rId2"/>
          <a:srcRect/>
          <a:stretch/>
        </p:blipFill>
        <p:spPr bwMode="auto">
          <a:xfrm>
            <a:off x="422179" y="6378359"/>
            <a:ext cx="3416300" cy="40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009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609600" y="1143001"/>
            <a:ext cx="10972800" cy="4983163"/>
          </a:xfrm>
        </p:spPr>
        <p:txBody>
          <a:bodyPr/>
          <a:lstStyle>
            <a:lvl1pPr>
              <a:defRPr>
                <a:latin typeface="Dax Offc Pro" panose="020B0504030101020102" pitchFamily="34" charset="0"/>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2533">
              <a:latin typeface="Arial" panose="020B0604020202020204" pitchFamily="34" charset="0"/>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2533">
              <a:latin typeface="Arial" panose="020B0604020202020204" pitchFamily="34" charset="0"/>
            </a:endParaRPr>
          </a:p>
        </p:txBody>
      </p:sp>
      <p:sp>
        <p:nvSpPr>
          <p:cNvPr id="13" name="Footer Placeholder 3">
            <a:extLst>
              <a:ext uri="{FF2B5EF4-FFF2-40B4-BE49-F238E27FC236}">
                <a16:creationId xmlns:a16="http://schemas.microsoft.com/office/drawing/2014/main" id="{EE49C3F6-F1A8-4DE8-A9F5-5FA25C12E440}"/>
              </a:ext>
            </a:extLst>
          </p:cNvPr>
          <p:cNvSpPr>
            <a:spLocks noGrp="1"/>
          </p:cNvSpPr>
          <p:nvPr>
            <p:ph type="ftr" sz="quarter" idx="11"/>
          </p:nvPr>
        </p:nvSpPr>
        <p:spPr>
          <a:xfrm>
            <a:off x="6311813" y="6248400"/>
            <a:ext cx="4660988" cy="609600"/>
          </a:xfrm>
        </p:spPr>
        <p:txBody>
          <a:bodyPr/>
          <a:lstStyle/>
          <a:p>
            <a:r>
              <a:rPr lang="en-US">
                <a:latin typeface="Arial" panose="020B0604020202020204" pitchFamily="34" charset="0"/>
              </a:rPr>
              <a:t>Specialized Sales </a:t>
            </a:r>
            <a:r>
              <a:rPr lang="en-x-fj-SDL">
                <a:latin typeface="Arial" panose="020B0604020202020204" pitchFamily="34" charset="0"/>
              </a:rPr>
              <a:t> </a:t>
            </a:r>
            <a:r>
              <a:rPr lang="en-US">
                <a:latin typeface="Arial" panose="020B0604020202020204" pitchFamily="34" charset="0"/>
              </a:rPr>
              <a:t>|  INTERNAL  |  February 22, 2022</a:t>
            </a:r>
            <a:endParaRPr lang="en-US" dirty="0">
              <a:latin typeface="Arial" panose="020B0604020202020204" pitchFamily="34" charset="0"/>
            </a:endParaRPr>
          </a:p>
        </p:txBody>
      </p:sp>
    </p:spTree>
    <p:extLst>
      <p:ext uri="{BB962C8B-B14F-4D97-AF65-F5344CB8AC3E}">
        <p14:creationId xmlns:p14="http://schemas.microsoft.com/office/powerpoint/2010/main" val="1457558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ED1C24"/>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lIns="91430" tIns="45718" rIns="91430" bIns="45718" anchor="ctr"/>
          <a:lstStyle/>
          <a:p>
            <a:endParaRPr lang="en-US" sz="1900">
              <a:solidFill>
                <a:prstClr val="black"/>
              </a:solidFill>
              <a:latin typeface="Arial" panose="020B0604020202020204" pitchFamily="34" charset="0"/>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lIns="91430" tIns="45718" rIns="91430" bIns="45718" anchor="ctr"/>
          <a:lstStyle/>
          <a:p>
            <a:endParaRPr lang="en-US" sz="1900">
              <a:solidFill>
                <a:prstClr val="black"/>
              </a:solidFill>
              <a:latin typeface="Arial" panose="020B0604020202020204" pitchFamily="34" charset="0"/>
            </a:endParaRPr>
          </a:p>
        </p:txBody>
      </p:sp>
    </p:spTree>
    <p:extLst>
      <p:ext uri="{BB962C8B-B14F-4D97-AF65-F5344CB8AC3E}">
        <p14:creationId xmlns:p14="http://schemas.microsoft.com/office/powerpoint/2010/main" val="1842488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white pla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535" y="143627"/>
            <a:ext cx="7231529" cy="2576289"/>
          </a:xfrm>
        </p:spPr>
        <p:txBody>
          <a:bodyPr tIns="0" rIns="0" anchor="t">
            <a:noAutofit/>
          </a:bodyPr>
          <a:lstStyle>
            <a:lvl1pPr algn="l">
              <a:defRPr sz="4400" b="1" baseline="0"/>
            </a:lvl1pPr>
          </a:lstStyle>
          <a:p>
            <a:r>
              <a:rPr lang="en-US"/>
              <a:t>Click to insert Presentation Title</a:t>
            </a:r>
          </a:p>
        </p:txBody>
      </p:sp>
      <p:sp>
        <p:nvSpPr>
          <p:cNvPr id="3" name="Subtitle 2"/>
          <p:cNvSpPr>
            <a:spLocks noGrp="1"/>
          </p:cNvSpPr>
          <p:nvPr>
            <p:ph type="subTitle" idx="1" hasCustomPrompt="1"/>
          </p:nvPr>
        </p:nvSpPr>
        <p:spPr>
          <a:xfrm>
            <a:off x="414532" y="2719913"/>
            <a:ext cx="7207623" cy="1181195"/>
          </a:xfrm>
        </p:spPr>
        <p:txBody>
          <a:bodyPr/>
          <a:lstStyle>
            <a:lvl1pPr marL="0" indent="0" algn="l">
              <a:spcBef>
                <a:spcPts val="0"/>
              </a:spcBef>
              <a:buNone/>
              <a:defRPr sz="2000"/>
            </a:lvl1pPr>
            <a:lvl2pPr marL="457143" indent="0" algn="ctr">
              <a:buNone/>
              <a:defRPr sz="2000"/>
            </a:lvl2pPr>
            <a:lvl3pPr marL="914286" indent="0" algn="ctr">
              <a:buNone/>
              <a:defRPr sz="19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US"/>
              <a:t>Click to insert subtitle</a:t>
            </a:r>
          </a:p>
        </p:txBody>
      </p:sp>
      <p:sp>
        <p:nvSpPr>
          <p:cNvPr id="15" name="Text Placeholder 5"/>
          <p:cNvSpPr>
            <a:spLocks noGrp="1"/>
          </p:cNvSpPr>
          <p:nvPr>
            <p:ph type="body" sz="quarter" idx="10" hasCustomPrompt="1"/>
          </p:nvPr>
        </p:nvSpPr>
        <p:spPr>
          <a:xfrm>
            <a:off x="8618071" y="152591"/>
            <a:ext cx="3169920" cy="896287"/>
          </a:xfrm>
        </p:spPr>
        <p:txBody>
          <a:bodyPr>
            <a:noAutofit/>
          </a:bodyPr>
          <a:lstStyle>
            <a:lvl1pPr marL="0" indent="0">
              <a:spcBef>
                <a:spcPts val="300"/>
              </a:spcBef>
              <a:spcAft>
                <a:spcPts val="0"/>
              </a:spcAft>
              <a:buNone/>
              <a:defRPr sz="1100" b="1" baseline="0"/>
            </a:lvl1pPr>
          </a:lstStyle>
          <a:p>
            <a:pPr lvl="0"/>
            <a:r>
              <a:rPr lang="en-US"/>
              <a:t>Alternative 2: Click to insert Presenter Name(s)</a:t>
            </a:r>
            <a:br>
              <a:rPr lang="en-US"/>
            </a:br>
            <a:r>
              <a:rPr lang="en-US"/>
              <a:t>Job Title</a:t>
            </a:r>
            <a:br>
              <a:rPr lang="en-US"/>
            </a:br>
            <a:r>
              <a:rPr lang="en-US"/>
              <a:t>Department / Sector</a:t>
            </a:r>
          </a:p>
        </p:txBody>
      </p:sp>
      <p:sp>
        <p:nvSpPr>
          <p:cNvPr id="16" name="Text Placeholder 5"/>
          <p:cNvSpPr>
            <a:spLocks noGrp="1"/>
          </p:cNvSpPr>
          <p:nvPr>
            <p:ph type="body" sz="quarter" idx="11" hasCustomPrompt="1"/>
          </p:nvPr>
        </p:nvSpPr>
        <p:spPr>
          <a:xfrm>
            <a:off x="8618071" y="1111723"/>
            <a:ext cx="3169920" cy="259884"/>
          </a:xfrm>
        </p:spPr>
        <p:txBody>
          <a:bodyPr>
            <a:noAutofit/>
          </a:bodyPr>
          <a:lstStyle>
            <a:lvl1pPr marL="0" indent="0">
              <a:buNone/>
              <a:defRPr sz="1100" b="0"/>
            </a:lvl1pPr>
          </a:lstStyle>
          <a:p>
            <a:pPr lvl="0"/>
            <a:r>
              <a:rPr lang="en-US"/>
              <a:t>Click to insert date</a:t>
            </a:r>
          </a:p>
        </p:txBody>
      </p:sp>
      <p:sp>
        <p:nvSpPr>
          <p:cNvPr id="13" name="Rectangle 12"/>
          <p:cNvSpPr/>
          <p:nvPr userDrawn="1"/>
        </p:nvSpPr>
        <p:spPr>
          <a:xfrm>
            <a:off x="2" y="6879919"/>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sp>
        <p:nvSpPr>
          <p:cNvPr id="36" name="Rectangle 35" hidden="1"/>
          <p:cNvSpPr/>
          <p:nvPr userDrawn="1"/>
        </p:nvSpPr>
        <p:spPr>
          <a:xfrm>
            <a:off x="12287031" y="-4042"/>
            <a:ext cx="1386247" cy="2951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Cover</a:t>
            </a:r>
            <a:endParaRPr lang="en-US" sz="1100" b="1" baseline="0" dirty="0">
              <a:solidFill>
                <a:schemeClr val="tx1"/>
              </a:solidFill>
            </a:endParaRPr>
          </a:p>
          <a:p>
            <a:pPr algn="l"/>
            <a:r>
              <a:rPr lang="en-US" sz="1100" baseline="0" dirty="0">
                <a:solidFill>
                  <a:schemeClr val="tx1"/>
                </a:solidFill>
              </a:rPr>
              <a:t>Do not change the size of the title. Keep the title short and use the subtitle area for longer descriptions if needed. </a:t>
            </a:r>
          </a:p>
          <a:p>
            <a:pPr algn="l"/>
            <a:endParaRPr lang="en-US" sz="1100" baseline="0" dirty="0">
              <a:solidFill>
                <a:schemeClr val="tx1"/>
              </a:solidFill>
            </a:endParaRPr>
          </a:p>
          <a:p>
            <a:pPr algn="l"/>
            <a:r>
              <a:rPr lang="en-US" sz="1100" baseline="0" dirty="0">
                <a:solidFill>
                  <a:schemeClr val="tx1"/>
                </a:solidFill>
              </a:rPr>
              <a:t>Choose where to add presenter name(s) – upper right corner and under title/ subtitle. Remove unused placeholders. </a:t>
            </a:r>
          </a:p>
        </p:txBody>
      </p:sp>
      <p:sp>
        <p:nvSpPr>
          <p:cNvPr id="20" name="Text Placeholder 5"/>
          <p:cNvSpPr>
            <a:spLocks noGrp="1"/>
          </p:cNvSpPr>
          <p:nvPr>
            <p:ph type="body" sz="quarter" idx="13" hasCustomPrompt="1"/>
          </p:nvPr>
        </p:nvSpPr>
        <p:spPr>
          <a:xfrm>
            <a:off x="414535" y="4196049"/>
            <a:ext cx="7231529" cy="777168"/>
          </a:xfrm>
        </p:spPr>
        <p:txBody>
          <a:bodyPr>
            <a:noAutofit/>
          </a:bodyPr>
          <a:lstStyle>
            <a:lvl1pPr marL="0" indent="0">
              <a:spcBef>
                <a:spcPts val="300"/>
              </a:spcBef>
              <a:spcAft>
                <a:spcPts val="0"/>
              </a:spcAft>
              <a:buNone/>
              <a:defRPr sz="1100" b="1" baseline="0"/>
            </a:lvl1pPr>
          </a:lstStyle>
          <a:p>
            <a:pPr lvl="0"/>
            <a:r>
              <a:rPr lang="en-US"/>
              <a:t>Alternative 1: Click to insert Presenter Name(s)</a:t>
            </a:r>
            <a:br>
              <a:rPr lang="en-US"/>
            </a:br>
            <a:r>
              <a:rPr lang="en-US"/>
              <a:t>Job Title</a:t>
            </a:r>
            <a:br>
              <a:rPr lang="en-US"/>
            </a:br>
            <a:r>
              <a:rPr lang="en-US"/>
              <a:t>Department / Sector</a:t>
            </a:r>
          </a:p>
        </p:txBody>
      </p:sp>
      <p:sp>
        <p:nvSpPr>
          <p:cNvPr id="21" name="Text Placeholder 5"/>
          <p:cNvSpPr>
            <a:spLocks noGrp="1"/>
          </p:cNvSpPr>
          <p:nvPr>
            <p:ph type="body" sz="quarter" idx="14" hasCustomPrompt="1"/>
          </p:nvPr>
        </p:nvSpPr>
        <p:spPr>
          <a:xfrm>
            <a:off x="414528" y="5024555"/>
            <a:ext cx="3169920" cy="259884"/>
          </a:xfrm>
        </p:spPr>
        <p:txBody>
          <a:bodyPr>
            <a:noAutofit/>
          </a:bodyPr>
          <a:lstStyle>
            <a:lvl1pPr marL="0" indent="0">
              <a:buNone/>
              <a:defRPr sz="1100" b="0"/>
            </a:lvl1pPr>
          </a:lstStyle>
          <a:p>
            <a:pPr lvl="0"/>
            <a:r>
              <a:rPr lang="en-US"/>
              <a:t>Click to insert date</a:t>
            </a:r>
          </a:p>
        </p:txBody>
      </p:sp>
      <p:grpSp>
        <p:nvGrpSpPr>
          <p:cNvPr id="26" name="Group 25"/>
          <p:cNvGrpSpPr/>
          <p:nvPr userDrawn="1"/>
        </p:nvGrpSpPr>
        <p:grpSpPr>
          <a:xfrm>
            <a:off x="12287031" y="3023357"/>
            <a:ext cx="1386247" cy="1481803"/>
            <a:chOff x="9215268" y="3023356"/>
            <a:chExt cx="1039685" cy="1481802"/>
          </a:xfrm>
        </p:grpSpPr>
        <p:sp>
          <p:nvSpPr>
            <p:cNvPr id="27" name="Rectangle 26"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28" name="Rectangle 27"/>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
        <p:nvSpPr>
          <p:cNvPr id="17" name="Footer Placeholder 4" hidden="1"/>
          <p:cNvSpPr txBox="1">
            <a:spLocks/>
          </p:cNvSpPr>
          <p:nvPr userDrawn="1"/>
        </p:nvSpPr>
        <p:spPr>
          <a:xfrm>
            <a:off x="7240121" y="6441392"/>
            <a:ext cx="3901575" cy="223277"/>
          </a:xfrm>
          <a:prstGeom prst="rect">
            <a:avLst/>
          </a:prstGeom>
        </p:spPr>
        <p:txBody>
          <a:bodyPr vert="horz" lIns="0" tIns="0" rIns="0" bIns="0" rtlCol="0" anchor="t"/>
          <a:lstStyle>
            <a:defPPr>
              <a:defRPr lang="en-US"/>
            </a:defPPr>
            <a:lvl1pPr marL="0" algn="r" defTabSz="914400" rtl="0" eaLnBrk="1" latinLnBrk="0" hangingPunct="1">
              <a:defRPr sz="950" b="0" i="0" kern="1200">
                <a:solidFill>
                  <a:schemeClr val="bg1">
                    <a:lumMod val="50000"/>
                  </a:schemeClr>
                </a:solidFill>
                <a:latin typeface="Arial Regular" charset="0"/>
                <a:ea typeface="+mn-ea"/>
                <a:cs typeface="Arial Regular"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For financial</a:t>
            </a:r>
            <a:r>
              <a:rPr lang="en-US" sz="900" baseline="0" dirty="0">
                <a:latin typeface="Arial" panose="020B0604020202020204" pitchFamily="34" charset="0"/>
                <a:cs typeface="Arial" panose="020B0604020202020204" pitchFamily="34" charset="0"/>
              </a:rPr>
              <a:t> professionals</a:t>
            </a:r>
            <a:r>
              <a:rPr lang="en-US" sz="900" dirty="0">
                <a:latin typeface="Arial" panose="020B0604020202020204" pitchFamily="34" charset="0"/>
                <a:cs typeface="Arial" panose="020B0604020202020204" pitchFamily="34" charset="0"/>
              </a:rPr>
              <a:t> only</a:t>
            </a:r>
          </a:p>
        </p:txBody>
      </p:sp>
      <p:pic>
        <p:nvPicPr>
          <p:cNvPr id="18" name="Indices"/>
          <p:cNvPicPr>
            <a:picLocks noChangeAspect="1"/>
          </p:cNvPicPr>
          <p:nvPr userDrawn="1"/>
        </p:nvPicPr>
        <p:blipFill>
          <a:blip r:embed="rId2"/>
          <a:stretch>
            <a:fillRect/>
          </a:stretch>
        </p:blipFill>
        <p:spPr>
          <a:xfrm>
            <a:off x="277513" y="6124114"/>
            <a:ext cx="1708568" cy="636375"/>
          </a:xfrm>
          <a:prstGeom prst="rect">
            <a:avLst/>
          </a:prstGeom>
        </p:spPr>
      </p:pic>
    </p:spTree>
    <p:extLst>
      <p:ext uri="{BB962C8B-B14F-4D97-AF65-F5344CB8AC3E}">
        <p14:creationId xmlns:p14="http://schemas.microsoft.com/office/powerpoint/2010/main" val="2777693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black plain">
    <p:bg>
      <p:bgRef idx="1001">
        <a:schemeClr val="bg1"/>
      </p:bgRef>
    </p:bg>
    <p:spTree>
      <p:nvGrpSpPr>
        <p:cNvPr id="1" name=""/>
        <p:cNvGrpSpPr/>
        <p:nvPr/>
      </p:nvGrpSpPr>
      <p:grpSpPr>
        <a:xfrm>
          <a:off x="0" y="0"/>
          <a:ext cx="0" cy="0"/>
          <a:chOff x="0" y="0"/>
          <a:chExt cx="0" cy="0"/>
        </a:xfrm>
      </p:grpSpPr>
      <p:pic>
        <p:nvPicPr>
          <p:cNvPr id="26" name="Indices"/>
          <p:cNvPicPr>
            <a:picLocks noChangeAspect="1"/>
          </p:cNvPicPr>
          <p:nvPr userDrawn="1"/>
        </p:nvPicPr>
        <p:blipFill>
          <a:blip r:embed="rId2"/>
          <a:stretch>
            <a:fillRect/>
          </a:stretch>
        </p:blipFill>
        <p:spPr>
          <a:xfrm>
            <a:off x="181775" y="5574708"/>
            <a:ext cx="2974848" cy="1108013"/>
          </a:xfrm>
          <a:prstGeom prst="rect">
            <a:avLst/>
          </a:prstGeom>
        </p:spPr>
      </p:pic>
      <p:sp>
        <p:nvSpPr>
          <p:cNvPr id="2" name="Title 1"/>
          <p:cNvSpPr>
            <a:spLocks noGrp="1"/>
          </p:cNvSpPr>
          <p:nvPr>
            <p:ph type="ctrTitle" hasCustomPrompt="1"/>
          </p:nvPr>
        </p:nvSpPr>
        <p:spPr>
          <a:xfrm>
            <a:off x="414528" y="146304"/>
            <a:ext cx="7205472" cy="2578608"/>
          </a:xfrm>
        </p:spPr>
        <p:txBody>
          <a:bodyPr tIns="0" anchor="t">
            <a:noAutofit/>
          </a:bodyPr>
          <a:lstStyle>
            <a:lvl1pPr algn="l">
              <a:defRPr sz="4400" b="1" baseline="0"/>
            </a:lvl1pPr>
          </a:lstStyle>
          <a:p>
            <a:r>
              <a:rPr lang="en-US"/>
              <a:t>Click to insert Presentation Title</a:t>
            </a:r>
          </a:p>
        </p:txBody>
      </p:sp>
      <p:sp>
        <p:nvSpPr>
          <p:cNvPr id="3" name="Subtitle 2"/>
          <p:cNvSpPr>
            <a:spLocks noGrp="1"/>
          </p:cNvSpPr>
          <p:nvPr>
            <p:ph type="subTitle" idx="1" hasCustomPrompt="1"/>
          </p:nvPr>
        </p:nvSpPr>
        <p:spPr>
          <a:xfrm>
            <a:off x="414528" y="2743200"/>
            <a:ext cx="7205472" cy="1179576"/>
          </a:xfrm>
        </p:spPr>
        <p:txBody>
          <a:bodyPr/>
          <a:lstStyle>
            <a:lvl1pPr marL="0" indent="0" algn="l">
              <a:spcBef>
                <a:spcPts val="0"/>
              </a:spcBef>
              <a:buNone/>
              <a:defRPr sz="2000"/>
            </a:lvl1pPr>
            <a:lvl2pPr marL="457143" indent="0" algn="ctr">
              <a:buNone/>
              <a:defRPr sz="2000"/>
            </a:lvl2pPr>
            <a:lvl3pPr marL="914286" indent="0" algn="ctr">
              <a:buNone/>
              <a:defRPr sz="19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US"/>
              <a:t>Click to insert subtitle</a:t>
            </a:r>
          </a:p>
        </p:txBody>
      </p:sp>
      <p:sp>
        <p:nvSpPr>
          <p:cNvPr id="7" name="Text Placeholder 5"/>
          <p:cNvSpPr>
            <a:spLocks noGrp="1"/>
          </p:cNvSpPr>
          <p:nvPr>
            <p:ph type="body" sz="quarter" idx="11" hasCustomPrompt="1"/>
          </p:nvPr>
        </p:nvSpPr>
        <p:spPr>
          <a:xfrm>
            <a:off x="8618071" y="1111723"/>
            <a:ext cx="3169920" cy="259884"/>
          </a:xfrm>
        </p:spPr>
        <p:txBody>
          <a:bodyPr>
            <a:noAutofit/>
          </a:bodyPr>
          <a:lstStyle>
            <a:lvl1pPr marL="0" indent="0">
              <a:buNone/>
              <a:defRPr sz="1100" b="0"/>
            </a:lvl1pPr>
          </a:lstStyle>
          <a:p>
            <a:pPr lvl="0"/>
            <a:r>
              <a:rPr lang="en-US"/>
              <a:t>Click to insert date</a:t>
            </a:r>
          </a:p>
        </p:txBody>
      </p:sp>
      <p:sp>
        <p:nvSpPr>
          <p:cNvPr id="13" name="Text Placeholder 5"/>
          <p:cNvSpPr>
            <a:spLocks noGrp="1"/>
          </p:cNvSpPr>
          <p:nvPr>
            <p:ph type="body" sz="quarter" idx="10" hasCustomPrompt="1"/>
          </p:nvPr>
        </p:nvSpPr>
        <p:spPr>
          <a:xfrm>
            <a:off x="8618071" y="152591"/>
            <a:ext cx="3169920" cy="896287"/>
          </a:xfrm>
        </p:spPr>
        <p:txBody>
          <a:bodyPr>
            <a:noAutofit/>
          </a:bodyPr>
          <a:lstStyle>
            <a:lvl1pPr marL="0" indent="0">
              <a:spcBef>
                <a:spcPts val="300"/>
              </a:spcBef>
              <a:spcAft>
                <a:spcPts val="0"/>
              </a:spcAft>
              <a:buNone/>
              <a:defRPr sz="1100" b="1" baseline="0"/>
            </a:lvl1pPr>
          </a:lstStyle>
          <a:p>
            <a:pPr lvl="0"/>
            <a:r>
              <a:rPr lang="en-US"/>
              <a:t>Alternative 2: Click to insert Presenter Name(s)</a:t>
            </a:r>
            <a:br>
              <a:rPr lang="en-US"/>
            </a:br>
            <a:r>
              <a:rPr lang="en-US"/>
              <a:t>Job Title</a:t>
            </a:r>
            <a:br>
              <a:rPr lang="en-US"/>
            </a:br>
            <a:r>
              <a:rPr lang="en-US"/>
              <a:t>Department / Sector</a:t>
            </a:r>
          </a:p>
        </p:txBody>
      </p:sp>
      <p:sp>
        <p:nvSpPr>
          <p:cNvPr id="9" name="Rectangle 8" hidden="1"/>
          <p:cNvSpPr/>
          <p:nvPr userDrawn="1"/>
        </p:nvSpPr>
        <p:spPr>
          <a:xfrm>
            <a:off x="12287031" y="-4042"/>
            <a:ext cx="1386247" cy="2951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baseline="0" dirty="0">
                <a:solidFill>
                  <a:schemeClr val="bg1"/>
                </a:solidFill>
              </a:rPr>
              <a:t>Cover</a:t>
            </a:r>
          </a:p>
          <a:p>
            <a:pPr algn="l"/>
            <a:r>
              <a:rPr lang="en-US" sz="1100" baseline="0" dirty="0">
                <a:solidFill>
                  <a:schemeClr val="bg1"/>
                </a:solidFill>
              </a:rPr>
              <a:t>Do not change the size of the title. Keep the title short and use the subtitle area for longer descriptions if needed. </a:t>
            </a:r>
          </a:p>
          <a:p>
            <a:pPr algn="l"/>
            <a:endParaRPr lang="en-US" sz="1100" baseline="0" dirty="0">
              <a:solidFill>
                <a:schemeClr val="bg1"/>
              </a:solidFill>
            </a:endParaRPr>
          </a:p>
          <a:p>
            <a:pPr marL="0" marR="0" lvl="0" indent="0" algn="l" defTabSz="914286" rtl="0" eaLnBrk="1" fontAlgn="auto" latinLnBrk="0" hangingPunct="1">
              <a:lnSpc>
                <a:spcPct val="100000"/>
              </a:lnSpc>
              <a:spcBef>
                <a:spcPts val="0"/>
              </a:spcBef>
              <a:spcAft>
                <a:spcPts val="0"/>
              </a:spcAft>
              <a:buClrTx/>
              <a:buSzTx/>
              <a:buFontTx/>
              <a:buNone/>
              <a:tabLst/>
              <a:defRPr/>
            </a:pPr>
            <a:r>
              <a:rPr lang="en-US" sz="1100" baseline="0" dirty="0">
                <a:solidFill>
                  <a:schemeClr val="bg1"/>
                </a:solidFill>
              </a:rPr>
              <a:t>Choose where to add presenter name(s) – upper right corner and under title/ subtitle. Remove unused placeholders. </a:t>
            </a:r>
          </a:p>
          <a:p>
            <a:pPr algn="l"/>
            <a:endParaRPr lang="en-US" sz="1100" dirty="0">
              <a:solidFill>
                <a:schemeClr val="bg1"/>
              </a:solidFill>
            </a:endParaRPr>
          </a:p>
        </p:txBody>
      </p:sp>
      <p:sp>
        <p:nvSpPr>
          <p:cNvPr id="15" name="Rectangle 14"/>
          <p:cNvSpPr/>
          <p:nvPr userDrawn="1"/>
        </p:nvSpPr>
        <p:spPr>
          <a:xfrm>
            <a:off x="-13249"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sp>
        <p:nvSpPr>
          <p:cNvPr id="19" name="Text Placeholder 5"/>
          <p:cNvSpPr>
            <a:spLocks noGrp="1"/>
          </p:cNvSpPr>
          <p:nvPr>
            <p:ph type="body" sz="quarter" idx="12" hasCustomPrompt="1"/>
          </p:nvPr>
        </p:nvSpPr>
        <p:spPr>
          <a:xfrm>
            <a:off x="6096000" y="5762832"/>
            <a:ext cx="5689600" cy="739505"/>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a:t>Click to insert disclaimer paragraph</a:t>
            </a:r>
          </a:p>
        </p:txBody>
      </p:sp>
      <p:sp>
        <p:nvSpPr>
          <p:cNvPr id="20" name="Text Placeholder 5"/>
          <p:cNvSpPr>
            <a:spLocks noGrp="1"/>
          </p:cNvSpPr>
          <p:nvPr>
            <p:ph type="body" sz="quarter" idx="13" hasCustomPrompt="1"/>
          </p:nvPr>
        </p:nvSpPr>
        <p:spPr>
          <a:xfrm>
            <a:off x="414535" y="4196049"/>
            <a:ext cx="7231529" cy="777168"/>
          </a:xfrm>
        </p:spPr>
        <p:txBody>
          <a:bodyPr>
            <a:noAutofit/>
          </a:bodyPr>
          <a:lstStyle>
            <a:lvl1pPr marL="0" indent="0">
              <a:spcBef>
                <a:spcPts val="300"/>
              </a:spcBef>
              <a:spcAft>
                <a:spcPts val="0"/>
              </a:spcAft>
              <a:buNone/>
              <a:defRPr sz="1100" b="1" baseline="0"/>
            </a:lvl1pPr>
          </a:lstStyle>
          <a:p>
            <a:pPr lvl="0"/>
            <a:r>
              <a:rPr lang="en-US"/>
              <a:t>Alternative 1: Click to insert Presenter Name(s)</a:t>
            </a:r>
            <a:br>
              <a:rPr lang="en-US"/>
            </a:br>
            <a:r>
              <a:rPr lang="en-US"/>
              <a:t>Job Title</a:t>
            </a:r>
            <a:br>
              <a:rPr lang="en-US"/>
            </a:br>
            <a:r>
              <a:rPr lang="en-US"/>
              <a:t>Department / Sector</a:t>
            </a:r>
          </a:p>
        </p:txBody>
      </p:sp>
      <p:sp>
        <p:nvSpPr>
          <p:cNvPr id="21" name="Text Placeholder 5"/>
          <p:cNvSpPr>
            <a:spLocks noGrp="1"/>
          </p:cNvSpPr>
          <p:nvPr>
            <p:ph type="body" sz="quarter" idx="14" hasCustomPrompt="1"/>
          </p:nvPr>
        </p:nvSpPr>
        <p:spPr>
          <a:xfrm>
            <a:off x="414528" y="5024555"/>
            <a:ext cx="3169920" cy="259884"/>
          </a:xfrm>
        </p:spPr>
        <p:txBody>
          <a:bodyPr>
            <a:noAutofit/>
          </a:bodyPr>
          <a:lstStyle>
            <a:lvl1pPr marL="0" indent="0">
              <a:buNone/>
              <a:defRPr sz="1100" b="0"/>
            </a:lvl1pPr>
          </a:lstStyle>
          <a:p>
            <a:pPr lvl="0"/>
            <a:r>
              <a:rPr lang="en-US"/>
              <a:t>Click to insert date</a:t>
            </a:r>
          </a:p>
        </p:txBody>
      </p:sp>
      <p:grpSp>
        <p:nvGrpSpPr>
          <p:cNvPr id="27" name="Group 26"/>
          <p:cNvGrpSpPr/>
          <p:nvPr userDrawn="1"/>
        </p:nvGrpSpPr>
        <p:grpSpPr>
          <a:xfrm>
            <a:off x="12287031" y="3023357"/>
            <a:ext cx="1386247" cy="1481803"/>
            <a:chOff x="9215268" y="3023356"/>
            <a:chExt cx="1039685" cy="1481802"/>
          </a:xfrm>
        </p:grpSpPr>
        <p:sp>
          <p:nvSpPr>
            <p:cNvPr id="28" name="Rectangle 27" hidden="1"/>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bg1"/>
                  </a:solidFill>
                </a:rPr>
                <a:t>Only use </a:t>
              </a:r>
              <a:r>
                <a:rPr lang="en-US" sz="1100" b="0" baseline="0" dirty="0">
                  <a:solidFill>
                    <a:srgbClr val="D6002A"/>
                  </a:solidFill>
                </a:rPr>
                <a:t>S&amp;P Global Red </a:t>
              </a:r>
              <a:r>
                <a:rPr lang="en-US" sz="1100" b="0" baseline="0" dirty="0">
                  <a:solidFill>
                    <a:schemeClr val="bg1"/>
                  </a:solidFill>
                </a:rPr>
                <a:t>for key text high-lights, not shapes or charts. </a:t>
              </a:r>
              <a:br>
                <a:rPr lang="en-US" sz="1100" b="0" baseline="0" dirty="0">
                  <a:solidFill>
                    <a:schemeClr val="bg1"/>
                  </a:solidFill>
                </a:rPr>
              </a:br>
              <a:r>
                <a:rPr lang="en-US" sz="1100" b="0" baseline="0" dirty="0">
                  <a:solidFill>
                    <a:schemeClr val="bg1"/>
                  </a:solidFill>
                </a:rPr>
                <a:t>It’s available in the custom color palette. </a:t>
              </a:r>
            </a:p>
          </p:txBody>
        </p:sp>
        <p:sp>
          <p:nvSpPr>
            <p:cNvPr id="29" name="Rectangle 28"/>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Tree>
    <p:extLst>
      <p:ext uri="{BB962C8B-B14F-4D97-AF65-F5344CB8AC3E}">
        <p14:creationId xmlns:p14="http://schemas.microsoft.com/office/powerpoint/2010/main" val="70020218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white Slim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528" y="164236"/>
            <a:ext cx="6705600" cy="1568639"/>
          </a:xfrm>
        </p:spPr>
        <p:txBody>
          <a:bodyPr tIns="0" anchor="t">
            <a:normAutofit/>
          </a:bodyPr>
          <a:lstStyle>
            <a:lvl1pPr algn="l">
              <a:defRPr sz="3600" b="1" baseline="0"/>
            </a:lvl1pPr>
          </a:lstStyle>
          <a:p>
            <a:r>
              <a:rPr lang="en-US"/>
              <a:t>Click to insert Presentation Title </a:t>
            </a:r>
          </a:p>
        </p:txBody>
      </p:sp>
      <p:sp>
        <p:nvSpPr>
          <p:cNvPr id="3" name="Subtitle 2"/>
          <p:cNvSpPr>
            <a:spLocks noGrp="1"/>
          </p:cNvSpPr>
          <p:nvPr>
            <p:ph type="subTitle" idx="1" hasCustomPrompt="1"/>
          </p:nvPr>
        </p:nvSpPr>
        <p:spPr>
          <a:xfrm>
            <a:off x="414528" y="1751721"/>
            <a:ext cx="6705600" cy="579111"/>
          </a:xfrm>
        </p:spPr>
        <p:txBody>
          <a:bodyPr>
            <a:normAutofit/>
          </a:bodyPr>
          <a:lstStyle>
            <a:lvl1pPr marL="0" indent="0" algn="l">
              <a:spcBef>
                <a:spcPts val="0"/>
              </a:spcBef>
              <a:buNone/>
              <a:defRPr sz="1100"/>
            </a:lvl1pPr>
            <a:lvl2pPr marL="457143" indent="0" algn="ctr">
              <a:buNone/>
              <a:defRPr sz="2000"/>
            </a:lvl2pPr>
            <a:lvl3pPr marL="914286" indent="0" algn="ctr">
              <a:buNone/>
              <a:defRPr sz="19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US"/>
              <a:t>Click to insert subtitle</a:t>
            </a:r>
          </a:p>
        </p:txBody>
      </p:sp>
      <p:sp>
        <p:nvSpPr>
          <p:cNvPr id="7" name="Text Placeholder 5"/>
          <p:cNvSpPr>
            <a:spLocks noGrp="1"/>
          </p:cNvSpPr>
          <p:nvPr>
            <p:ph type="body" sz="quarter" idx="11" hasCustomPrompt="1"/>
          </p:nvPr>
        </p:nvSpPr>
        <p:spPr>
          <a:xfrm>
            <a:off x="8618069" y="1111723"/>
            <a:ext cx="3169920" cy="259884"/>
          </a:xfrm>
        </p:spPr>
        <p:txBody>
          <a:bodyPr>
            <a:noAutofit/>
          </a:bodyPr>
          <a:lstStyle>
            <a:lvl1pPr marL="0" indent="0">
              <a:buNone/>
              <a:defRPr sz="1100" b="0"/>
            </a:lvl1pPr>
          </a:lstStyle>
          <a:p>
            <a:pPr lvl="0"/>
            <a:r>
              <a:rPr lang="en-US"/>
              <a:t>Click to insert date</a:t>
            </a:r>
          </a:p>
        </p:txBody>
      </p:sp>
      <p:sp>
        <p:nvSpPr>
          <p:cNvPr id="5" name="Picture Placeholder 4"/>
          <p:cNvSpPr>
            <a:spLocks noGrp="1"/>
          </p:cNvSpPr>
          <p:nvPr>
            <p:ph type="pic" sz="quarter" idx="13" hasCustomPrompt="1"/>
          </p:nvPr>
        </p:nvSpPr>
        <p:spPr>
          <a:xfrm>
            <a:off x="414528" y="2423160"/>
            <a:ext cx="11379200" cy="2542032"/>
          </a:xfrm>
        </p:spPr>
        <p:txBody>
          <a:bodyPr anchor="ctr"/>
          <a:lstStyle>
            <a:lvl1pPr marL="0" indent="0" algn="ctr">
              <a:buNone/>
              <a:defRPr/>
            </a:lvl1pPr>
          </a:lstStyle>
          <a:p>
            <a:r>
              <a:rPr lang="en-US"/>
              <a:t>Click to insert cover image</a:t>
            </a:r>
          </a:p>
        </p:txBody>
      </p:sp>
      <p:sp>
        <p:nvSpPr>
          <p:cNvPr id="12" name="Text Placeholder 5"/>
          <p:cNvSpPr>
            <a:spLocks noGrp="1"/>
          </p:cNvSpPr>
          <p:nvPr>
            <p:ph type="body" sz="quarter" idx="10" hasCustomPrompt="1"/>
          </p:nvPr>
        </p:nvSpPr>
        <p:spPr>
          <a:xfrm>
            <a:off x="8618071" y="152591"/>
            <a:ext cx="3169920" cy="896287"/>
          </a:xfrm>
        </p:spPr>
        <p:txBody>
          <a:bodyPr>
            <a:noAutofit/>
          </a:bodyPr>
          <a:lstStyle>
            <a:lvl1pPr marL="0" indent="0">
              <a:spcBef>
                <a:spcPts val="300"/>
              </a:spcBef>
              <a:spcAft>
                <a:spcPts val="0"/>
              </a:spcAft>
              <a:buNone/>
              <a:defRPr sz="1100" b="1" baseline="0"/>
            </a:lvl1pPr>
          </a:lstStyle>
          <a:p>
            <a:pPr lvl="0"/>
            <a:r>
              <a:rPr lang="en-US"/>
              <a:t>Click to insert Presenter Name(s)</a:t>
            </a:r>
            <a:br>
              <a:rPr lang="en-US"/>
            </a:br>
            <a:r>
              <a:rPr lang="en-US"/>
              <a:t>Job Title</a:t>
            </a:r>
            <a:br>
              <a:rPr lang="en-US"/>
            </a:br>
            <a:r>
              <a:rPr lang="en-US"/>
              <a:t>Department / Sector</a:t>
            </a:r>
          </a:p>
        </p:txBody>
      </p:sp>
      <p:sp>
        <p:nvSpPr>
          <p:cNvPr id="9" name="Rectangle 8" hidden="1"/>
          <p:cNvSpPr/>
          <p:nvPr userDrawn="1"/>
        </p:nvSpPr>
        <p:spPr>
          <a:xfrm>
            <a:off x="12287031" y="-4040"/>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Cover</a:t>
            </a:r>
            <a:r>
              <a:rPr lang="en-US" sz="1100" b="1" baseline="0" dirty="0">
                <a:solidFill>
                  <a:schemeClr val="tx1"/>
                </a:solidFill>
              </a:rPr>
              <a:t> + Image</a:t>
            </a:r>
          </a:p>
          <a:p>
            <a:pPr algn="l"/>
            <a:r>
              <a:rPr lang="en-US" sz="1100" baseline="0" dirty="0">
                <a:solidFill>
                  <a:schemeClr val="tx1"/>
                </a:solidFill>
              </a:rPr>
              <a:t>Do not change the size of the title. Keep the title short and use the subtitle area for longer descriptions if needed. Insert rectangular image by clicking the image icon. </a:t>
            </a:r>
            <a:endParaRPr lang="en-US" sz="1100" dirty="0">
              <a:solidFill>
                <a:schemeClr val="tx1"/>
              </a:solidFill>
            </a:endParaRPr>
          </a:p>
        </p:txBody>
      </p:sp>
      <p:sp>
        <p:nvSpPr>
          <p:cNvPr id="14" name="Rectangle 13"/>
          <p:cNvSpPr/>
          <p:nvPr userDrawn="1"/>
        </p:nvSpPr>
        <p:spPr>
          <a:xfrm>
            <a:off x="-13249" y="6867939"/>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grpSp>
        <p:nvGrpSpPr>
          <p:cNvPr id="23" name="Group 22"/>
          <p:cNvGrpSpPr/>
          <p:nvPr userDrawn="1"/>
        </p:nvGrpSpPr>
        <p:grpSpPr>
          <a:xfrm>
            <a:off x="12287031" y="2212325"/>
            <a:ext cx="1386247" cy="1481803"/>
            <a:chOff x="9215268" y="3023356"/>
            <a:chExt cx="1039685" cy="1481802"/>
          </a:xfrm>
        </p:grpSpPr>
        <p:sp>
          <p:nvSpPr>
            <p:cNvPr id="25" name="Rectangle 24"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26" name="Rectangle 2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
        <p:nvSpPr>
          <p:cNvPr id="15" name="Footer Placeholder 4"/>
          <p:cNvSpPr txBox="1">
            <a:spLocks/>
          </p:cNvSpPr>
          <p:nvPr userDrawn="1"/>
        </p:nvSpPr>
        <p:spPr>
          <a:xfrm>
            <a:off x="7240121" y="6441392"/>
            <a:ext cx="3901575" cy="223277"/>
          </a:xfrm>
          <a:prstGeom prst="rect">
            <a:avLst/>
          </a:prstGeom>
        </p:spPr>
        <p:txBody>
          <a:bodyPr vert="horz" lIns="0" tIns="0" rIns="0" bIns="0" rtlCol="0" anchor="t"/>
          <a:lstStyle>
            <a:defPPr>
              <a:defRPr lang="en-US"/>
            </a:defPPr>
            <a:lvl1pPr marL="0" algn="r" defTabSz="914400" rtl="0" eaLnBrk="1" latinLnBrk="0" hangingPunct="1">
              <a:defRPr sz="950" b="0" i="0" kern="1200">
                <a:solidFill>
                  <a:schemeClr val="bg1">
                    <a:lumMod val="50000"/>
                  </a:schemeClr>
                </a:solidFill>
                <a:latin typeface="Arial Regular" charset="0"/>
                <a:ea typeface="+mn-ea"/>
                <a:cs typeface="Arial Regular"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900" dirty="0">
                <a:latin typeface="Arial" panose="020B0604020202020204" pitchFamily="34" charset="0"/>
                <a:cs typeface="Arial" panose="020B0604020202020204" pitchFamily="34" charset="0"/>
              </a:rPr>
              <a:t>Réservé aux professionnels en services financiers</a:t>
            </a:r>
          </a:p>
        </p:txBody>
      </p:sp>
      <p:pic>
        <p:nvPicPr>
          <p:cNvPr id="16" name="Indices"/>
          <p:cNvPicPr>
            <a:picLocks noChangeAspect="1"/>
          </p:cNvPicPr>
          <p:nvPr userDrawn="1"/>
        </p:nvPicPr>
        <p:blipFill>
          <a:blip r:embed="rId2"/>
          <a:stretch>
            <a:fillRect/>
          </a:stretch>
        </p:blipFill>
        <p:spPr>
          <a:xfrm>
            <a:off x="277513" y="6124114"/>
            <a:ext cx="1708568" cy="636375"/>
          </a:xfrm>
          <a:prstGeom prst="rect">
            <a:avLst/>
          </a:prstGeom>
        </p:spPr>
      </p:pic>
    </p:spTree>
    <p:extLst>
      <p:ext uri="{BB962C8B-B14F-4D97-AF65-F5344CB8AC3E}">
        <p14:creationId xmlns:p14="http://schemas.microsoft.com/office/powerpoint/2010/main" val="1594041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black Slim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528" y="164599"/>
            <a:ext cx="6705600" cy="1568639"/>
          </a:xfrm>
        </p:spPr>
        <p:txBody>
          <a:bodyPr tIns="0" anchor="t">
            <a:normAutofit/>
          </a:bodyPr>
          <a:lstStyle>
            <a:lvl1pPr algn="l">
              <a:defRPr sz="3600" b="1" baseline="0"/>
            </a:lvl1pPr>
          </a:lstStyle>
          <a:p>
            <a:r>
              <a:rPr lang="en-US"/>
              <a:t>Click to insert Presentation Title</a:t>
            </a:r>
          </a:p>
        </p:txBody>
      </p:sp>
      <p:sp>
        <p:nvSpPr>
          <p:cNvPr id="3" name="Subtitle 2"/>
          <p:cNvSpPr>
            <a:spLocks noGrp="1"/>
          </p:cNvSpPr>
          <p:nvPr>
            <p:ph type="subTitle" idx="1" hasCustomPrompt="1"/>
          </p:nvPr>
        </p:nvSpPr>
        <p:spPr>
          <a:xfrm>
            <a:off x="414528" y="1755654"/>
            <a:ext cx="6705600" cy="579111"/>
          </a:xfrm>
        </p:spPr>
        <p:txBody>
          <a:bodyPr>
            <a:normAutofit/>
          </a:bodyPr>
          <a:lstStyle>
            <a:lvl1pPr marL="0" indent="0" algn="l">
              <a:spcBef>
                <a:spcPts val="0"/>
              </a:spcBef>
              <a:buNone/>
              <a:defRPr sz="1100"/>
            </a:lvl1pPr>
            <a:lvl2pPr marL="457143" indent="0" algn="ctr">
              <a:buNone/>
              <a:defRPr sz="2000"/>
            </a:lvl2pPr>
            <a:lvl3pPr marL="914286" indent="0" algn="ctr">
              <a:buNone/>
              <a:defRPr sz="19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US"/>
              <a:t>Click to insert subtitle</a:t>
            </a:r>
          </a:p>
        </p:txBody>
      </p:sp>
      <p:sp>
        <p:nvSpPr>
          <p:cNvPr id="7" name="Text Placeholder 5"/>
          <p:cNvSpPr>
            <a:spLocks noGrp="1"/>
          </p:cNvSpPr>
          <p:nvPr>
            <p:ph type="body" sz="quarter" idx="11" hasCustomPrompt="1"/>
          </p:nvPr>
        </p:nvSpPr>
        <p:spPr>
          <a:xfrm>
            <a:off x="8618069" y="1111723"/>
            <a:ext cx="3169920" cy="259884"/>
          </a:xfrm>
        </p:spPr>
        <p:txBody>
          <a:bodyPr>
            <a:noAutofit/>
          </a:bodyPr>
          <a:lstStyle>
            <a:lvl1pPr marL="0" indent="0">
              <a:buNone/>
              <a:defRPr sz="1100" b="0"/>
            </a:lvl1pPr>
          </a:lstStyle>
          <a:p>
            <a:pPr lvl="0"/>
            <a:r>
              <a:rPr lang="en-US"/>
              <a:t>Click to insert date</a:t>
            </a:r>
          </a:p>
        </p:txBody>
      </p:sp>
      <p:sp>
        <p:nvSpPr>
          <p:cNvPr id="5" name="Picture Placeholder 4"/>
          <p:cNvSpPr>
            <a:spLocks noGrp="1"/>
          </p:cNvSpPr>
          <p:nvPr>
            <p:ph type="pic" sz="quarter" idx="13" hasCustomPrompt="1"/>
          </p:nvPr>
        </p:nvSpPr>
        <p:spPr>
          <a:xfrm>
            <a:off x="414528" y="2423160"/>
            <a:ext cx="11379200" cy="2542032"/>
          </a:xfrm>
        </p:spPr>
        <p:txBody>
          <a:bodyPr anchor="ctr"/>
          <a:lstStyle>
            <a:lvl1pPr marL="0" indent="0" algn="ctr">
              <a:buNone/>
              <a:defRPr/>
            </a:lvl1pPr>
          </a:lstStyle>
          <a:p>
            <a:r>
              <a:rPr lang="en-US"/>
              <a:t>Click to insert cover image</a:t>
            </a:r>
          </a:p>
        </p:txBody>
      </p:sp>
      <p:sp>
        <p:nvSpPr>
          <p:cNvPr id="14" name="Text Placeholder 5"/>
          <p:cNvSpPr>
            <a:spLocks noGrp="1"/>
          </p:cNvSpPr>
          <p:nvPr>
            <p:ph type="body" sz="quarter" idx="10" hasCustomPrompt="1"/>
          </p:nvPr>
        </p:nvSpPr>
        <p:spPr>
          <a:xfrm>
            <a:off x="8618071" y="152591"/>
            <a:ext cx="3169920" cy="896287"/>
          </a:xfrm>
        </p:spPr>
        <p:txBody>
          <a:bodyPr>
            <a:noAutofit/>
          </a:bodyPr>
          <a:lstStyle>
            <a:lvl1pPr marL="0" indent="0">
              <a:spcBef>
                <a:spcPts val="300"/>
              </a:spcBef>
              <a:spcAft>
                <a:spcPts val="0"/>
              </a:spcAft>
              <a:buNone/>
              <a:defRPr sz="1100" b="1" baseline="0"/>
            </a:lvl1pPr>
          </a:lstStyle>
          <a:p>
            <a:pPr lvl="0"/>
            <a:r>
              <a:rPr lang="en-US"/>
              <a:t>Click to insert Presenter Name(s)</a:t>
            </a:r>
            <a:br>
              <a:rPr lang="en-US"/>
            </a:br>
            <a:r>
              <a:rPr lang="en-US"/>
              <a:t>Job Title</a:t>
            </a:r>
            <a:br>
              <a:rPr lang="en-US"/>
            </a:br>
            <a:r>
              <a:rPr lang="en-US"/>
              <a:t>Department / Sector</a:t>
            </a:r>
          </a:p>
        </p:txBody>
      </p:sp>
      <p:sp>
        <p:nvSpPr>
          <p:cNvPr id="9" name="Rectangle 8" hidden="1"/>
          <p:cNvSpPr/>
          <p:nvPr userDrawn="1"/>
        </p:nvSpPr>
        <p:spPr>
          <a:xfrm>
            <a:off x="12287031" y="-4040"/>
            <a:ext cx="1386247" cy="21148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bg1"/>
                </a:solidFill>
              </a:rPr>
              <a:t>Cover</a:t>
            </a:r>
            <a:r>
              <a:rPr lang="en-US" sz="1100" b="1" baseline="0" dirty="0">
                <a:solidFill>
                  <a:schemeClr val="bg1"/>
                </a:solidFill>
              </a:rPr>
              <a:t> + Image</a:t>
            </a:r>
          </a:p>
          <a:p>
            <a:pPr algn="l"/>
            <a:r>
              <a:rPr lang="en-US" sz="1100" baseline="0" dirty="0">
                <a:solidFill>
                  <a:schemeClr val="bg1"/>
                </a:solidFill>
              </a:rPr>
              <a:t>Do not change the size of the title. Keep the title short and use the subtitle area for longer descriptions if needed. Insert rectangular image by clicking the image icon. </a:t>
            </a:r>
            <a:endParaRPr lang="en-US" sz="1100" dirty="0">
              <a:solidFill>
                <a:schemeClr val="bg1"/>
              </a:solidFill>
            </a:endParaRPr>
          </a:p>
        </p:txBody>
      </p:sp>
      <p:sp>
        <p:nvSpPr>
          <p:cNvPr id="12" name="Rectangle 11"/>
          <p:cNvSpPr/>
          <p:nvPr userDrawn="1"/>
        </p:nvSpPr>
        <p:spPr>
          <a:xfrm>
            <a:off x="-13249"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pic>
        <p:nvPicPr>
          <p:cNvPr id="19" name="Indices"/>
          <p:cNvPicPr>
            <a:picLocks noChangeAspect="1"/>
          </p:cNvPicPr>
          <p:nvPr userDrawn="1"/>
        </p:nvPicPr>
        <p:blipFill>
          <a:blip r:embed="rId2"/>
          <a:stretch>
            <a:fillRect/>
          </a:stretch>
        </p:blipFill>
        <p:spPr>
          <a:xfrm>
            <a:off x="181775" y="5574708"/>
            <a:ext cx="2974848" cy="1108013"/>
          </a:xfrm>
          <a:prstGeom prst="rect">
            <a:avLst/>
          </a:prstGeom>
        </p:spPr>
      </p:pic>
      <p:sp>
        <p:nvSpPr>
          <p:cNvPr id="23" name="Text Placeholder 5"/>
          <p:cNvSpPr>
            <a:spLocks noGrp="1"/>
          </p:cNvSpPr>
          <p:nvPr>
            <p:ph type="body" sz="quarter" idx="12" hasCustomPrompt="1"/>
          </p:nvPr>
        </p:nvSpPr>
        <p:spPr>
          <a:xfrm>
            <a:off x="6096000" y="5762832"/>
            <a:ext cx="5689600" cy="739505"/>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a:t>Click to insert disclaimer paragraph</a:t>
            </a:r>
          </a:p>
        </p:txBody>
      </p:sp>
      <p:grpSp>
        <p:nvGrpSpPr>
          <p:cNvPr id="24" name="Group 23"/>
          <p:cNvGrpSpPr/>
          <p:nvPr userDrawn="1"/>
        </p:nvGrpSpPr>
        <p:grpSpPr>
          <a:xfrm>
            <a:off x="12287031" y="2219021"/>
            <a:ext cx="1386247" cy="1481803"/>
            <a:chOff x="9215268" y="3023356"/>
            <a:chExt cx="1039685" cy="1481802"/>
          </a:xfrm>
        </p:grpSpPr>
        <p:sp>
          <p:nvSpPr>
            <p:cNvPr id="25" name="Rectangle 24" hidden="1"/>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bg1"/>
                  </a:solidFill>
                </a:rPr>
                <a:t>Only use </a:t>
              </a:r>
              <a:r>
                <a:rPr lang="en-US" sz="1100" b="0" baseline="0" dirty="0">
                  <a:solidFill>
                    <a:srgbClr val="D6002A"/>
                  </a:solidFill>
                </a:rPr>
                <a:t>S&amp;P Global Red </a:t>
              </a:r>
              <a:r>
                <a:rPr lang="en-US" sz="1100" b="0" baseline="0" dirty="0">
                  <a:solidFill>
                    <a:schemeClr val="bg1"/>
                  </a:solidFill>
                </a:rPr>
                <a:t>for key text high-lights, not shapes or charts. </a:t>
              </a:r>
              <a:br>
                <a:rPr lang="en-US" sz="1100" b="0" baseline="0" dirty="0">
                  <a:solidFill>
                    <a:schemeClr val="bg1"/>
                  </a:solidFill>
                </a:rPr>
              </a:br>
              <a:r>
                <a:rPr lang="en-US" sz="1100" b="0" baseline="0" dirty="0">
                  <a:solidFill>
                    <a:schemeClr val="bg1"/>
                  </a:solidFill>
                </a:rPr>
                <a:t>It’s available in the custom color palette. </a:t>
              </a:r>
            </a:p>
          </p:txBody>
        </p:sp>
        <p:sp>
          <p:nvSpPr>
            <p:cNvPr id="26" name="Rectangle 2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Tree>
    <p:extLst>
      <p:ext uri="{BB962C8B-B14F-4D97-AF65-F5344CB8AC3E}">
        <p14:creationId xmlns:p14="http://schemas.microsoft.com/office/powerpoint/2010/main" val="3736226033"/>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ivider white plain">
    <p:spTree>
      <p:nvGrpSpPr>
        <p:cNvPr id="1" name=""/>
        <p:cNvGrpSpPr/>
        <p:nvPr/>
      </p:nvGrpSpPr>
      <p:grpSpPr>
        <a:xfrm>
          <a:off x="0" y="0"/>
          <a:ext cx="0" cy="0"/>
          <a:chOff x="0" y="0"/>
          <a:chExt cx="0" cy="0"/>
        </a:xfrm>
      </p:grpSpPr>
      <p:sp>
        <p:nvSpPr>
          <p:cNvPr id="2" name="Title 1"/>
          <p:cNvSpPr>
            <a:spLocks noGrp="1"/>
          </p:cNvSpPr>
          <p:nvPr>
            <p:ph type="title"/>
          </p:nvPr>
        </p:nvSpPr>
        <p:spPr>
          <a:xfrm>
            <a:off x="414528" y="206375"/>
            <a:ext cx="9490635" cy="4249084"/>
          </a:xfrm>
        </p:spPr>
        <p:txBody>
          <a:bodyPr tIns="0" anchor="t"/>
          <a:lstStyle>
            <a:lvl1pPr>
              <a:defRPr sz="5500" b="1"/>
            </a:lvl1pPr>
          </a:lstStyle>
          <a:p>
            <a:r>
              <a:rPr lang="en-US"/>
              <a:t>Click to edit Master title style</a:t>
            </a:r>
          </a:p>
        </p:txBody>
      </p:sp>
      <p:sp>
        <p:nvSpPr>
          <p:cNvPr id="3" name="Text Placeholder 2"/>
          <p:cNvSpPr>
            <a:spLocks noGrp="1"/>
          </p:cNvSpPr>
          <p:nvPr>
            <p:ph type="body" idx="1"/>
          </p:nvPr>
        </p:nvSpPr>
        <p:spPr>
          <a:xfrm>
            <a:off x="414528" y="4574877"/>
            <a:ext cx="9490635" cy="1516363"/>
          </a:xfrm>
        </p:spPr>
        <p:txBody>
          <a:bodyPr anchor="t"/>
          <a:lstStyle>
            <a:lvl1pPr marL="0" indent="0">
              <a:spcBef>
                <a:spcPts val="0"/>
              </a:spcBef>
              <a:buNone/>
              <a:defRPr sz="2400">
                <a:solidFill>
                  <a:schemeClr val="tx1"/>
                </a:solidFill>
              </a:defRPr>
            </a:lvl1pPr>
            <a:lvl2pPr marL="457143" indent="0">
              <a:buNone/>
              <a:defRPr sz="2000">
                <a:solidFill>
                  <a:schemeClr val="tx1">
                    <a:tint val="75000"/>
                  </a:schemeClr>
                </a:solidFill>
              </a:defRPr>
            </a:lvl2pPr>
            <a:lvl3pPr marL="914286" indent="0">
              <a:buNone/>
              <a:defRPr sz="19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en-US"/>
              <a:t>Edit Master text styles</a:t>
            </a:r>
          </a:p>
        </p:txBody>
      </p:sp>
      <p:sp>
        <p:nvSpPr>
          <p:cNvPr id="6" name="Rectangle 5" hidden="1"/>
          <p:cNvSpPr/>
          <p:nvPr userDrawn="1"/>
        </p:nvSpPr>
        <p:spPr>
          <a:xfrm>
            <a:off x="12287031" y="-4040"/>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Divider</a:t>
            </a:r>
            <a:endParaRPr lang="en-US" sz="1100" b="1" baseline="0" dirty="0">
              <a:solidFill>
                <a:schemeClr val="tx1"/>
              </a:solidFill>
            </a:endParaRPr>
          </a:p>
          <a:p>
            <a:pPr algn="l"/>
            <a:r>
              <a:rPr lang="en-US" sz="1100" baseline="0" dirty="0">
                <a:solidFill>
                  <a:schemeClr val="tx1"/>
                </a:solidFill>
              </a:rPr>
              <a:t>Remove subtitle placeholder if not needed. </a:t>
            </a:r>
            <a:endParaRPr lang="en-US" sz="1100" dirty="0">
              <a:solidFill>
                <a:schemeClr val="tx1"/>
              </a:solidFill>
            </a:endParaRPr>
          </a:p>
        </p:txBody>
      </p:sp>
      <p:grpSp>
        <p:nvGrpSpPr>
          <p:cNvPr id="8" name="Group 7"/>
          <p:cNvGrpSpPr/>
          <p:nvPr userDrawn="1"/>
        </p:nvGrpSpPr>
        <p:grpSpPr>
          <a:xfrm>
            <a:off x="12287031" y="2212325"/>
            <a:ext cx="1386247" cy="1481803"/>
            <a:chOff x="9215268" y="3023356"/>
            <a:chExt cx="1039685" cy="1481802"/>
          </a:xfrm>
        </p:grpSpPr>
        <p:sp>
          <p:nvSpPr>
            <p:cNvPr id="9" name="Rectangle 8"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10" name="Rectangle 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Tree>
    <p:extLst>
      <p:ext uri="{BB962C8B-B14F-4D97-AF65-F5344CB8AC3E}">
        <p14:creationId xmlns:p14="http://schemas.microsoft.com/office/powerpoint/2010/main" val="867824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black plai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4528" y="206375"/>
            <a:ext cx="9490635" cy="4249084"/>
          </a:xfrm>
        </p:spPr>
        <p:txBody>
          <a:bodyPr tIns="0" anchor="t"/>
          <a:lstStyle>
            <a:lvl1pPr>
              <a:defRPr sz="5500" b="1"/>
            </a:lvl1pPr>
          </a:lstStyle>
          <a:p>
            <a:r>
              <a:rPr lang="en-US"/>
              <a:t>Click to edit Master title style</a:t>
            </a:r>
          </a:p>
        </p:txBody>
      </p:sp>
      <p:sp>
        <p:nvSpPr>
          <p:cNvPr id="3" name="Text Placeholder 2"/>
          <p:cNvSpPr>
            <a:spLocks noGrp="1"/>
          </p:cNvSpPr>
          <p:nvPr>
            <p:ph type="body" idx="1"/>
          </p:nvPr>
        </p:nvSpPr>
        <p:spPr>
          <a:xfrm>
            <a:off x="414528" y="4574877"/>
            <a:ext cx="9490635" cy="1516363"/>
          </a:xfrm>
        </p:spPr>
        <p:txBody>
          <a:bodyPr anchor="t"/>
          <a:lstStyle>
            <a:lvl1pPr marL="0" indent="0">
              <a:spcBef>
                <a:spcPts val="0"/>
              </a:spcBef>
              <a:buNone/>
              <a:defRPr sz="2400">
                <a:solidFill>
                  <a:schemeClr val="tx1"/>
                </a:solidFill>
              </a:defRPr>
            </a:lvl1pPr>
            <a:lvl2pPr marL="457143" indent="0">
              <a:buNone/>
              <a:defRPr sz="2000">
                <a:solidFill>
                  <a:schemeClr val="tx1">
                    <a:tint val="75000"/>
                  </a:schemeClr>
                </a:solidFill>
              </a:defRPr>
            </a:lvl2pPr>
            <a:lvl3pPr marL="914286" indent="0">
              <a:buNone/>
              <a:defRPr sz="19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en-US"/>
              <a:t>Edit Master text styles</a:t>
            </a:r>
          </a:p>
        </p:txBody>
      </p:sp>
      <p:sp>
        <p:nvSpPr>
          <p:cNvPr id="9" name="Rectangle 8"/>
          <p:cNvSpPr/>
          <p:nvPr userDrawn="1"/>
        </p:nvSpPr>
        <p:spPr>
          <a:xfrm>
            <a:off x="-13249"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cxnSp>
        <p:nvCxnSpPr>
          <p:cNvPr id="10" name="Straight Connector 9"/>
          <p:cNvCxnSpPr/>
          <p:nvPr userDrawn="1"/>
        </p:nvCxnSpPr>
        <p:spPr>
          <a:xfrm>
            <a:off x="-395621" y="6090880"/>
            <a:ext cx="395621"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2192000" y="6095211"/>
            <a:ext cx="395621"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hidden="1"/>
          <p:cNvSpPr txBox="1"/>
          <p:nvPr userDrawn="1"/>
        </p:nvSpPr>
        <p:spPr>
          <a:xfrm>
            <a:off x="12287024" y="5979165"/>
            <a:ext cx="1706880" cy="142555"/>
          </a:xfrm>
          <a:prstGeom prst="rect">
            <a:avLst/>
          </a:prstGeom>
          <a:noFill/>
        </p:spPr>
        <p:txBody>
          <a:bodyPr wrap="square" lIns="0" tIns="0" rIns="0" bIns="0" rtlCol="0">
            <a:noAutofit/>
          </a:bodyPr>
          <a:lstStyle/>
          <a:p>
            <a:pPr algn="l"/>
            <a:r>
              <a:rPr lang="en-US" sz="800" dirty="0">
                <a:solidFill>
                  <a:schemeClr val="tx2">
                    <a:lumMod val="75000"/>
                  </a:schemeClr>
                </a:solidFill>
                <a:latin typeface="Arial Narrow" panose="020B0606020202030204" pitchFamily="34" charset="0"/>
              </a:rPr>
              <a:t>No content below the line</a:t>
            </a:r>
          </a:p>
        </p:txBody>
      </p:sp>
      <p:sp>
        <p:nvSpPr>
          <p:cNvPr id="13" name="TextBox 12"/>
          <p:cNvSpPr txBox="1"/>
          <p:nvPr userDrawn="1"/>
        </p:nvSpPr>
        <p:spPr>
          <a:xfrm>
            <a:off x="-1786823" y="5987533"/>
            <a:ext cx="1706880" cy="142555"/>
          </a:xfrm>
          <a:prstGeom prst="rect">
            <a:avLst/>
          </a:prstGeom>
          <a:noFill/>
        </p:spPr>
        <p:txBody>
          <a:bodyPr wrap="square" lIns="0" tIns="0" rIns="0" bIns="0" rtlCol="0">
            <a:noAutofit/>
          </a:bodyPr>
          <a:lstStyle/>
          <a:p>
            <a:pPr algn="r"/>
            <a:r>
              <a:rPr lang="fr-CA" sz="800" dirty="0">
                <a:solidFill>
                  <a:schemeClr val="tx2">
                    <a:lumMod val="75000"/>
                  </a:schemeClr>
                </a:solidFill>
                <a:latin typeface="Arial Narrow" panose="020B0606020202030204" pitchFamily="34" charset="0"/>
              </a:rPr>
              <a:t>Aucun contenu sous la ligne</a:t>
            </a:r>
          </a:p>
        </p:txBody>
      </p:sp>
      <p:sp>
        <p:nvSpPr>
          <p:cNvPr id="24" name="Rectangle 23" hidden="1"/>
          <p:cNvSpPr/>
          <p:nvPr userDrawn="1"/>
        </p:nvSpPr>
        <p:spPr>
          <a:xfrm>
            <a:off x="12287031" y="-4040"/>
            <a:ext cx="1386247" cy="21148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a:solidFill>
                  <a:schemeClr val="bg1"/>
                </a:solidFill>
              </a:rPr>
              <a:t>Divider</a:t>
            </a:r>
            <a:endParaRPr lang="en-US" sz="1100" b="1" baseline="0">
              <a:solidFill>
                <a:schemeClr val="bg1"/>
              </a:solidFill>
            </a:endParaRPr>
          </a:p>
          <a:p>
            <a:pPr algn="l"/>
            <a:r>
              <a:rPr lang="en-US" sz="1100" baseline="0">
                <a:solidFill>
                  <a:schemeClr val="bg1"/>
                </a:solidFill>
              </a:rPr>
              <a:t>Remove subtitle placeholder if not needed. </a:t>
            </a:r>
          </a:p>
          <a:p>
            <a:pPr algn="l"/>
            <a:endParaRPr lang="en-US" sz="1100" baseline="0">
              <a:solidFill>
                <a:schemeClr val="bg1"/>
              </a:solidFill>
            </a:endParaRPr>
          </a:p>
        </p:txBody>
      </p:sp>
      <p:pic>
        <p:nvPicPr>
          <p:cNvPr id="16" name="Indices"/>
          <p:cNvPicPr>
            <a:picLocks noChangeAspect="1"/>
          </p:cNvPicPr>
          <p:nvPr userDrawn="1"/>
        </p:nvPicPr>
        <p:blipFill>
          <a:blip r:embed="rId2"/>
          <a:stretch>
            <a:fillRect/>
          </a:stretch>
        </p:blipFill>
        <p:spPr>
          <a:xfrm>
            <a:off x="280107" y="6124458"/>
            <a:ext cx="1706880" cy="635745"/>
          </a:xfrm>
          <a:prstGeom prst="rect">
            <a:avLst/>
          </a:prstGeom>
        </p:spPr>
      </p:pic>
      <p:grpSp>
        <p:nvGrpSpPr>
          <p:cNvPr id="26" name="Group 25"/>
          <p:cNvGrpSpPr/>
          <p:nvPr userDrawn="1"/>
        </p:nvGrpSpPr>
        <p:grpSpPr>
          <a:xfrm>
            <a:off x="12287031" y="2219021"/>
            <a:ext cx="1386247" cy="1481803"/>
            <a:chOff x="9215268" y="3023356"/>
            <a:chExt cx="1039685" cy="1481802"/>
          </a:xfrm>
        </p:grpSpPr>
        <p:sp>
          <p:nvSpPr>
            <p:cNvPr id="27" name="Rectangle 26" hidden="1"/>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bg1"/>
                  </a:solidFill>
                </a:rPr>
                <a:t>Only use </a:t>
              </a:r>
              <a:r>
                <a:rPr lang="en-US" sz="1100" b="0" baseline="0" dirty="0">
                  <a:solidFill>
                    <a:srgbClr val="D6002A"/>
                  </a:solidFill>
                </a:rPr>
                <a:t>S&amp;P Global Red </a:t>
              </a:r>
              <a:r>
                <a:rPr lang="en-US" sz="1100" b="0" baseline="0" dirty="0">
                  <a:solidFill>
                    <a:schemeClr val="bg1"/>
                  </a:solidFill>
                </a:rPr>
                <a:t>for key text high-lights, not shapes or charts. </a:t>
              </a:r>
              <a:br>
                <a:rPr lang="en-US" sz="1100" b="0" baseline="0" dirty="0">
                  <a:solidFill>
                    <a:schemeClr val="bg1"/>
                  </a:solidFill>
                </a:rPr>
              </a:br>
              <a:r>
                <a:rPr lang="en-US" sz="1100" b="0" baseline="0" dirty="0">
                  <a:solidFill>
                    <a:schemeClr val="bg1"/>
                  </a:solidFill>
                </a:rPr>
                <a:t>It’s available in the custom color palette. </a:t>
              </a:r>
            </a:p>
          </p:txBody>
        </p:sp>
        <p:sp>
          <p:nvSpPr>
            <p:cNvPr id="28" name="Rectangle 27"/>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
        <p:nvSpPr>
          <p:cNvPr id="14" name="Rectangle 13"/>
          <p:cNvSpPr/>
          <p:nvPr userDrawn="1"/>
        </p:nvSpPr>
        <p:spPr>
          <a:xfrm>
            <a:off x="-3945" y="6873243"/>
            <a:ext cx="12192000" cy="342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sp>
        <p:nvSpPr>
          <p:cNvPr id="15" name="Rectangle 14"/>
          <p:cNvSpPr/>
          <p:nvPr userDrawn="1"/>
        </p:nvSpPr>
        <p:spPr>
          <a:xfrm>
            <a:off x="2" y="6879919"/>
            <a:ext cx="12205252" cy="367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sp>
        <p:nvSpPr>
          <p:cNvPr id="17" name="Rectangle 16"/>
          <p:cNvSpPr/>
          <p:nvPr userDrawn="1"/>
        </p:nvSpPr>
        <p:spPr>
          <a:xfrm>
            <a:off x="-3945" y="6873243"/>
            <a:ext cx="12192000" cy="342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sp>
        <p:nvSpPr>
          <p:cNvPr id="18" name="Rectangle 17" hidden="1"/>
          <p:cNvSpPr/>
          <p:nvPr userDrawn="1"/>
        </p:nvSpPr>
        <p:spPr>
          <a:xfrm>
            <a:off x="5963507" y="6886538"/>
            <a:ext cx="618744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18" tIns="0" rIns="45718" bIns="0" rtlCol="0" anchor="ctr"/>
          <a:lstStyle/>
          <a:p>
            <a:pPr algn="l"/>
            <a:r>
              <a:rPr lang="en-US" sz="1100" b="1" baseline="0" dirty="0">
                <a:solidFill>
                  <a:schemeClr val="bg1"/>
                </a:solidFill>
              </a:rPr>
              <a:t>Footer :  </a:t>
            </a:r>
            <a:r>
              <a:rPr lang="en-US" sz="1100" baseline="0" dirty="0">
                <a:solidFill>
                  <a:schemeClr val="bg1"/>
                </a:solidFill>
                <a:sym typeface="Wingdings 3" panose="05040102010807070707" pitchFamily="18" charset="2"/>
              </a:rPr>
              <a:t>Never change the footer text on individual slides. Change, t</a:t>
            </a:r>
            <a:r>
              <a:rPr lang="en-US" sz="1100" baseline="0" dirty="0">
                <a:solidFill>
                  <a:schemeClr val="bg1"/>
                </a:solidFill>
              </a:rPr>
              <a:t>urn on or off footer by using Insert </a:t>
            </a:r>
            <a:r>
              <a:rPr lang="en-US" sz="1100" baseline="0" dirty="0">
                <a:solidFill>
                  <a:schemeClr val="bg1"/>
                </a:solidFill>
                <a:sym typeface="Wingdings 3" panose="05040102010807070707" pitchFamily="18" charset="2"/>
              </a:rPr>
              <a:t> Header &amp; Footer Enter / change text  Click Apply All. </a:t>
            </a:r>
            <a:endParaRPr lang="en-US" sz="1100" baseline="0" dirty="0">
              <a:solidFill>
                <a:schemeClr val="bg1"/>
              </a:solidFill>
            </a:endParaRPr>
          </a:p>
        </p:txBody>
      </p:sp>
      <p:sp>
        <p:nvSpPr>
          <p:cNvPr id="19" name="TextBox 18" hidden="1"/>
          <p:cNvSpPr txBox="1"/>
          <p:nvPr userDrawn="1"/>
        </p:nvSpPr>
        <p:spPr>
          <a:xfrm>
            <a:off x="24861" y="6883561"/>
            <a:ext cx="903163"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0" name="TextBox 19" hidden="1"/>
          <p:cNvSpPr txBox="1"/>
          <p:nvPr userDrawn="1"/>
        </p:nvSpPr>
        <p:spPr>
          <a:xfrm>
            <a:off x="3345544" y="7042643"/>
            <a:ext cx="1320629"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1" name="Group 20"/>
          <p:cNvGrpSpPr/>
          <p:nvPr userDrawn="1"/>
        </p:nvGrpSpPr>
        <p:grpSpPr>
          <a:xfrm>
            <a:off x="905408" y="6907927"/>
            <a:ext cx="2077933" cy="100584"/>
            <a:chOff x="914339" y="6913770"/>
            <a:chExt cx="1558450" cy="100584"/>
          </a:xfrm>
        </p:grpSpPr>
        <p:sp>
          <p:nvSpPr>
            <p:cNvPr id="22" name="Rectangle 21"/>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23" name="Rectangle 22"/>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25" name="Rectangle 24"/>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29" name="Rectangle 28"/>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0" name="Rectangle 29"/>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1" name="Rectangle 30"/>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2" name="Rectangle 31"/>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3" name="Rectangle 32"/>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rgbClr val="712300"/>
                </a:solidFill>
                <a:effectLst/>
                <a:uLnTx/>
                <a:uFillTx/>
                <a:latin typeface="Arial" panose="020B0604020202020204" pitchFamily="34" charset="0"/>
                <a:cs typeface="Arial"/>
              </a:endParaRPr>
            </a:p>
          </p:txBody>
        </p:sp>
        <p:sp>
          <p:nvSpPr>
            <p:cNvPr id="34" name="Rectangle 33"/>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pt-BR"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35" name="Rectangle 34"/>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rgbClr val="6A035C"/>
                </a:solidFill>
                <a:effectLst/>
                <a:uLnTx/>
                <a:uFillTx/>
                <a:latin typeface="Arial" panose="020B0604020202020204" pitchFamily="34" charset="0"/>
                <a:cs typeface="Arial"/>
              </a:endParaRPr>
            </a:p>
          </p:txBody>
        </p:sp>
        <p:sp>
          <p:nvSpPr>
            <p:cNvPr id="36" name="Rectangle 35"/>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7" name="Rectangle 36"/>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rgbClr val="712300"/>
                </a:solidFill>
                <a:effectLst/>
                <a:uLnTx/>
                <a:uFillTx/>
                <a:latin typeface="Arial" panose="020B0604020202020204" pitchFamily="34" charset="0"/>
                <a:cs typeface="Arial"/>
              </a:endParaRPr>
            </a:p>
          </p:txBody>
        </p:sp>
        <p:sp>
          <p:nvSpPr>
            <p:cNvPr id="38" name="Rectangle 37"/>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pt-BR"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39" name="Rectangle 38"/>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rgbClr val="6A035C"/>
                </a:solidFill>
                <a:effectLst/>
                <a:uLnTx/>
                <a:uFillTx/>
                <a:latin typeface="Arial" panose="020B0604020202020204" pitchFamily="34" charset="0"/>
                <a:cs typeface="Arial"/>
              </a:endParaRPr>
            </a:p>
          </p:txBody>
        </p:sp>
      </p:grpSp>
      <p:sp>
        <p:nvSpPr>
          <p:cNvPr id="40" name="TextBox 39" hidden="1"/>
          <p:cNvSpPr txBox="1"/>
          <p:nvPr userDrawn="1"/>
        </p:nvSpPr>
        <p:spPr>
          <a:xfrm>
            <a:off x="3075824" y="6883561"/>
            <a:ext cx="1706880"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1" name="Group 40"/>
          <p:cNvGrpSpPr/>
          <p:nvPr userDrawn="1"/>
        </p:nvGrpSpPr>
        <p:grpSpPr>
          <a:xfrm>
            <a:off x="3092291" y="7022893"/>
            <a:ext cx="218964" cy="91440"/>
            <a:chOff x="2279174" y="7027888"/>
            <a:chExt cx="164223" cy="91440"/>
          </a:xfrm>
        </p:grpSpPr>
        <p:cxnSp>
          <p:nvCxnSpPr>
            <p:cNvPr id="42" name="Straight Arrow Connector 41"/>
            <p:cNvCxnSpPr>
              <a:cxnSpLocks/>
            </p:cNvCxnSpPr>
            <p:nvPr userDrawn="1"/>
          </p:nvCxnSpPr>
          <p:spPr>
            <a:xfrm>
              <a:off x="2279174" y="7114593"/>
              <a:ext cx="164223"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userDrawn="1"/>
          </p:nvCxnSpPr>
          <p:spPr>
            <a:xfrm flipV="1">
              <a:off x="2281672" y="7027888"/>
              <a:ext cx="0" cy="9144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userDrawn="1"/>
        </p:nvGrpSpPr>
        <p:grpSpPr>
          <a:xfrm>
            <a:off x="4612894" y="7065273"/>
            <a:ext cx="1037553" cy="100584"/>
            <a:chOff x="1566748" y="7022234"/>
            <a:chExt cx="778165" cy="100584"/>
          </a:xfrm>
        </p:grpSpPr>
        <p:sp>
          <p:nvSpPr>
            <p:cNvPr id="45" name="Rectangle 44"/>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46" name="Rectangle 45"/>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47" name="Rectangle 46"/>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48" name="Rectangle 47"/>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49" name="Rectangle 48"/>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0" name="Rectangle 49"/>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1" name="Rectangle 50"/>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grpSp>
        <p:nvGrpSpPr>
          <p:cNvPr id="52" name="Group 51"/>
          <p:cNvGrpSpPr/>
          <p:nvPr userDrawn="1"/>
        </p:nvGrpSpPr>
        <p:grpSpPr>
          <a:xfrm>
            <a:off x="4232597" y="6907927"/>
            <a:ext cx="733035" cy="100584"/>
            <a:chOff x="3141899" y="6907927"/>
            <a:chExt cx="549776" cy="100584"/>
          </a:xfrm>
        </p:grpSpPr>
        <p:sp>
          <p:nvSpPr>
            <p:cNvPr id="53" name="Rectangle 52"/>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4" name="Rectangle 53"/>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55" name="Rectangle 54"/>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6" name="Rectangle 55"/>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7" name="Rectangle 56"/>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grpSp>
        <p:nvGrpSpPr>
          <p:cNvPr id="58" name="Group 57"/>
          <p:cNvGrpSpPr/>
          <p:nvPr userDrawn="1"/>
        </p:nvGrpSpPr>
        <p:grpSpPr>
          <a:xfrm>
            <a:off x="5078879" y="6907927"/>
            <a:ext cx="733036" cy="100584"/>
            <a:chOff x="2057435" y="7026985"/>
            <a:chExt cx="549777" cy="100584"/>
          </a:xfrm>
        </p:grpSpPr>
        <p:sp>
          <p:nvSpPr>
            <p:cNvPr id="59" name="Rectangle 58"/>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60" name="Rectangle 59"/>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61" name="Rectangle 60"/>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62" name="Rectangle 61"/>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63" name="Rectangle 62"/>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spTree>
    <p:extLst>
      <p:ext uri="{BB962C8B-B14F-4D97-AF65-F5344CB8AC3E}">
        <p14:creationId xmlns:p14="http://schemas.microsoft.com/office/powerpoint/2010/main" val="89229084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C4DF-D02D-A043-A72C-CD281C1E36A1}"/>
              </a:ext>
            </a:extLst>
          </p:cNvPr>
          <p:cNvSpPr>
            <a:spLocks noGrp="1"/>
          </p:cNvSpPr>
          <p:nvPr>
            <p:ph type="title"/>
          </p:nvPr>
        </p:nvSpPr>
        <p:spPr>
          <a:xfrm>
            <a:off x="831849" y="1709743"/>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254487-5DA9-4347-8ECA-D5592015C74E}"/>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43" indent="0">
              <a:buNone/>
              <a:defRPr sz="2000">
                <a:solidFill>
                  <a:schemeClr val="tx1">
                    <a:tint val="75000"/>
                  </a:schemeClr>
                </a:solidFill>
              </a:defRPr>
            </a:lvl2pPr>
            <a:lvl3pPr marL="914286" indent="0">
              <a:buNone/>
              <a:defRPr sz="19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92BBAD-E42E-0542-A28E-7FC0493B35E5}"/>
              </a:ext>
            </a:extLst>
          </p:cNvPr>
          <p:cNvSpPr>
            <a:spLocks noGrp="1"/>
          </p:cNvSpPr>
          <p:nvPr>
            <p:ph type="dt" sz="half" idx="10"/>
          </p:nvPr>
        </p:nvSpPr>
        <p:spPr/>
        <p:txBody>
          <a:bodyPr/>
          <a:lstStyle/>
          <a:p>
            <a:fld id="{188FAC8C-B927-0947-A899-CE2C1BE349BF}" type="datetimeFigureOut">
              <a:rPr lang="en-US" smtClean="0"/>
              <a:t>8/2/2023</a:t>
            </a:fld>
            <a:endParaRPr lang="en-US"/>
          </a:p>
        </p:txBody>
      </p:sp>
      <p:sp>
        <p:nvSpPr>
          <p:cNvPr id="5" name="Footer Placeholder 4">
            <a:extLst>
              <a:ext uri="{FF2B5EF4-FFF2-40B4-BE49-F238E27FC236}">
                <a16:creationId xmlns:a16="http://schemas.microsoft.com/office/drawing/2014/main" id="{2D14D045-E7CF-0B4B-8D8D-4AFC1DF0F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05243-2FD6-824D-BAB7-D1A608CBE929}"/>
              </a:ext>
            </a:extLst>
          </p:cNvPr>
          <p:cNvSpPr>
            <a:spLocks noGrp="1"/>
          </p:cNvSpPr>
          <p:nvPr>
            <p:ph type="sldNum" sz="quarter" idx="12"/>
          </p:nvPr>
        </p:nvSpPr>
        <p:spPr/>
        <p:txBody>
          <a:bodyPr/>
          <a:lstStyle/>
          <a:p>
            <a:fld id="{1AB04101-27C3-3447-AB51-51E467C673D9}" type="slidenum">
              <a:rPr lang="en-US" smtClean="0"/>
              <a:t>‹#›</a:t>
            </a:fld>
            <a:endParaRPr lang="en-US"/>
          </a:p>
        </p:txBody>
      </p:sp>
    </p:spTree>
    <p:extLst>
      <p:ext uri="{BB962C8B-B14F-4D97-AF65-F5344CB8AC3E}">
        <p14:creationId xmlns:p14="http://schemas.microsoft.com/office/powerpoint/2010/main" val="2873827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Image Big title">
    <p:spTree>
      <p:nvGrpSpPr>
        <p:cNvPr id="1" name=""/>
        <p:cNvGrpSpPr/>
        <p:nvPr/>
      </p:nvGrpSpPr>
      <p:grpSpPr>
        <a:xfrm>
          <a:off x="0" y="0"/>
          <a:ext cx="0" cy="0"/>
          <a:chOff x="0" y="0"/>
          <a:chExt cx="0" cy="0"/>
        </a:xfrm>
      </p:grpSpPr>
      <p:sp>
        <p:nvSpPr>
          <p:cNvPr id="2" name="Title 1"/>
          <p:cNvSpPr>
            <a:spLocks noGrp="1"/>
          </p:cNvSpPr>
          <p:nvPr>
            <p:ph type="title"/>
          </p:nvPr>
        </p:nvSpPr>
        <p:spPr>
          <a:xfrm>
            <a:off x="414528" y="206379"/>
            <a:ext cx="9490635" cy="2115484"/>
          </a:xfrm>
        </p:spPr>
        <p:txBody>
          <a:bodyPr tIns="0" anchor="t"/>
          <a:lstStyle>
            <a:lvl1pPr>
              <a:defRPr sz="4400" b="1"/>
            </a:lvl1pPr>
          </a:lstStyle>
          <a:p>
            <a:r>
              <a:rPr lang="en-US"/>
              <a:t>Click to edit Master title style</a:t>
            </a:r>
          </a:p>
        </p:txBody>
      </p:sp>
      <p:sp>
        <p:nvSpPr>
          <p:cNvPr id="5" name="Picture Placeholder 4"/>
          <p:cNvSpPr>
            <a:spLocks noGrp="1"/>
          </p:cNvSpPr>
          <p:nvPr>
            <p:ph type="pic" sz="quarter" idx="10" hasCustomPrompt="1"/>
          </p:nvPr>
        </p:nvSpPr>
        <p:spPr>
          <a:xfrm>
            <a:off x="414528" y="2411510"/>
            <a:ext cx="11379200" cy="3390900"/>
          </a:xfrm>
        </p:spPr>
        <p:txBody>
          <a:bodyPr anchor="ctr"/>
          <a:lstStyle>
            <a:lvl1pPr marL="0" indent="0" algn="ctr">
              <a:buNone/>
              <a:defRPr b="1"/>
            </a:lvl1pPr>
          </a:lstStyle>
          <a:p>
            <a:r>
              <a:rPr lang="en-US"/>
              <a:t>Click to add image</a:t>
            </a:r>
          </a:p>
        </p:txBody>
      </p:sp>
      <p:sp>
        <p:nvSpPr>
          <p:cNvPr id="7" name="Rectangle 6" hidden="1"/>
          <p:cNvSpPr/>
          <p:nvPr userDrawn="1"/>
        </p:nvSpPr>
        <p:spPr>
          <a:xfrm>
            <a:off x="12287031" y="-4040"/>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Divider + Image</a:t>
            </a:r>
            <a:endParaRPr lang="en-US" sz="1100" b="1" baseline="0" dirty="0">
              <a:solidFill>
                <a:schemeClr val="tx1"/>
              </a:solidFill>
            </a:endParaRPr>
          </a:p>
          <a:p>
            <a:pPr algn="l"/>
            <a:r>
              <a:rPr lang="en-US" sz="1100" baseline="0" dirty="0">
                <a:solidFill>
                  <a:schemeClr val="tx1"/>
                </a:solidFill>
              </a:rPr>
              <a:t>Click image icon to insert rectangular image. </a:t>
            </a:r>
            <a:endParaRPr lang="en-US" sz="1100" dirty="0">
              <a:solidFill>
                <a:schemeClr val="tx1"/>
              </a:solidFill>
            </a:endParaRPr>
          </a:p>
        </p:txBody>
      </p:sp>
      <p:grpSp>
        <p:nvGrpSpPr>
          <p:cNvPr id="6" name="Group 5"/>
          <p:cNvGrpSpPr/>
          <p:nvPr userDrawn="1"/>
        </p:nvGrpSpPr>
        <p:grpSpPr>
          <a:xfrm>
            <a:off x="12287031" y="2212325"/>
            <a:ext cx="1386247" cy="1481803"/>
            <a:chOff x="9215268" y="3023356"/>
            <a:chExt cx="1039685" cy="1481802"/>
          </a:xfrm>
        </p:grpSpPr>
        <p:sp>
          <p:nvSpPr>
            <p:cNvPr id="9" name="Rectangle 8"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10" name="Rectangle 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Tree>
    <p:extLst>
      <p:ext uri="{BB962C8B-B14F-4D97-AF65-F5344CB8AC3E}">
        <p14:creationId xmlns:p14="http://schemas.microsoft.com/office/powerpoint/2010/main" val="1726692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Black Image Small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4528" y="206379"/>
            <a:ext cx="9490635" cy="2115484"/>
          </a:xfrm>
        </p:spPr>
        <p:txBody>
          <a:bodyPr tIns="0" anchor="t"/>
          <a:lstStyle>
            <a:lvl1pPr>
              <a:defRPr sz="4400" b="1"/>
            </a:lvl1pPr>
          </a:lstStyle>
          <a:p>
            <a:r>
              <a:rPr lang="en-US"/>
              <a:t>Click to edit Master title style</a:t>
            </a:r>
          </a:p>
        </p:txBody>
      </p:sp>
      <p:sp>
        <p:nvSpPr>
          <p:cNvPr id="5" name="Picture Placeholder 4"/>
          <p:cNvSpPr>
            <a:spLocks noGrp="1"/>
          </p:cNvSpPr>
          <p:nvPr>
            <p:ph type="pic" sz="quarter" idx="10" hasCustomPrompt="1"/>
          </p:nvPr>
        </p:nvSpPr>
        <p:spPr>
          <a:xfrm>
            <a:off x="414528" y="2411510"/>
            <a:ext cx="11379200" cy="3390900"/>
          </a:xfrm>
        </p:spPr>
        <p:txBody>
          <a:bodyPr anchor="ctr"/>
          <a:lstStyle>
            <a:lvl1pPr marL="0" indent="0" algn="ctr">
              <a:buNone/>
              <a:defRPr b="1"/>
            </a:lvl1pPr>
          </a:lstStyle>
          <a:p>
            <a:r>
              <a:rPr lang="en-US"/>
              <a:t>Click to add image</a:t>
            </a:r>
          </a:p>
        </p:txBody>
      </p:sp>
      <p:sp>
        <p:nvSpPr>
          <p:cNvPr id="10" name="Rectangle 9"/>
          <p:cNvSpPr/>
          <p:nvPr userDrawn="1"/>
        </p:nvSpPr>
        <p:spPr>
          <a:xfrm>
            <a:off x="-13249"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cxnSp>
        <p:nvCxnSpPr>
          <p:cNvPr id="12" name="Straight Connector 11"/>
          <p:cNvCxnSpPr/>
          <p:nvPr userDrawn="1"/>
        </p:nvCxnSpPr>
        <p:spPr>
          <a:xfrm>
            <a:off x="12192000" y="6095211"/>
            <a:ext cx="395621" cy="0"/>
          </a:xfrm>
          <a:prstGeom prst="line">
            <a:avLst/>
          </a:prstGeom>
          <a:ln w="31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hidden="1"/>
          <p:cNvSpPr txBox="1"/>
          <p:nvPr userDrawn="1"/>
        </p:nvSpPr>
        <p:spPr>
          <a:xfrm>
            <a:off x="12287024" y="5979165"/>
            <a:ext cx="1706880" cy="142555"/>
          </a:xfrm>
          <a:prstGeom prst="rect">
            <a:avLst/>
          </a:prstGeom>
          <a:noFill/>
        </p:spPr>
        <p:txBody>
          <a:bodyPr wrap="square" lIns="0" tIns="0" rIns="0" bIns="0" rtlCol="0">
            <a:noAutofit/>
          </a:bodyPr>
          <a:lstStyle/>
          <a:p>
            <a:pPr algn="l"/>
            <a:r>
              <a:rPr lang="en-US" sz="800" dirty="0">
                <a:solidFill>
                  <a:schemeClr val="tx2">
                    <a:lumMod val="75000"/>
                  </a:schemeClr>
                </a:solidFill>
                <a:latin typeface="Arial Narrow" panose="020B0606020202030204" pitchFamily="34" charset="0"/>
              </a:rPr>
              <a:t>No content below the line</a:t>
            </a:r>
          </a:p>
        </p:txBody>
      </p:sp>
      <p:sp>
        <p:nvSpPr>
          <p:cNvPr id="14" name="TextBox 13" hidden="1"/>
          <p:cNvSpPr txBox="1"/>
          <p:nvPr userDrawn="1"/>
        </p:nvSpPr>
        <p:spPr>
          <a:xfrm>
            <a:off x="-1786823" y="5987533"/>
            <a:ext cx="1706880" cy="142555"/>
          </a:xfrm>
          <a:prstGeom prst="rect">
            <a:avLst/>
          </a:prstGeom>
          <a:noFill/>
        </p:spPr>
        <p:txBody>
          <a:bodyPr wrap="square" lIns="0" tIns="0" rIns="0" bIns="0" rtlCol="0">
            <a:noAutofit/>
          </a:bodyPr>
          <a:lstStyle/>
          <a:p>
            <a:pPr algn="r"/>
            <a:r>
              <a:rPr lang="en-US" sz="800" dirty="0">
                <a:solidFill>
                  <a:schemeClr val="tx2">
                    <a:lumMod val="75000"/>
                  </a:schemeClr>
                </a:solidFill>
                <a:latin typeface="Arial Narrow" panose="020B0606020202030204" pitchFamily="34" charset="0"/>
              </a:rPr>
              <a:t>No content below the line</a:t>
            </a:r>
          </a:p>
        </p:txBody>
      </p:sp>
      <p:sp>
        <p:nvSpPr>
          <p:cNvPr id="19" name="Rectangle 18" hidden="1"/>
          <p:cNvSpPr/>
          <p:nvPr userDrawn="1"/>
        </p:nvSpPr>
        <p:spPr>
          <a:xfrm>
            <a:off x="12287031" y="-4040"/>
            <a:ext cx="1386247" cy="21148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bg1"/>
                </a:solidFill>
              </a:rPr>
              <a:t>Divider + Image</a:t>
            </a:r>
            <a:endParaRPr lang="en-US" sz="1100" b="1" baseline="0" dirty="0">
              <a:solidFill>
                <a:schemeClr val="bg1"/>
              </a:solidFill>
            </a:endParaRPr>
          </a:p>
          <a:p>
            <a:pPr algn="l"/>
            <a:r>
              <a:rPr lang="en-US" sz="1100" baseline="0" dirty="0">
                <a:solidFill>
                  <a:schemeClr val="bg1"/>
                </a:solidFill>
              </a:rPr>
              <a:t>Click image icon to insert rectangular image. </a:t>
            </a:r>
            <a:endParaRPr lang="en-US" sz="1100" dirty="0">
              <a:solidFill>
                <a:schemeClr val="bg1"/>
              </a:solidFill>
            </a:endParaRPr>
          </a:p>
        </p:txBody>
      </p:sp>
      <p:cxnSp>
        <p:nvCxnSpPr>
          <p:cNvPr id="25" name="Straight Connector 24"/>
          <p:cNvCxnSpPr/>
          <p:nvPr userDrawn="1"/>
        </p:nvCxnSpPr>
        <p:spPr>
          <a:xfrm>
            <a:off x="-395621" y="6090880"/>
            <a:ext cx="395621"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6" name="Indices"/>
          <p:cNvPicPr>
            <a:picLocks noChangeAspect="1"/>
          </p:cNvPicPr>
          <p:nvPr userDrawn="1"/>
        </p:nvPicPr>
        <p:blipFill>
          <a:blip r:embed="rId2"/>
          <a:stretch>
            <a:fillRect/>
          </a:stretch>
        </p:blipFill>
        <p:spPr>
          <a:xfrm>
            <a:off x="280107" y="6124458"/>
            <a:ext cx="1706880" cy="635745"/>
          </a:xfrm>
          <a:prstGeom prst="rect">
            <a:avLst/>
          </a:prstGeom>
        </p:spPr>
      </p:pic>
      <p:grpSp>
        <p:nvGrpSpPr>
          <p:cNvPr id="17" name="Group 16"/>
          <p:cNvGrpSpPr/>
          <p:nvPr userDrawn="1"/>
        </p:nvGrpSpPr>
        <p:grpSpPr>
          <a:xfrm>
            <a:off x="12287031" y="2219021"/>
            <a:ext cx="1386247" cy="1481803"/>
            <a:chOff x="9215268" y="3023356"/>
            <a:chExt cx="1039685" cy="1481802"/>
          </a:xfrm>
        </p:grpSpPr>
        <p:sp>
          <p:nvSpPr>
            <p:cNvPr id="18" name="Rectangle 17" hidden="1"/>
            <p:cNvSpPr/>
            <p:nvPr userDrawn="1"/>
          </p:nvSpPr>
          <p:spPr>
            <a:xfrm>
              <a:off x="9215268" y="3023356"/>
              <a:ext cx="1039685" cy="1481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bg1"/>
                  </a:solidFill>
                </a:rPr>
                <a:t>Only use </a:t>
              </a:r>
              <a:r>
                <a:rPr lang="en-US" sz="1100" b="0" baseline="0" dirty="0">
                  <a:solidFill>
                    <a:srgbClr val="D6002A"/>
                  </a:solidFill>
                </a:rPr>
                <a:t>S&amp;P Global Red </a:t>
              </a:r>
              <a:r>
                <a:rPr lang="en-US" sz="1100" b="0" baseline="0" dirty="0">
                  <a:solidFill>
                    <a:schemeClr val="bg1"/>
                  </a:solidFill>
                </a:rPr>
                <a:t>for key text high-lights, not shapes or charts. </a:t>
              </a:r>
              <a:br>
                <a:rPr lang="en-US" sz="1100" b="0" baseline="0" dirty="0">
                  <a:solidFill>
                    <a:schemeClr val="bg1"/>
                  </a:solidFill>
                </a:rPr>
              </a:br>
              <a:r>
                <a:rPr lang="en-US" sz="1100" b="0" baseline="0" dirty="0">
                  <a:solidFill>
                    <a:schemeClr val="bg1"/>
                  </a:solidFill>
                </a:rPr>
                <a:t>It’s available in the custom color palette. </a:t>
              </a:r>
            </a:p>
          </p:txBody>
        </p:sp>
        <p:sp>
          <p:nvSpPr>
            <p:cNvPr id="27" name="Rectangle 26"/>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
        <p:nvSpPr>
          <p:cNvPr id="15" name="Rectangle 14"/>
          <p:cNvSpPr/>
          <p:nvPr userDrawn="1"/>
        </p:nvSpPr>
        <p:spPr>
          <a:xfrm>
            <a:off x="-3945" y="6873243"/>
            <a:ext cx="12192000" cy="342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sp>
        <p:nvSpPr>
          <p:cNvPr id="20" name="Rectangle 19"/>
          <p:cNvSpPr/>
          <p:nvPr userDrawn="1"/>
        </p:nvSpPr>
        <p:spPr>
          <a:xfrm>
            <a:off x="2" y="6879919"/>
            <a:ext cx="12205252" cy="367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sp>
        <p:nvSpPr>
          <p:cNvPr id="21" name="Rectangle 20"/>
          <p:cNvSpPr/>
          <p:nvPr userDrawn="1"/>
        </p:nvSpPr>
        <p:spPr>
          <a:xfrm>
            <a:off x="-3945" y="6873243"/>
            <a:ext cx="12192000" cy="342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sp>
        <p:nvSpPr>
          <p:cNvPr id="22" name="Rectangle 21" hidden="1"/>
          <p:cNvSpPr/>
          <p:nvPr userDrawn="1"/>
        </p:nvSpPr>
        <p:spPr>
          <a:xfrm>
            <a:off x="5963507" y="6886538"/>
            <a:ext cx="618744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18" tIns="0" rIns="45718" bIns="0" rtlCol="0" anchor="ctr"/>
          <a:lstStyle/>
          <a:p>
            <a:pPr algn="l"/>
            <a:r>
              <a:rPr lang="en-US" sz="1100" b="1" baseline="0" dirty="0">
                <a:solidFill>
                  <a:schemeClr val="bg1"/>
                </a:solidFill>
              </a:rPr>
              <a:t>Footer :  </a:t>
            </a:r>
            <a:r>
              <a:rPr lang="en-US" sz="1100" baseline="0" dirty="0">
                <a:solidFill>
                  <a:schemeClr val="bg1"/>
                </a:solidFill>
                <a:sym typeface="Wingdings 3" panose="05040102010807070707" pitchFamily="18" charset="2"/>
              </a:rPr>
              <a:t>Never change the footer text on individual slides. Change, t</a:t>
            </a:r>
            <a:r>
              <a:rPr lang="en-US" sz="1100" baseline="0" dirty="0">
                <a:solidFill>
                  <a:schemeClr val="bg1"/>
                </a:solidFill>
              </a:rPr>
              <a:t>urn on or off footer by using Insert </a:t>
            </a:r>
            <a:r>
              <a:rPr lang="en-US" sz="1100" baseline="0" dirty="0">
                <a:solidFill>
                  <a:schemeClr val="bg1"/>
                </a:solidFill>
                <a:sym typeface="Wingdings 3" panose="05040102010807070707" pitchFamily="18" charset="2"/>
              </a:rPr>
              <a:t> Header &amp; Footer Enter / change text  Click Apply All. </a:t>
            </a:r>
            <a:endParaRPr lang="en-US" sz="1100" baseline="0" dirty="0">
              <a:solidFill>
                <a:schemeClr val="bg1"/>
              </a:solidFill>
            </a:endParaRPr>
          </a:p>
        </p:txBody>
      </p:sp>
      <p:sp>
        <p:nvSpPr>
          <p:cNvPr id="23" name="TextBox 22" hidden="1"/>
          <p:cNvSpPr txBox="1"/>
          <p:nvPr userDrawn="1"/>
        </p:nvSpPr>
        <p:spPr>
          <a:xfrm>
            <a:off x="24861" y="6883561"/>
            <a:ext cx="903163"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4" name="TextBox 23" hidden="1"/>
          <p:cNvSpPr txBox="1"/>
          <p:nvPr userDrawn="1"/>
        </p:nvSpPr>
        <p:spPr>
          <a:xfrm>
            <a:off x="3345544" y="7042643"/>
            <a:ext cx="1320629"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6" name="Group 25"/>
          <p:cNvGrpSpPr/>
          <p:nvPr userDrawn="1"/>
        </p:nvGrpSpPr>
        <p:grpSpPr>
          <a:xfrm>
            <a:off x="905408" y="6907927"/>
            <a:ext cx="2077933" cy="100584"/>
            <a:chOff x="914339" y="6913770"/>
            <a:chExt cx="1558450" cy="100584"/>
          </a:xfrm>
        </p:grpSpPr>
        <p:sp>
          <p:nvSpPr>
            <p:cNvPr id="28" name="Rectangle 27"/>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29" name="Rectangle 28"/>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30" name="Rectangle 29"/>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1" name="Rectangle 30"/>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2" name="Rectangle 31"/>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3" name="Rectangle 32"/>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4" name="Rectangle 33"/>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5" name="Rectangle 34"/>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rgbClr val="712300"/>
                </a:solidFill>
                <a:effectLst/>
                <a:uLnTx/>
                <a:uFillTx/>
                <a:latin typeface="Arial" panose="020B0604020202020204" pitchFamily="34" charset="0"/>
                <a:cs typeface="Arial"/>
              </a:endParaRPr>
            </a:p>
          </p:txBody>
        </p:sp>
        <p:sp>
          <p:nvSpPr>
            <p:cNvPr id="36" name="Rectangle 35"/>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pt-BR"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37" name="Rectangle 36"/>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rgbClr val="6A035C"/>
                </a:solidFill>
                <a:effectLst/>
                <a:uLnTx/>
                <a:uFillTx/>
                <a:latin typeface="Arial" panose="020B0604020202020204" pitchFamily="34" charset="0"/>
                <a:cs typeface="Arial"/>
              </a:endParaRPr>
            </a:p>
          </p:txBody>
        </p:sp>
        <p:sp>
          <p:nvSpPr>
            <p:cNvPr id="38" name="Rectangle 37"/>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39" name="Rectangle 38"/>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rgbClr val="712300"/>
                </a:solidFill>
                <a:effectLst/>
                <a:uLnTx/>
                <a:uFillTx/>
                <a:latin typeface="Arial" panose="020B0604020202020204" pitchFamily="34" charset="0"/>
                <a:cs typeface="Arial"/>
              </a:endParaRPr>
            </a:p>
          </p:txBody>
        </p:sp>
        <p:sp>
          <p:nvSpPr>
            <p:cNvPr id="40" name="Rectangle 39"/>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pt-BR"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41" name="Rectangle 40"/>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rgbClr val="6A035C"/>
                </a:solidFill>
                <a:effectLst/>
                <a:uLnTx/>
                <a:uFillTx/>
                <a:latin typeface="Arial" panose="020B0604020202020204" pitchFamily="34" charset="0"/>
                <a:cs typeface="Arial"/>
              </a:endParaRPr>
            </a:p>
          </p:txBody>
        </p:sp>
      </p:grpSp>
      <p:sp>
        <p:nvSpPr>
          <p:cNvPr id="42" name="TextBox 41" hidden="1"/>
          <p:cNvSpPr txBox="1"/>
          <p:nvPr userDrawn="1"/>
        </p:nvSpPr>
        <p:spPr>
          <a:xfrm>
            <a:off x="3075824" y="6883561"/>
            <a:ext cx="1706880"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3" name="Group 42"/>
          <p:cNvGrpSpPr/>
          <p:nvPr userDrawn="1"/>
        </p:nvGrpSpPr>
        <p:grpSpPr>
          <a:xfrm>
            <a:off x="3092291" y="7022893"/>
            <a:ext cx="218964" cy="91440"/>
            <a:chOff x="2279174" y="7027888"/>
            <a:chExt cx="164223" cy="91440"/>
          </a:xfrm>
        </p:grpSpPr>
        <p:cxnSp>
          <p:nvCxnSpPr>
            <p:cNvPr id="44" name="Straight Arrow Connector 43"/>
            <p:cNvCxnSpPr>
              <a:cxnSpLocks/>
            </p:cNvCxnSpPr>
            <p:nvPr userDrawn="1"/>
          </p:nvCxnSpPr>
          <p:spPr>
            <a:xfrm>
              <a:off x="2279174" y="7114593"/>
              <a:ext cx="164223"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userDrawn="1"/>
          </p:nvCxnSpPr>
          <p:spPr>
            <a:xfrm flipV="1">
              <a:off x="2281672" y="7027888"/>
              <a:ext cx="0" cy="9144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userDrawn="1"/>
        </p:nvGrpSpPr>
        <p:grpSpPr>
          <a:xfrm>
            <a:off x="4612894" y="7065273"/>
            <a:ext cx="1037553" cy="100584"/>
            <a:chOff x="1566748" y="7022234"/>
            <a:chExt cx="778165" cy="100584"/>
          </a:xfrm>
        </p:grpSpPr>
        <p:sp>
          <p:nvSpPr>
            <p:cNvPr id="47" name="Rectangle 46"/>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48" name="Rectangle 47"/>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49" name="Rectangle 48"/>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0" name="Rectangle 49"/>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1" name="Rectangle 50"/>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2" name="Rectangle 51"/>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3" name="Rectangle 52"/>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grpSp>
        <p:nvGrpSpPr>
          <p:cNvPr id="54" name="Group 53"/>
          <p:cNvGrpSpPr/>
          <p:nvPr userDrawn="1"/>
        </p:nvGrpSpPr>
        <p:grpSpPr>
          <a:xfrm>
            <a:off x="4232597" y="6907927"/>
            <a:ext cx="733035" cy="100584"/>
            <a:chOff x="3141899" y="6907927"/>
            <a:chExt cx="549776" cy="100584"/>
          </a:xfrm>
        </p:grpSpPr>
        <p:sp>
          <p:nvSpPr>
            <p:cNvPr id="55" name="Rectangle 54"/>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6" name="Rectangle 55"/>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57" name="Rectangle 56"/>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8" name="Rectangle 57"/>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59" name="Rectangle 58"/>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grpSp>
        <p:nvGrpSpPr>
          <p:cNvPr id="60" name="Group 59"/>
          <p:cNvGrpSpPr/>
          <p:nvPr userDrawn="1"/>
        </p:nvGrpSpPr>
        <p:grpSpPr>
          <a:xfrm>
            <a:off x="5078879" y="6907927"/>
            <a:ext cx="733036" cy="100584"/>
            <a:chOff x="2057435" y="7026985"/>
            <a:chExt cx="549777" cy="100584"/>
          </a:xfrm>
        </p:grpSpPr>
        <p:sp>
          <p:nvSpPr>
            <p:cNvPr id="61" name="Rectangle 60"/>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62" name="Rectangle 61"/>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63" name="Rectangle 62"/>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64" name="Rectangle 63"/>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65" name="Rectangle 64"/>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sp>
        <p:nvSpPr>
          <p:cNvPr id="67" name="Footer Placeholder 4"/>
          <p:cNvSpPr>
            <a:spLocks noGrp="1"/>
          </p:cNvSpPr>
          <p:nvPr>
            <p:ph type="ftr" sz="quarter" idx="11"/>
          </p:nvPr>
        </p:nvSpPr>
        <p:spPr>
          <a:xfrm>
            <a:off x="3438176" y="211664"/>
            <a:ext cx="7733456" cy="365113"/>
          </a:xfrm>
        </p:spPr>
        <p:txBody>
          <a:bodyPr/>
          <a:lstStyle/>
          <a:p>
            <a:endParaRPr lang="en-US"/>
          </a:p>
        </p:txBody>
      </p:sp>
      <p:sp>
        <p:nvSpPr>
          <p:cNvPr id="68" name="Slide Number Placeholder 5"/>
          <p:cNvSpPr>
            <a:spLocks noGrp="1"/>
          </p:cNvSpPr>
          <p:nvPr>
            <p:ph type="sldNum" sz="quarter" idx="12"/>
          </p:nvPr>
        </p:nvSpPr>
        <p:spPr>
          <a:xfrm>
            <a:off x="11214813" y="211662"/>
            <a:ext cx="570795" cy="373695"/>
          </a:xfrm>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334058276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a:xfrm>
            <a:off x="414528" y="1371601"/>
            <a:ext cx="11367253" cy="43005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3" name="Rectangle 12" hidden="1"/>
          <p:cNvSpPr/>
          <p:nvPr userDrawn="1"/>
        </p:nvSpPr>
        <p:spPr>
          <a:xfrm>
            <a:off x="12287031" y="-4043"/>
            <a:ext cx="1386247" cy="31351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Content – No subtitle</a:t>
            </a:r>
          </a:p>
          <a:p>
            <a:pPr algn="l"/>
            <a:r>
              <a:rPr lang="en-US" sz="1100" b="0" baseline="0" dirty="0">
                <a:solidFill>
                  <a:schemeClr val="tx1"/>
                </a:solidFill>
              </a:rPr>
              <a:t>Level 1 has a bullet turned on – you can turn bullets off by marking the Level 1 text and unclick the bullet icon on the Home Tab. </a:t>
            </a:r>
          </a:p>
          <a:p>
            <a:pPr algn="l"/>
            <a:endParaRPr lang="en-US" sz="1100" b="0" baseline="0" dirty="0">
              <a:solidFill>
                <a:schemeClr val="tx1"/>
              </a:solidFill>
            </a:endParaRPr>
          </a:p>
          <a:p>
            <a:pPr algn="l"/>
            <a:endParaRPr lang="en-US" sz="1100" b="0" baseline="0" dirty="0">
              <a:solidFill>
                <a:schemeClr val="tx1"/>
              </a:solidFill>
            </a:endParaRPr>
          </a:p>
          <a:p>
            <a:pPr algn="l"/>
            <a:r>
              <a:rPr lang="en-US" sz="1100" b="0" baseline="0" dirty="0">
                <a:solidFill>
                  <a:schemeClr val="tx1"/>
                </a:solidFill>
              </a:rPr>
              <a:t>To get to the next bullet level, use “Increase List level” on the Home Tab. </a:t>
            </a:r>
          </a:p>
        </p:txBody>
      </p:sp>
      <p:pic>
        <p:nvPicPr>
          <p:cNvPr id="14" name="bullets"/>
          <p:cNvPicPr>
            <a:picLocks noChangeAspect="1"/>
          </p:cNvPicPr>
          <p:nvPr userDrawn="1"/>
        </p:nvPicPr>
        <p:blipFill rotWithShape="1">
          <a:blip r:embed="rId2"/>
          <a:srcRect l="3717" t="5566" r="8072" b="8645"/>
          <a:stretch/>
        </p:blipFill>
        <p:spPr>
          <a:xfrm>
            <a:off x="12370287" y="1750217"/>
            <a:ext cx="394368" cy="241891"/>
          </a:xfrm>
          <a:prstGeom prst="rect">
            <a:avLst/>
          </a:prstGeom>
          <a:ln>
            <a:noFill/>
          </a:ln>
        </p:spPr>
      </p:pic>
      <p:pic>
        <p:nvPicPr>
          <p:cNvPr id="15" name="increase list level"/>
          <p:cNvPicPr>
            <a:picLocks noChangeAspect="1"/>
          </p:cNvPicPr>
          <p:nvPr userDrawn="1"/>
        </p:nvPicPr>
        <p:blipFill rotWithShape="1">
          <a:blip r:embed="rId3"/>
          <a:srcRect l="3946" t="825" r="7728" b="5818"/>
          <a:stretch/>
        </p:blipFill>
        <p:spPr>
          <a:xfrm>
            <a:off x="12368124" y="2834949"/>
            <a:ext cx="556437" cy="241891"/>
          </a:xfrm>
          <a:prstGeom prst="rect">
            <a:avLst/>
          </a:prstGeom>
        </p:spPr>
      </p:pic>
      <p:grpSp>
        <p:nvGrpSpPr>
          <p:cNvPr id="12" name="Group 11"/>
          <p:cNvGrpSpPr/>
          <p:nvPr userDrawn="1"/>
        </p:nvGrpSpPr>
        <p:grpSpPr>
          <a:xfrm>
            <a:off x="12287031" y="3230089"/>
            <a:ext cx="1386247" cy="1481803"/>
            <a:chOff x="9215268" y="3023356"/>
            <a:chExt cx="1039685" cy="1481802"/>
          </a:xfrm>
        </p:grpSpPr>
        <p:sp>
          <p:nvSpPr>
            <p:cNvPr id="17" name="Rectangle 16"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18" name="Rectangle 17"/>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Tree>
    <p:extLst>
      <p:ext uri="{BB962C8B-B14F-4D97-AF65-F5344CB8AC3E}">
        <p14:creationId xmlns:p14="http://schemas.microsoft.com/office/powerpoint/2010/main" val="1170735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2 columns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528" y="1371601"/>
            <a:ext cx="5491389" cy="4300539"/>
          </a:xfrm>
        </p:spPr>
        <p:txBody>
          <a:bodyPr>
            <a:normAutofit/>
          </a:bodyPr>
          <a:lstStyle>
            <a:lvl1pPr>
              <a:defRPr sz="2000"/>
            </a:lvl1pPr>
            <a:lvl2pPr>
              <a:defRPr sz="1900"/>
            </a:lvl2pPr>
            <a:lvl3pPr>
              <a:defRPr sz="16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8" y="1371601"/>
            <a:ext cx="5491389" cy="4300539"/>
          </a:xfrm>
        </p:spPr>
        <p:txBody>
          <a:bodyPr>
            <a:normAutofit/>
          </a:bodyPr>
          <a:lstStyle>
            <a:lvl1pPr>
              <a:defRPr sz="2000"/>
            </a:lvl1pPr>
            <a:lvl2pPr>
              <a:defRPr sz="1900"/>
            </a:lvl2pPr>
            <a:lvl3pPr>
              <a:defRPr sz="16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4"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5" name="Rectangle 14" hidden="1"/>
          <p:cNvSpPr/>
          <p:nvPr userDrawn="1"/>
        </p:nvSpPr>
        <p:spPr>
          <a:xfrm>
            <a:off x="12287031" y="-4043"/>
            <a:ext cx="1386247" cy="31351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Content 2</a:t>
            </a:r>
            <a:r>
              <a:rPr lang="en-US" sz="1100" b="1" baseline="0" dirty="0">
                <a:solidFill>
                  <a:schemeClr val="tx1"/>
                </a:solidFill>
              </a:rPr>
              <a:t> columns</a:t>
            </a:r>
            <a:endParaRPr lang="en-US" sz="1100" b="1" dirty="0">
              <a:solidFill>
                <a:schemeClr val="tx1"/>
              </a:solidFill>
            </a:endParaRPr>
          </a:p>
          <a:p>
            <a:pPr algn="l"/>
            <a:r>
              <a:rPr lang="en-US" sz="1100" b="0" baseline="0" dirty="0">
                <a:solidFill>
                  <a:schemeClr val="tx1"/>
                </a:solidFill>
              </a:rPr>
              <a:t>Level 1 has a bullet turned on – you can turn bullets off by marking the Level 1 text and unclick the bullet icon on the Home Tab. </a:t>
            </a:r>
          </a:p>
          <a:p>
            <a:pPr algn="l"/>
            <a:endParaRPr lang="en-US" sz="1100" b="0" baseline="0" dirty="0">
              <a:solidFill>
                <a:schemeClr val="tx1"/>
              </a:solidFill>
            </a:endParaRPr>
          </a:p>
          <a:p>
            <a:pPr algn="l"/>
            <a:endParaRPr lang="en-US" sz="1100" b="0" baseline="0" dirty="0">
              <a:solidFill>
                <a:schemeClr val="tx1"/>
              </a:solidFill>
            </a:endParaRPr>
          </a:p>
          <a:p>
            <a:pPr algn="l"/>
            <a:r>
              <a:rPr lang="en-US" sz="1100" b="0" baseline="0" dirty="0">
                <a:solidFill>
                  <a:schemeClr val="tx1"/>
                </a:solidFill>
              </a:rPr>
              <a:t>To get to the next bullet level, use “Increase List level” on the Home Tab. </a:t>
            </a:r>
          </a:p>
        </p:txBody>
      </p:sp>
      <p:pic>
        <p:nvPicPr>
          <p:cNvPr id="16" name="bullets"/>
          <p:cNvPicPr>
            <a:picLocks noChangeAspect="1"/>
          </p:cNvPicPr>
          <p:nvPr userDrawn="1"/>
        </p:nvPicPr>
        <p:blipFill rotWithShape="1">
          <a:blip r:embed="rId2"/>
          <a:srcRect l="3717" t="5566" r="8072" b="8645"/>
          <a:stretch/>
        </p:blipFill>
        <p:spPr>
          <a:xfrm>
            <a:off x="12370287" y="1750217"/>
            <a:ext cx="394368" cy="241891"/>
          </a:xfrm>
          <a:prstGeom prst="rect">
            <a:avLst/>
          </a:prstGeom>
          <a:ln>
            <a:noFill/>
          </a:ln>
        </p:spPr>
      </p:pic>
      <p:pic>
        <p:nvPicPr>
          <p:cNvPr id="17" name="increase list level"/>
          <p:cNvPicPr>
            <a:picLocks noChangeAspect="1"/>
          </p:cNvPicPr>
          <p:nvPr userDrawn="1"/>
        </p:nvPicPr>
        <p:blipFill rotWithShape="1">
          <a:blip r:embed="rId3"/>
          <a:srcRect l="3946" t="825" r="7728" b="5818"/>
          <a:stretch/>
        </p:blipFill>
        <p:spPr>
          <a:xfrm>
            <a:off x="12368124" y="2834949"/>
            <a:ext cx="556437" cy="241891"/>
          </a:xfrm>
          <a:prstGeom prst="rect">
            <a:avLst/>
          </a:prstGeom>
        </p:spPr>
      </p:pic>
      <p:grpSp>
        <p:nvGrpSpPr>
          <p:cNvPr id="19" name="Group 18"/>
          <p:cNvGrpSpPr/>
          <p:nvPr userDrawn="1"/>
        </p:nvGrpSpPr>
        <p:grpSpPr>
          <a:xfrm>
            <a:off x="12287031" y="3230089"/>
            <a:ext cx="1386247" cy="1481803"/>
            <a:chOff x="9215268" y="3023356"/>
            <a:chExt cx="1039685" cy="1481802"/>
          </a:xfrm>
        </p:grpSpPr>
        <p:sp>
          <p:nvSpPr>
            <p:cNvPr id="20" name="Rectangle 19"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21" name="Rectangle 20"/>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Tree>
    <p:extLst>
      <p:ext uri="{BB962C8B-B14F-4D97-AF65-F5344CB8AC3E}">
        <p14:creationId xmlns:p14="http://schemas.microsoft.com/office/powerpoint/2010/main" val="741616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 Takeawa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1046787" y="1814929"/>
            <a:ext cx="10738812" cy="558011"/>
          </a:xfrm>
        </p:spPr>
        <p:txBody>
          <a:bodyPr tIns="0" rIns="0" bIns="0" anchor="ctr"/>
          <a:lstStyle>
            <a:lvl1pPr marL="0" indent="0">
              <a:spcBef>
                <a:spcPts val="200"/>
              </a:spcBef>
              <a:spcAft>
                <a:spcPts val="0"/>
              </a:spcAft>
              <a:buFont typeface="Arial" panose="020B0604020202020204" pitchFamily="34" charset="0"/>
              <a:buNone/>
              <a:defRPr sz="1900" b="1" baseline="0"/>
            </a:lvl1pPr>
            <a:lvl2pPr marL="0" indent="0">
              <a:spcBef>
                <a:spcPts val="0"/>
              </a:spcBef>
              <a:spcAft>
                <a:spcPts val="0"/>
              </a:spcAft>
              <a:buFont typeface="Arial" panose="020B0604020202020204" pitchFamily="34" charset="0"/>
              <a:buNone/>
              <a:defRPr sz="1900"/>
            </a:lvl2pPr>
          </a:lstStyle>
          <a:p>
            <a:pPr lvl="0"/>
            <a:r>
              <a:rPr lang="en-US"/>
              <a:t>Click to add agenda item/takeaway/text – max two rows</a:t>
            </a:r>
          </a:p>
          <a:p>
            <a:pPr lvl="1"/>
            <a:r>
              <a:rPr lang="en-US"/>
              <a:t>Second level</a:t>
            </a:r>
          </a:p>
        </p:txBody>
      </p:sp>
      <p:sp>
        <p:nvSpPr>
          <p:cNvPr id="11" name="Text Placeholder 10"/>
          <p:cNvSpPr>
            <a:spLocks noGrp="1"/>
          </p:cNvSpPr>
          <p:nvPr>
            <p:ph type="body" sz="quarter" idx="17" hasCustomPrompt="1"/>
          </p:nvPr>
        </p:nvSpPr>
        <p:spPr>
          <a:xfrm>
            <a:off x="414535" y="1814935"/>
            <a:ext cx="490071" cy="558009"/>
          </a:xfrm>
        </p:spPr>
        <p:txBody>
          <a:bodyPr tIns="0" rIns="0" bIns="0"/>
          <a:lstStyle>
            <a:lvl1pPr marL="0" indent="0">
              <a:buNone/>
              <a:defRPr sz="4400" b="1"/>
            </a:lvl1pPr>
            <a:lvl2pPr marL="169842" indent="0">
              <a:buNone/>
              <a:defRPr/>
            </a:lvl2pPr>
          </a:lstStyle>
          <a:p>
            <a:pPr lvl="0"/>
            <a:r>
              <a:rPr lang="en-US"/>
              <a:t>#</a:t>
            </a:r>
          </a:p>
        </p:txBody>
      </p:sp>
      <p:sp>
        <p:nvSpPr>
          <p:cNvPr id="12" name="Text Placeholder 10"/>
          <p:cNvSpPr>
            <a:spLocks noGrp="1"/>
          </p:cNvSpPr>
          <p:nvPr>
            <p:ph type="body" sz="quarter" idx="18" hasCustomPrompt="1"/>
          </p:nvPr>
        </p:nvSpPr>
        <p:spPr>
          <a:xfrm>
            <a:off x="414535" y="2558597"/>
            <a:ext cx="490071" cy="558009"/>
          </a:xfrm>
        </p:spPr>
        <p:txBody>
          <a:bodyPr tIns="0" rIns="0" bIns="0"/>
          <a:lstStyle>
            <a:lvl1pPr marL="0" indent="0">
              <a:buNone/>
              <a:defRPr sz="4400" b="1"/>
            </a:lvl1pPr>
            <a:lvl2pPr marL="169842" indent="0">
              <a:buNone/>
              <a:defRPr/>
            </a:lvl2pPr>
          </a:lstStyle>
          <a:p>
            <a:pPr lvl="0"/>
            <a:r>
              <a:rPr lang="en-US"/>
              <a:t>#</a:t>
            </a:r>
          </a:p>
        </p:txBody>
      </p:sp>
      <p:sp>
        <p:nvSpPr>
          <p:cNvPr id="13" name="Text Placeholder 10"/>
          <p:cNvSpPr>
            <a:spLocks noGrp="1"/>
          </p:cNvSpPr>
          <p:nvPr>
            <p:ph type="body" sz="quarter" idx="19" hasCustomPrompt="1"/>
          </p:nvPr>
        </p:nvSpPr>
        <p:spPr>
          <a:xfrm>
            <a:off x="414535" y="3302255"/>
            <a:ext cx="490071" cy="558009"/>
          </a:xfrm>
        </p:spPr>
        <p:txBody>
          <a:bodyPr tIns="0" rIns="0" bIns="0"/>
          <a:lstStyle>
            <a:lvl1pPr marL="0" indent="0">
              <a:buNone/>
              <a:defRPr sz="4400" b="1"/>
            </a:lvl1pPr>
            <a:lvl2pPr marL="169842" indent="0">
              <a:buNone/>
              <a:defRPr/>
            </a:lvl2pPr>
          </a:lstStyle>
          <a:p>
            <a:pPr lvl="0"/>
            <a:r>
              <a:rPr lang="en-US"/>
              <a:t>#</a:t>
            </a:r>
          </a:p>
        </p:txBody>
      </p:sp>
      <p:sp>
        <p:nvSpPr>
          <p:cNvPr id="14" name="Text Placeholder 10"/>
          <p:cNvSpPr>
            <a:spLocks noGrp="1"/>
          </p:cNvSpPr>
          <p:nvPr>
            <p:ph type="body" sz="quarter" idx="20" hasCustomPrompt="1"/>
          </p:nvPr>
        </p:nvSpPr>
        <p:spPr>
          <a:xfrm>
            <a:off x="414535" y="4045917"/>
            <a:ext cx="490071" cy="558009"/>
          </a:xfrm>
        </p:spPr>
        <p:txBody>
          <a:bodyPr tIns="0" rIns="0" bIns="0"/>
          <a:lstStyle>
            <a:lvl1pPr marL="0" indent="0">
              <a:buNone/>
              <a:defRPr sz="4400" b="1"/>
            </a:lvl1pPr>
            <a:lvl2pPr marL="169842" indent="0">
              <a:buNone/>
              <a:defRPr/>
            </a:lvl2pPr>
          </a:lstStyle>
          <a:p>
            <a:pPr lvl="0"/>
            <a:r>
              <a:rPr lang="en-US"/>
              <a:t>#</a:t>
            </a:r>
          </a:p>
        </p:txBody>
      </p:sp>
      <p:sp>
        <p:nvSpPr>
          <p:cNvPr id="15" name="Text Placeholder 8"/>
          <p:cNvSpPr>
            <a:spLocks noGrp="1"/>
          </p:cNvSpPr>
          <p:nvPr>
            <p:ph type="body" sz="quarter" idx="21" hasCustomPrompt="1"/>
          </p:nvPr>
        </p:nvSpPr>
        <p:spPr>
          <a:xfrm>
            <a:off x="1046787" y="2558588"/>
            <a:ext cx="10738812" cy="558011"/>
          </a:xfrm>
        </p:spPr>
        <p:txBody>
          <a:bodyPr tIns="0" rIns="0" bIns="0" anchor="ctr"/>
          <a:lstStyle>
            <a:lvl1pPr marL="0" indent="0">
              <a:spcBef>
                <a:spcPts val="200"/>
              </a:spcBef>
              <a:spcAft>
                <a:spcPts val="0"/>
              </a:spcAft>
              <a:buFont typeface="Arial" panose="020B0604020202020204" pitchFamily="34" charset="0"/>
              <a:buNone/>
              <a:defRPr sz="1900" b="1"/>
            </a:lvl1pPr>
            <a:lvl2pPr marL="0" indent="0">
              <a:spcBef>
                <a:spcPts val="0"/>
              </a:spcBef>
              <a:spcAft>
                <a:spcPts val="0"/>
              </a:spcAft>
              <a:buFont typeface="Arial" panose="020B0604020202020204" pitchFamily="34" charset="0"/>
              <a:buNone/>
              <a:defRPr sz="1900"/>
            </a:lvl2pPr>
          </a:lstStyle>
          <a:p>
            <a:pPr lvl="0"/>
            <a:r>
              <a:rPr lang="en-US"/>
              <a:t>Click to add agenda item/takeaway/text – max two rows</a:t>
            </a:r>
          </a:p>
          <a:p>
            <a:pPr lvl="1"/>
            <a:r>
              <a:rPr lang="en-US"/>
              <a:t>Second level</a:t>
            </a:r>
          </a:p>
        </p:txBody>
      </p:sp>
      <p:sp>
        <p:nvSpPr>
          <p:cNvPr id="16" name="Text Placeholder 8"/>
          <p:cNvSpPr>
            <a:spLocks noGrp="1"/>
          </p:cNvSpPr>
          <p:nvPr>
            <p:ph type="body" sz="quarter" idx="22" hasCustomPrompt="1"/>
          </p:nvPr>
        </p:nvSpPr>
        <p:spPr>
          <a:xfrm>
            <a:off x="1046787" y="3302249"/>
            <a:ext cx="10738812" cy="558011"/>
          </a:xfrm>
        </p:spPr>
        <p:txBody>
          <a:bodyPr tIns="0" rIns="0" bIns="0" anchor="ctr"/>
          <a:lstStyle>
            <a:lvl1pPr marL="0" indent="0">
              <a:spcBef>
                <a:spcPts val="200"/>
              </a:spcBef>
              <a:spcAft>
                <a:spcPts val="0"/>
              </a:spcAft>
              <a:buFont typeface="Arial" panose="020B0604020202020204" pitchFamily="34" charset="0"/>
              <a:buNone/>
              <a:defRPr sz="1900" b="1"/>
            </a:lvl1pPr>
            <a:lvl2pPr marL="0" indent="0">
              <a:spcBef>
                <a:spcPts val="0"/>
              </a:spcBef>
              <a:spcAft>
                <a:spcPts val="0"/>
              </a:spcAft>
              <a:buFont typeface="Arial" panose="020B0604020202020204" pitchFamily="34" charset="0"/>
              <a:buNone/>
              <a:defRPr sz="1900"/>
            </a:lvl2pPr>
          </a:lstStyle>
          <a:p>
            <a:pPr lvl="0"/>
            <a:r>
              <a:rPr lang="en-US"/>
              <a:t>Click to add agenda item/takeaway/text – max two rows</a:t>
            </a:r>
          </a:p>
          <a:p>
            <a:pPr lvl="1"/>
            <a:r>
              <a:rPr lang="en-US"/>
              <a:t>Second level</a:t>
            </a:r>
          </a:p>
        </p:txBody>
      </p:sp>
      <p:sp>
        <p:nvSpPr>
          <p:cNvPr id="17" name="Text Placeholder 8"/>
          <p:cNvSpPr>
            <a:spLocks noGrp="1"/>
          </p:cNvSpPr>
          <p:nvPr>
            <p:ph type="body" sz="quarter" idx="23" hasCustomPrompt="1"/>
          </p:nvPr>
        </p:nvSpPr>
        <p:spPr>
          <a:xfrm>
            <a:off x="1046787" y="4045908"/>
            <a:ext cx="10738812" cy="558011"/>
          </a:xfrm>
        </p:spPr>
        <p:txBody>
          <a:bodyPr tIns="0" rIns="0" bIns="0" anchor="ctr"/>
          <a:lstStyle>
            <a:lvl1pPr marL="0" indent="0">
              <a:spcBef>
                <a:spcPts val="200"/>
              </a:spcBef>
              <a:spcAft>
                <a:spcPts val="0"/>
              </a:spcAft>
              <a:buFont typeface="Arial" panose="020B0604020202020204" pitchFamily="34" charset="0"/>
              <a:buNone/>
              <a:defRPr sz="1900" b="1"/>
            </a:lvl1pPr>
            <a:lvl2pPr marL="0" indent="0">
              <a:spcBef>
                <a:spcPts val="0"/>
              </a:spcBef>
              <a:spcAft>
                <a:spcPts val="0"/>
              </a:spcAft>
              <a:buFont typeface="Arial" panose="020B0604020202020204" pitchFamily="34" charset="0"/>
              <a:buNone/>
              <a:defRPr sz="1900"/>
            </a:lvl2pPr>
          </a:lstStyle>
          <a:p>
            <a:pPr lvl="0"/>
            <a:r>
              <a:rPr lang="en-US"/>
              <a:t>Click to add agenda item/takeaway/text – max two rows</a:t>
            </a:r>
          </a:p>
          <a:p>
            <a:pPr lvl="1"/>
            <a:r>
              <a:rPr lang="en-US"/>
              <a:t>Second level</a:t>
            </a:r>
          </a:p>
        </p:txBody>
      </p:sp>
      <p:sp>
        <p:nvSpPr>
          <p:cNvPr id="18" name="Text Placeholder 8"/>
          <p:cNvSpPr>
            <a:spLocks noGrp="1"/>
          </p:cNvSpPr>
          <p:nvPr>
            <p:ph type="body" sz="quarter" idx="24" hasCustomPrompt="1"/>
          </p:nvPr>
        </p:nvSpPr>
        <p:spPr>
          <a:xfrm>
            <a:off x="1046787" y="4789569"/>
            <a:ext cx="10738812" cy="558011"/>
          </a:xfrm>
        </p:spPr>
        <p:txBody>
          <a:bodyPr tIns="0" rIns="0" bIns="0" anchor="ctr"/>
          <a:lstStyle>
            <a:lvl1pPr marL="0" indent="0">
              <a:spcBef>
                <a:spcPts val="200"/>
              </a:spcBef>
              <a:spcAft>
                <a:spcPts val="0"/>
              </a:spcAft>
              <a:buFont typeface="Arial" panose="020B0604020202020204" pitchFamily="34" charset="0"/>
              <a:buNone/>
              <a:defRPr sz="1900" b="1"/>
            </a:lvl1pPr>
            <a:lvl2pPr marL="0" indent="0">
              <a:spcBef>
                <a:spcPts val="0"/>
              </a:spcBef>
              <a:spcAft>
                <a:spcPts val="0"/>
              </a:spcAft>
              <a:buFont typeface="Arial" panose="020B0604020202020204" pitchFamily="34" charset="0"/>
              <a:buNone/>
              <a:defRPr sz="1900"/>
            </a:lvl2pPr>
          </a:lstStyle>
          <a:p>
            <a:pPr lvl="0"/>
            <a:r>
              <a:rPr lang="en-US"/>
              <a:t>Click to add agenda item/takeaway/text – max two rows</a:t>
            </a:r>
          </a:p>
          <a:p>
            <a:pPr lvl="1"/>
            <a:r>
              <a:rPr lang="en-US"/>
              <a:t>Second level</a:t>
            </a:r>
          </a:p>
        </p:txBody>
      </p:sp>
      <p:sp>
        <p:nvSpPr>
          <p:cNvPr id="20" name="Text Placeholder 10"/>
          <p:cNvSpPr>
            <a:spLocks noGrp="1"/>
          </p:cNvSpPr>
          <p:nvPr>
            <p:ph type="body" sz="quarter" idx="25" hasCustomPrompt="1"/>
          </p:nvPr>
        </p:nvSpPr>
        <p:spPr>
          <a:xfrm>
            <a:off x="414535" y="4789577"/>
            <a:ext cx="490071" cy="558009"/>
          </a:xfrm>
        </p:spPr>
        <p:txBody>
          <a:bodyPr tIns="0" rIns="0" bIns="0"/>
          <a:lstStyle>
            <a:lvl1pPr marL="0" indent="0">
              <a:buNone/>
              <a:defRPr sz="4400" b="1"/>
            </a:lvl1pPr>
            <a:lvl2pPr marL="169842" indent="0">
              <a:buNone/>
              <a:defRPr/>
            </a:lvl2pPr>
          </a:lstStyle>
          <a:p>
            <a:pPr lvl="0"/>
            <a:r>
              <a:rPr lang="en-US"/>
              <a:t>#</a:t>
            </a:r>
          </a:p>
        </p:txBody>
      </p:sp>
      <p:sp>
        <p:nvSpPr>
          <p:cNvPr id="21" name="Text Placeholder 8"/>
          <p:cNvSpPr>
            <a:spLocks noGrp="1"/>
          </p:cNvSpPr>
          <p:nvPr>
            <p:ph type="body" sz="quarter" idx="26" hasCustomPrompt="1"/>
          </p:nvPr>
        </p:nvSpPr>
        <p:spPr>
          <a:xfrm>
            <a:off x="1046787" y="5533229"/>
            <a:ext cx="10738812" cy="558011"/>
          </a:xfrm>
        </p:spPr>
        <p:txBody>
          <a:bodyPr tIns="0" rIns="0" bIns="0" anchor="ctr"/>
          <a:lstStyle>
            <a:lvl1pPr marL="0" indent="0">
              <a:spcBef>
                <a:spcPts val="200"/>
              </a:spcBef>
              <a:spcAft>
                <a:spcPts val="0"/>
              </a:spcAft>
              <a:buFont typeface="Arial" panose="020B0604020202020204" pitchFamily="34" charset="0"/>
              <a:buNone/>
              <a:defRPr sz="1900" b="1"/>
            </a:lvl1pPr>
            <a:lvl2pPr marL="0" indent="0">
              <a:spcBef>
                <a:spcPts val="0"/>
              </a:spcBef>
              <a:spcAft>
                <a:spcPts val="0"/>
              </a:spcAft>
              <a:buFont typeface="Arial" panose="020B0604020202020204" pitchFamily="34" charset="0"/>
              <a:buNone/>
              <a:defRPr sz="1900" baseline="0"/>
            </a:lvl2pPr>
          </a:lstStyle>
          <a:p>
            <a:pPr lvl="0"/>
            <a:r>
              <a:rPr lang="en-US"/>
              <a:t>Click to add agenda item/takeaway/text – max two rows</a:t>
            </a:r>
          </a:p>
          <a:p>
            <a:pPr lvl="1"/>
            <a:r>
              <a:rPr lang="en-US"/>
              <a:t>Second level</a:t>
            </a:r>
          </a:p>
        </p:txBody>
      </p:sp>
      <p:sp>
        <p:nvSpPr>
          <p:cNvPr id="22" name="Text Placeholder 10"/>
          <p:cNvSpPr>
            <a:spLocks noGrp="1"/>
          </p:cNvSpPr>
          <p:nvPr>
            <p:ph type="body" sz="quarter" idx="27" hasCustomPrompt="1"/>
          </p:nvPr>
        </p:nvSpPr>
        <p:spPr>
          <a:xfrm>
            <a:off x="414535" y="5533237"/>
            <a:ext cx="490071" cy="558009"/>
          </a:xfrm>
        </p:spPr>
        <p:txBody>
          <a:bodyPr tIns="0" rIns="0" bIns="0"/>
          <a:lstStyle>
            <a:lvl1pPr marL="0" indent="0">
              <a:buNone/>
              <a:defRPr sz="4400" b="1"/>
            </a:lvl1pPr>
            <a:lvl2pPr marL="169842" indent="0">
              <a:buNone/>
              <a:defRPr/>
            </a:lvl2pPr>
          </a:lstStyle>
          <a:p>
            <a:pPr lvl="0"/>
            <a:r>
              <a:rPr lang="en-US"/>
              <a:t>#</a:t>
            </a:r>
          </a:p>
        </p:txBody>
      </p:sp>
      <p:sp>
        <p:nvSpPr>
          <p:cNvPr id="23" name="Text Placeholder 7"/>
          <p:cNvSpPr>
            <a:spLocks noGrp="1"/>
          </p:cNvSpPr>
          <p:nvPr>
            <p:ph type="body" sz="quarter" idx="13" hasCustomPrompt="1"/>
          </p:nvPr>
        </p:nvSpPr>
        <p:spPr>
          <a:xfrm>
            <a:off x="414528" y="1084264"/>
            <a:ext cx="11379200" cy="706437"/>
          </a:xfrm>
        </p:spPr>
        <p:txBody>
          <a:bodyPr/>
          <a:lstStyle>
            <a:lvl1pPr marL="0" indent="0">
              <a:buNone/>
              <a:defRPr sz="1900" b="0" baseline="0"/>
            </a:lvl1pPr>
            <a:lvl2pPr marL="169842" indent="0">
              <a:buNone/>
              <a:defRPr/>
            </a:lvl2pPr>
          </a:lstStyle>
          <a:p>
            <a:pPr lvl="0"/>
            <a:r>
              <a:rPr lang="en-US"/>
              <a:t>Click to edit date, place or introduction / summary</a:t>
            </a:r>
          </a:p>
        </p:txBody>
      </p:sp>
      <p:sp>
        <p:nvSpPr>
          <p:cNvPr id="28" name="Rectangle 27" hidden="1"/>
          <p:cNvSpPr/>
          <p:nvPr userDrawn="1"/>
        </p:nvSpPr>
        <p:spPr>
          <a:xfrm>
            <a:off x="12287031" y="-4040"/>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Agenda &amp; Takeaways</a:t>
            </a:r>
          </a:p>
          <a:p>
            <a:pPr algn="l"/>
            <a:r>
              <a:rPr lang="en-US" sz="1100" b="0" baseline="0" dirty="0">
                <a:solidFill>
                  <a:schemeClr val="tx1"/>
                </a:solidFill>
              </a:rPr>
              <a:t>Replace # with a  number or letter in left place-holders and explanatory text in right place-holder. Max one row of text.  Remove place-holders not in use. </a:t>
            </a:r>
          </a:p>
        </p:txBody>
      </p:sp>
      <p:pic>
        <p:nvPicPr>
          <p:cNvPr id="24" name="SPG_Agenda" hidden="1"/>
          <p:cNvPicPr>
            <a:picLocks noChangeAspect="1"/>
          </p:cNvPicPr>
          <p:nvPr userDrawn="1"/>
        </p:nvPicPr>
        <p:blipFill>
          <a:blip r:embed="rId2"/>
          <a:stretch>
            <a:fillRect/>
          </a:stretch>
        </p:blipFill>
        <p:spPr>
          <a:xfrm>
            <a:off x="12287030" y="3753823"/>
            <a:ext cx="1386247" cy="779764"/>
          </a:xfrm>
          <a:prstGeom prst="rect">
            <a:avLst/>
          </a:prstGeom>
          <a:ln>
            <a:solidFill>
              <a:schemeClr val="bg1">
                <a:lumMod val="85000"/>
              </a:schemeClr>
            </a:solidFill>
          </a:ln>
        </p:spPr>
      </p:pic>
      <p:pic>
        <p:nvPicPr>
          <p:cNvPr id="25" name="SPG_Takeaways" hidden="1"/>
          <p:cNvPicPr>
            <a:picLocks noChangeAspect="1"/>
          </p:cNvPicPr>
          <p:nvPr userDrawn="1"/>
        </p:nvPicPr>
        <p:blipFill>
          <a:blip r:embed="rId3"/>
          <a:stretch>
            <a:fillRect/>
          </a:stretch>
        </p:blipFill>
        <p:spPr>
          <a:xfrm>
            <a:off x="12287030" y="4591839"/>
            <a:ext cx="1386247" cy="779764"/>
          </a:xfrm>
          <a:prstGeom prst="rect">
            <a:avLst/>
          </a:prstGeom>
          <a:ln>
            <a:solidFill>
              <a:schemeClr val="bg1">
                <a:lumMod val="85000"/>
              </a:schemeClr>
            </a:solidFill>
          </a:ln>
        </p:spPr>
      </p:pic>
      <p:grpSp>
        <p:nvGrpSpPr>
          <p:cNvPr id="26" name="Group 25"/>
          <p:cNvGrpSpPr/>
          <p:nvPr userDrawn="1"/>
        </p:nvGrpSpPr>
        <p:grpSpPr>
          <a:xfrm>
            <a:off x="12287031" y="2212325"/>
            <a:ext cx="1386247" cy="1481803"/>
            <a:chOff x="9215268" y="3023356"/>
            <a:chExt cx="1039685" cy="1481802"/>
          </a:xfrm>
        </p:grpSpPr>
        <p:sp>
          <p:nvSpPr>
            <p:cNvPr id="27" name="Rectangle 26"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33" name="Rectangle 32"/>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Tree>
    <p:extLst>
      <p:ext uri="{BB962C8B-B14F-4D97-AF65-F5344CB8AC3E}">
        <p14:creationId xmlns:p14="http://schemas.microsoft.com/office/powerpoint/2010/main" val="3525011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 Auth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4528" y="4249619"/>
            <a:ext cx="5512296" cy="332160"/>
          </a:xfrm>
        </p:spPr>
        <p:txBody>
          <a:bodyPr anchor="ctr">
            <a:noAutofit/>
          </a:bodyPr>
          <a:lstStyle>
            <a:lvl1pPr marL="0" indent="0">
              <a:spcBef>
                <a:spcPts val="0"/>
              </a:spcBef>
              <a:spcAft>
                <a:spcPts val="0"/>
              </a:spcAft>
              <a:buNone/>
              <a:defRPr sz="1900" b="1"/>
            </a:lvl1pPr>
            <a:lvl2pPr marL="169842" indent="0">
              <a:buNone/>
              <a:defRPr/>
            </a:lvl2pPr>
          </a:lstStyle>
          <a:p>
            <a:pPr lvl="0"/>
            <a:r>
              <a:rPr lang="en-US"/>
              <a:t>Click to add name</a:t>
            </a:r>
          </a:p>
        </p:txBody>
      </p:sp>
      <p:sp>
        <p:nvSpPr>
          <p:cNvPr id="8" name="Text Placeholder 7"/>
          <p:cNvSpPr>
            <a:spLocks noGrp="1"/>
          </p:cNvSpPr>
          <p:nvPr>
            <p:ph type="body" sz="quarter" idx="14" hasCustomPrompt="1"/>
          </p:nvPr>
        </p:nvSpPr>
        <p:spPr>
          <a:xfrm>
            <a:off x="414528" y="4506881"/>
            <a:ext cx="5512296" cy="640744"/>
          </a:xfrm>
        </p:spPr>
        <p:txBody>
          <a:bodyPr anchor="t">
            <a:noAutofit/>
          </a:bodyPr>
          <a:lstStyle>
            <a:lvl1pPr marL="0" indent="0">
              <a:spcBef>
                <a:spcPts val="0"/>
              </a:spcBef>
              <a:spcAft>
                <a:spcPts val="0"/>
              </a:spcAft>
              <a:buNone/>
              <a:defRPr sz="1500" b="0" i="0"/>
            </a:lvl1pPr>
            <a:lvl2pPr marL="169842" indent="0">
              <a:buNone/>
              <a:defRPr/>
            </a:lvl2pPr>
          </a:lstStyle>
          <a:p>
            <a:pPr lvl="0"/>
            <a:r>
              <a:rPr lang="en-US"/>
              <a:t>Click to add title</a:t>
            </a:r>
          </a:p>
        </p:txBody>
      </p:sp>
      <p:sp>
        <p:nvSpPr>
          <p:cNvPr id="9" name="Text Placeholder 7"/>
          <p:cNvSpPr>
            <a:spLocks noGrp="1"/>
          </p:cNvSpPr>
          <p:nvPr>
            <p:ph type="body" sz="quarter" idx="15" hasCustomPrompt="1"/>
          </p:nvPr>
        </p:nvSpPr>
        <p:spPr>
          <a:xfrm>
            <a:off x="414528" y="5244905"/>
            <a:ext cx="5512296" cy="332160"/>
          </a:xfrm>
        </p:spPr>
        <p:txBody>
          <a:bodyPr anchor="ctr">
            <a:noAutofit/>
          </a:bodyPr>
          <a:lstStyle>
            <a:lvl1pPr marL="0" indent="0">
              <a:buNone/>
              <a:defRPr sz="1500" b="0"/>
            </a:lvl1pPr>
            <a:lvl2pPr marL="169842" indent="0">
              <a:buNone/>
              <a:defRPr/>
            </a:lvl2pPr>
          </a:lstStyle>
          <a:p>
            <a:r>
              <a:rPr lang="en-US"/>
              <a:t>Click to add contact info (email/phone/fax)</a:t>
            </a:r>
          </a:p>
        </p:txBody>
      </p:sp>
      <p:sp>
        <p:nvSpPr>
          <p:cNvPr id="10" name="Text Placeholder 7"/>
          <p:cNvSpPr>
            <a:spLocks noGrp="1"/>
          </p:cNvSpPr>
          <p:nvPr>
            <p:ph type="body" sz="quarter" idx="16" hasCustomPrompt="1"/>
          </p:nvPr>
        </p:nvSpPr>
        <p:spPr>
          <a:xfrm>
            <a:off x="414535" y="5545453"/>
            <a:ext cx="5512297" cy="332160"/>
          </a:xfrm>
        </p:spPr>
        <p:txBody>
          <a:bodyPr anchor="ctr">
            <a:noAutofit/>
          </a:bodyPr>
          <a:lstStyle>
            <a:lvl1pPr marL="0" indent="0">
              <a:buNone/>
              <a:defRPr sz="1500" b="0"/>
            </a:lvl1pPr>
            <a:lvl2pPr marL="169842" indent="0">
              <a:buNone/>
              <a:defRPr/>
            </a:lvl2pPr>
          </a:lstStyle>
          <a:p>
            <a:r>
              <a:rPr lang="en-US"/>
              <a:t>Click to add contact info (email/phone/fax)</a:t>
            </a:r>
          </a:p>
        </p:txBody>
      </p:sp>
      <p:sp>
        <p:nvSpPr>
          <p:cNvPr id="11" name="Text Placeholder 7"/>
          <p:cNvSpPr>
            <a:spLocks noGrp="1"/>
          </p:cNvSpPr>
          <p:nvPr>
            <p:ph type="body" sz="quarter" idx="17" hasCustomPrompt="1"/>
          </p:nvPr>
        </p:nvSpPr>
        <p:spPr>
          <a:xfrm>
            <a:off x="6105961" y="4249619"/>
            <a:ext cx="5512296" cy="332160"/>
          </a:xfrm>
        </p:spPr>
        <p:txBody>
          <a:bodyPr anchor="ctr">
            <a:noAutofit/>
          </a:bodyPr>
          <a:lstStyle>
            <a:lvl1pPr marL="0" indent="0">
              <a:spcBef>
                <a:spcPts val="0"/>
              </a:spcBef>
              <a:spcAft>
                <a:spcPts val="0"/>
              </a:spcAft>
              <a:buNone/>
              <a:defRPr sz="1900" b="1"/>
            </a:lvl1pPr>
            <a:lvl2pPr marL="169842" indent="0">
              <a:buNone/>
              <a:defRPr/>
            </a:lvl2pPr>
          </a:lstStyle>
          <a:p>
            <a:pPr lvl="0"/>
            <a:r>
              <a:rPr lang="en-US"/>
              <a:t>Click to add name</a:t>
            </a:r>
          </a:p>
        </p:txBody>
      </p:sp>
      <p:sp>
        <p:nvSpPr>
          <p:cNvPr id="12" name="Text Placeholder 7"/>
          <p:cNvSpPr>
            <a:spLocks noGrp="1"/>
          </p:cNvSpPr>
          <p:nvPr>
            <p:ph type="body" sz="quarter" idx="18" hasCustomPrompt="1"/>
          </p:nvPr>
        </p:nvSpPr>
        <p:spPr>
          <a:xfrm>
            <a:off x="6105961" y="4506881"/>
            <a:ext cx="5512296" cy="640744"/>
          </a:xfrm>
        </p:spPr>
        <p:txBody>
          <a:bodyPr anchor="t">
            <a:noAutofit/>
          </a:bodyPr>
          <a:lstStyle>
            <a:lvl1pPr marL="0" indent="0">
              <a:spcBef>
                <a:spcPts val="0"/>
              </a:spcBef>
              <a:spcAft>
                <a:spcPts val="0"/>
              </a:spcAft>
              <a:buNone/>
              <a:defRPr sz="1500" b="0" i="0"/>
            </a:lvl1pPr>
            <a:lvl2pPr marL="169842" indent="0">
              <a:buNone/>
              <a:defRPr/>
            </a:lvl2pPr>
          </a:lstStyle>
          <a:p>
            <a:pPr lvl="0"/>
            <a:r>
              <a:rPr lang="en-US"/>
              <a:t>Click to add title</a:t>
            </a:r>
          </a:p>
        </p:txBody>
      </p:sp>
      <p:sp>
        <p:nvSpPr>
          <p:cNvPr id="13" name="Text Placeholder 7"/>
          <p:cNvSpPr>
            <a:spLocks noGrp="1"/>
          </p:cNvSpPr>
          <p:nvPr>
            <p:ph type="body" sz="quarter" idx="19" hasCustomPrompt="1"/>
          </p:nvPr>
        </p:nvSpPr>
        <p:spPr>
          <a:xfrm>
            <a:off x="6105961" y="5244905"/>
            <a:ext cx="5512296" cy="332160"/>
          </a:xfrm>
        </p:spPr>
        <p:txBody>
          <a:bodyPr anchor="ctr">
            <a:noAutofit/>
          </a:bodyPr>
          <a:lstStyle>
            <a:lvl1pPr marL="0" indent="0">
              <a:buNone/>
              <a:defRPr sz="1500" b="0"/>
            </a:lvl1pPr>
            <a:lvl2pPr marL="169842" indent="0">
              <a:buNone/>
              <a:defRPr/>
            </a:lvl2pPr>
          </a:lstStyle>
          <a:p>
            <a:r>
              <a:rPr lang="en-US"/>
              <a:t>Click to add contact info (email/phone/fax)</a:t>
            </a:r>
          </a:p>
        </p:txBody>
      </p:sp>
      <p:sp>
        <p:nvSpPr>
          <p:cNvPr id="14" name="Text Placeholder 7"/>
          <p:cNvSpPr>
            <a:spLocks noGrp="1"/>
          </p:cNvSpPr>
          <p:nvPr>
            <p:ph type="body" sz="quarter" idx="20" hasCustomPrompt="1"/>
          </p:nvPr>
        </p:nvSpPr>
        <p:spPr>
          <a:xfrm>
            <a:off x="6105969" y="5545453"/>
            <a:ext cx="5512297" cy="332160"/>
          </a:xfrm>
        </p:spPr>
        <p:txBody>
          <a:bodyPr anchor="ctr">
            <a:noAutofit/>
          </a:bodyPr>
          <a:lstStyle>
            <a:lvl1pPr marL="0" indent="0">
              <a:buNone/>
              <a:defRPr sz="1500" b="0"/>
            </a:lvl1pPr>
            <a:lvl2pPr marL="169842" indent="0">
              <a:buNone/>
              <a:defRPr/>
            </a:lvl2pPr>
          </a:lstStyle>
          <a:p>
            <a:r>
              <a:rPr lang="en-US"/>
              <a:t>Click to add contact info (email/phone/fax)</a:t>
            </a:r>
          </a:p>
        </p:txBody>
      </p:sp>
      <p:sp>
        <p:nvSpPr>
          <p:cNvPr id="15" name="Text Placeholder 7"/>
          <p:cNvSpPr>
            <a:spLocks noGrp="1"/>
          </p:cNvSpPr>
          <p:nvPr>
            <p:ph type="body" sz="quarter" idx="21" hasCustomPrompt="1"/>
          </p:nvPr>
        </p:nvSpPr>
        <p:spPr>
          <a:xfrm>
            <a:off x="414535" y="5846003"/>
            <a:ext cx="5512297" cy="332160"/>
          </a:xfrm>
        </p:spPr>
        <p:txBody>
          <a:bodyPr anchor="ctr">
            <a:noAutofit/>
          </a:bodyPr>
          <a:lstStyle>
            <a:lvl1pPr marL="0" indent="0">
              <a:buNone/>
              <a:defRPr sz="1500" b="0"/>
            </a:lvl1pPr>
            <a:lvl2pPr marL="169842" indent="0">
              <a:buNone/>
              <a:defRPr/>
            </a:lvl2pPr>
          </a:lstStyle>
          <a:p>
            <a:r>
              <a:rPr lang="en-US"/>
              <a:t>Click to add contact info (email/phone/fax)</a:t>
            </a:r>
          </a:p>
        </p:txBody>
      </p:sp>
      <p:sp>
        <p:nvSpPr>
          <p:cNvPr id="16" name="Text Placeholder 7"/>
          <p:cNvSpPr>
            <a:spLocks noGrp="1"/>
          </p:cNvSpPr>
          <p:nvPr>
            <p:ph type="body" sz="quarter" idx="22" hasCustomPrompt="1"/>
          </p:nvPr>
        </p:nvSpPr>
        <p:spPr>
          <a:xfrm>
            <a:off x="6105969" y="5846003"/>
            <a:ext cx="5512297" cy="332160"/>
          </a:xfrm>
        </p:spPr>
        <p:txBody>
          <a:bodyPr anchor="ctr">
            <a:noAutofit/>
          </a:bodyPr>
          <a:lstStyle>
            <a:lvl1pPr marL="0" indent="0">
              <a:buNone/>
              <a:defRPr sz="1500" b="0"/>
            </a:lvl1pPr>
            <a:lvl2pPr marL="169842" indent="0">
              <a:buNone/>
              <a:defRPr/>
            </a:lvl2pPr>
          </a:lstStyle>
          <a:p>
            <a:r>
              <a:rPr lang="en-US"/>
              <a:t>Click to add contact info (email/phone/fax)</a:t>
            </a:r>
          </a:p>
        </p:txBody>
      </p:sp>
      <p:sp>
        <p:nvSpPr>
          <p:cNvPr id="18" name="Picture Placeholder 17"/>
          <p:cNvSpPr>
            <a:spLocks noGrp="1"/>
          </p:cNvSpPr>
          <p:nvPr>
            <p:ph type="pic" sz="quarter" idx="23" hasCustomPrompt="1"/>
          </p:nvPr>
        </p:nvSpPr>
        <p:spPr>
          <a:xfrm>
            <a:off x="414530" y="1903429"/>
            <a:ext cx="2233084" cy="2187575"/>
          </a:xfrm>
          <a:pattFill prst="pct5">
            <a:fgClr>
              <a:schemeClr val="accent1"/>
            </a:fgClr>
            <a:bgClr>
              <a:schemeClr val="bg1"/>
            </a:bgClr>
          </a:pattFill>
        </p:spPr>
        <p:txBody>
          <a:bodyPr anchor="ctr"/>
          <a:lstStyle>
            <a:lvl1pPr marL="0" indent="0" algn="ctr">
              <a:buNone/>
              <a:defRPr b="1"/>
            </a:lvl1pPr>
          </a:lstStyle>
          <a:p>
            <a:r>
              <a:rPr lang="en-US"/>
              <a:t>Click to add portrait photo or remove</a:t>
            </a:r>
          </a:p>
        </p:txBody>
      </p:sp>
      <p:sp>
        <p:nvSpPr>
          <p:cNvPr id="19" name="Picture Placeholder 17"/>
          <p:cNvSpPr>
            <a:spLocks noGrp="1"/>
          </p:cNvSpPr>
          <p:nvPr>
            <p:ph type="pic" sz="quarter" idx="24" hasCustomPrompt="1"/>
          </p:nvPr>
        </p:nvSpPr>
        <p:spPr>
          <a:xfrm>
            <a:off x="6093971" y="1901261"/>
            <a:ext cx="2233084" cy="2187575"/>
          </a:xfrm>
          <a:pattFill prst="pct5">
            <a:fgClr>
              <a:schemeClr val="accent1"/>
            </a:fgClr>
            <a:bgClr>
              <a:schemeClr val="bg1"/>
            </a:bgClr>
          </a:pattFill>
        </p:spPr>
        <p:txBody>
          <a:bodyPr anchor="ctr"/>
          <a:lstStyle>
            <a:lvl1pPr marL="0" indent="0" algn="ctr">
              <a:buNone/>
              <a:defRPr b="1" baseline="0"/>
            </a:lvl1pPr>
          </a:lstStyle>
          <a:p>
            <a:r>
              <a:rPr lang="en-US"/>
              <a:t>Click to add portrait photo or remove</a:t>
            </a:r>
          </a:p>
        </p:txBody>
      </p:sp>
      <p:sp>
        <p:nvSpPr>
          <p:cNvPr id="21" name="Rectangle 20" hidden="1"/>
          <p:cNvSpPr/>
          <p:nvPr userDrawn="1"/>
        </p:nvSpPr>
        <p:spPr>
          <a:xfrm>
            <a:off x="12287031" y="-4040"/>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Contact</a:t>
            </a:r>
          </a:p>
          <a:p>
            <a:pPr algn="l"/>
            <a:r>
              <a:rPr lang="en-US" sz="1100" b="0" baseline="0" dirty="0">
                <a:solidFill>
                  <a:schemeClr val="tx1"/>
                </a:solidFill>
              </a:rPr>
              <a:t>Use for contact or author information. </a:t>
            </a:r>
          </a:p>
          <a:p>
            <a:pPr algn="l"/>
            <a:r>
              <a:rPr lang="en-US" sz="1100" b="0" baseline="0" dirty="0">
                <a:solidFill>
                  <a:schemeClr val="tx1"/>
                </a:solidFill>
              </a:rPr>
              <a:t>Remove placeholders not used. </a:t>
            </a:r>
          </a:p>
        </p:txBody>
      </p:sp>
      <p:grpSp>
        <p:nvGrpSpPr>
          <p:cNvPr id="20" name="Group 19"/>
          <p:cNvGrpSpPr/>
          <p:nvPr userDrawn="1"/>
        </p:nvGrpSpPr>
        <p:grpSpPr>
          <a:xfrm>
            <a:off x="12287031" y="2212325"/>
            <a:ext cx="1386247" cy="1481803"/>
            <a:chOff x="9215268" y="3023356"/>
            <a:chExt cx="1039685" cy="1481802"/>
          </a:xfrm>
        </p:grpSpPr>
        <p:sp>
          <p:nvSpPr>
            <p:cNvPr id="22" name="Rectangle 21"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24" name="Rectangle 23"/>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Tree>
    <p:extLst>
      <p:ext uri="{BB962C8B-B14F-4D97-AF65-F5344CB8AC3E}">
        <p14:creationId xmlns:p14="http://schemas.microsoft.com/office/powerpoint/2010/main" val="774374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71072" cy="868680"/>
          </a:xfrm>
        </p:spPr>
        <p:txBody>
          <a:bodyPr anchor="t"/>
          <a:lstStyle>
            <a:lvl1pPr>
              <a:defRPr sz="2800"/>
            </a:lvl1pPr>
          </a:lstStyle>
          <a:p>
            <a:r>
              <a:rPr lang="en-US"/>
              <a:t>Click to edit Master title style</a:t>
            </a:r>
          </a:p>
        </p:txBody>
      </p:sp>
      <p:sp>
        <p:nvSpPr>
          <p:cNvPr id="3" name="Content Placeholder 2"/>
          <p:cNvSpPr>
            <a:spLocks noGrp="1"/>
          </p:cNvSpPr>
          <p:nvPr>
            <p:ph idx="1"/>
          </p:nvPr>
        </p:nvSpPr>
        <p:spPr>
          <a:xfrm>
            <a:off x="6789040" y="1290638"/>
            <a:ext cx="4984377" cy="4381500"/>
          </a:xfrm>
        </p:spPr>
        <p:txBody>
          <a:bodyPr>
            <a:normAutofit/>
          </a:bodyPr>
          <a:lstStyle>
            <a:lvl1pPr>
              <a:defRPr sz="2000"/>
            </a:lvl1pPr>
            <a:lvl2pPr>
              <a:defRPr sz="1900"/>
            </a:lvl2pPr>
            <a:lvl3pPr>
              <a:defRPr sz="1600"/>
            </a:lvl3pPr>
            <a:lvl4pPr>
              <a:defRPr sz="1500"/>
            </a:lvl4pPr>
            <a:lvl5pPr>
              <a:defRPr sz="15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4536" y="1290638"/>
            <a:ext cx="6012329" cy="4381500"/>
          </a:xfrm>
        </p:spPr>
        <p:txBody>
          <a:bodyPr>
            <a:normAutofit/>
          </a:bodyPr>
          <a:lstStyle>
            <a:lvl1pPr marL="0" indent="0">
              <a:buNone/>
              <a:defRPr sz="40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4"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2" name="Rectangle 11" hidden="1"/>
          <p:cNvSpPr/>
          <p:nvPr userDrawn="1"/>
        </p:nvSpPr>
        <p:spPr>
          <a:xfrm>
            <a:off x="12287031" y="-4040"/>
            <a:ext cx="1386247" cy="31527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Content Big Point</a:t>
            </a:r>
          </a:p>
          <a:p>
            <a:pPr algn="l"/>
            <a:r>
              <a:rPr lang="en-US" sz="1100" b="0" baseline="0" dirty="0">
                <a:solidFill>
                  <a:schemeClr val="tx1"/>
                </a:solidFill>
              </a:rPr>
              <a:t>Level 1 has a bullet turned on – you can turn bullets off by marking the Level 1 text and unclick the bullet icon on the Home Tab. </a:t>
            </a:r>
          </a:p>
          <a:p>
            <a:pPr algn="l"/>
            <a:endParaRPr lang="en-US" sz="1100" b="0" baseline="0" dirty="0">
              <a:solidFill>
                <a:schemeClr val="tx1"/>
              </a:solidFill>
            </a:endParaRPr>
          </a:p>
          <a:p>
            <a:pPr algn="l"/>
            <a:endParaRPr lang="en-US" sz="1100" b="0" baseline="0" dirty="0">
              <a:solidFill>
                <a:schemeClr val="tx1"/>
              </a:solidFill>
            </a:endParaRPr>
          </a:p>
          <a:p>
            <a:pPr algn="l"/>
            <a:r>
              <a:rPr lang="en-US" sz="1100" b="0" baseline="0" dirty="0">
                <a:solidFill>
                  <a:schemeClr val="tx1"/>
                </a:solidFill>
              </a:rPr>
              <a:t>To get to the next bullet level, use “Increase List level” on the Home Tab. </a:t>
            </a:r>
          </a:p>
          <a:p>
            <a:pPr algn="l"/>
            <a:endParaRPr lang="sv-SE" sz="1100" b="0" baseline="0" dirty="0">
              <a:solidFill>
                <a:schemeClr val="tx1"/>
              </a:solidFill>
            </a:endParaRPr>
          </a:p>
          <a:p>
            <a:pPr algn="l"/>
            <a:endParaRPr lang="sv-SE" sz="1100" b="0" baseline="0" dirty="0">
              <a:solidFill>
                <a:schemeClr val="tx1"/>
              </a:solidFill>
            </a:endParaRPr>
          </a:p>
          <a:p>
            <a:pPr algn="l"/>
            <a:endParaRPr lang="sv-SE" sz="1100" b="0" baseline="0" dirty="0">
              <a:solidFill>
                <a:schemeClr val="tx1"/>
              </a:solidFill>
            </a:endParaRPr>
          </a:p>
          <a:p>
            <a:pPr algn="l"/>
            <a:endParaRPr lang="en-US" sz="1100" b="0" baseline="0" dirty="0">
              <a:solidFill>
                <a:schemeClr val="tx1"/>
              </a:solidFill>
            </a:endParaRPr>
          </a:p>
        </p:txBody>
      </p:sp>
      <p:pic>
        <p:nvPicPr>
          <p:cNvPr id="13" name="bullets"/>
          <p:cNvPicPr>
            <a:picLocks noChangeAspect="1"/>
          </p:cNvPicPr>
          <p:nvPr userDrawn="1"/>
        </p:nvPicPr>
        <p:blipFill rotWithShape="1">
          <a:blip r:embed="rId2"/>
          <a:srcRect l="3717" t="5566" r="8072" b="8645"/>
          <a:stretch/>
        </p:blipFill>
        <p:spPr>
          <a:xfrm>
            <a:off x="12370287" y="1750217"/>
            <a:ext cx="394368" cy="241891"/>
          </a:xfrm>
          <a:prstGeom prst="rect">
            <a:avLst/>
          </a:prstGeom>
          <a:ln>
            <a:noFill/>
          </a:ln>
        </p:spPr>
      </p:pic>
      <p:pic>
        <p:nvPicPr>
          <p:cNvPr id="18" name="increase list level"/>
          <p:cNvPicPr>
            <a:picLocks noChangeAspect="1"/>
          </p:cNvPicPr>
          <p:nvPr userDrawn="1"/>
        </p:nvPicPr>
        <p:blipFill rotWithShape="1">
          <a:blip r:embed="rId3"/>
          <a:srcRect l="3946" t="825" r="7728" b="5818"/>
          <a:stretch/>
        </p:blipFill>
        <p:spPr>
          <a:xfrm>
            <a:off x="12368124" y="2834949"/>
            <a:ext cx="556437" cy="241891"/>
          </a:xfrm>
          <a:prstGeom prst="rect">
            <a:avLst/>
          </a:prstGeom>
        </p:spPr>
      </p:pic>
      <p:grpSp>
        <p:nvGrpSpPr>
          <p:cNvPr id="19" name="Group 18"/>
          <p:cNvGrpSpPr/>
          <p:nvPr userDrawn="1"/>
        </p:nvGrpSpPr>
        <p:grpSpPr>
          <a:xfrm>
            <a:off x="12287031" y="3230089"/>
            <a:ext cx="1386247" cy="1481803"/>
            <a:chOff x="9215268" y="3023356"/>
            <a:chExt cx="1039685" cy="1481802"/>
          </a:xfrm>
        </p:grpSpPr>
        <p:sp>
          <p:nvSpPr>
            <p:cNvPr id="20" name="Rectangle 19"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21" name="Rectangle 20"/>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Tree>
    <p:extLst>
      <p:ext uri="{BB962C8B-B14F-4D97-AF65-F5344CB8AC3E}">
        <p14:creationId xmlns:p14="http://schemas.microsoft.com/office/powerpoint/2010/main" val="3117154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Quot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528" y="219457"/>
            <a:ext cx="9490635" cy="5180499"/>
          </a:xfrm>
        </p:spPr>
        <p:txBody>
          <a:bodyPr tIns="0" anchor="t">
            <a:normAutofit/>
          </a:bodyPr>
          <a:lstStyle>
            <a:lvl1pPr>
              <a:defRPr sz="5500" b="1"/>
            </a:lvl1pPr>
          </a:lstStyle>
          <a:p>
            <a:r>
              <a:rPr lang="en-US"/>
              <a:t>Add quote and highlight key word in S&amp;P Global red</a:t>
            </a:r>
          </a:p>
        </p:txBody>
      </p:sp>
      <p:sp>
        <p:nvSpPr>
          <p:cNvPr id="3" name="Text Placeholder 2"/>
          <p:cNvSpPr>
            <a:spLocks noGrp="1"/>
          </p:cNvSpPr>
          <p:nvPr>
            <p:ph type="body" idx="1" hasCustomPrompt="1"/>
          </p:nvPr>
        </p:nvSpPr>
        <p:spPr>
          <a:xfrm>
            <a:off x="414528" y="5399955"/>
            <a:ext cx="9490635" cy="685800"/>
          </a:xfrm>
        </p:spPr>
        <p:txBody>
          <a:bodyPr wrap="square" anchor="t">
            <a:normAutofit/>
          </a:bodyPr>
          <a:lstStyle>
            <a:lvl1pPr marL="0" indent="0">
              <a:spcBef>
                <a:spcPts val="0"/>
              </a:spcBef>
              <a:buNone/>
              <a:defRPr sz="2400" i="1">
                <a:solidFill>
                  <a:schemeClr val="tx1"/>
                </a:solidFill>
              </a:defRPr>
            </a:lvl1pPr>
            <a:lvl2pPr marL="457143" indent="0">
              <a:buNone/>
              <a:defRPr sz="2000">
                <a:solidFill>
                  <a:schemeClr val="tx1">
                    <a:tint val="75000"/>
                  </a:schemeClr>
                </a:solidFill>
              </a:defRPr>
            </a:lvl2pPr>
            <a:lvl3pPr marL="914286" indent="0">
              <a:buNone/>
              <a:defRPr sz="1900">
                <a:solidFill>
                  <a:schemeClr val="tx1">
                    <a:tint val="75000"/>
                  </a:schemeClr>
                </a:solidFill>
              </a:defRPr>
            </a:lvl3pPr>
            <a:lvl4pPr marL="1371430" indent="0">
              <a:buNone/>
              <a:defRPr sz="1600">
                <a:solidFill>
                  <a:schemeClr val="tx1">
                    <a:tint val="75000"/>
                  </a:schemeClr>
                </a:solidFill>
              </a:defRPr>
            </a:lvl4pPr>
            <a:lvl5pPr marL="1828573" indent="0">
              <a:buNone/>
              <a:defRPr sz="1600">
                <a:solidFill>
                  <a:schemeClr val="tx1">
                    <a:tint val="75000"/>
                  </a:schemeClr>
                </a:solidFill>
              </a:defRPr>
            </a:lvl5pPr>
            <a:lvl6pPr marL="2285718" indent="0">
              <a:buNone/>
              <a:defRPr sz="1600">
                <a:solidFill>
                  <a:schemeClr val="tx1">
                    <a:tint val="75000"/>
                  </a:schemeClr>
                </a:solidFill>
              </a:defRPr>
            </a:lvl6pPr>
            <a:lvl7pPr marL="2742858"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en-US"/>
              <a:t>Click to add source</a:t>
            </a:r>
          </a:p>
        </p:txBody>
      </p:sp>
      <p:sp>
        <p:nvSpPr>
          <p:cNvPr id="5" name="Rectangle 4" hidden="1"/>
          <p:cNvSpPr/>
          <p:nvPr userDrawn="1"/>
        </p:nvSpPr>
        <p:spPr>
          <a:xfrm>
            <a:off x="12287031" y="-4040"/>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baseline="0" dirty="0">
                <a:solidFill>
                  <a:schemeClr val="tx1"/>
                </a:solidFill>
              </a:rPr>
              <a:t>Quote</a:t>
            </a:r>
          </a:p>
          <a:p>
            <a:pPr algn="l"/>
            <a:r>
              <a:rPr lang="en-US" sz="1100" baseline="0" dirty="0">
                <a:solidFill>
                  <a:schemeClr val="tx1"/>
                </a:solidFill>
              </a:rPr>
              <a:t>Add quote and highlight key word in </a:t>
            </a:r>
            <a:r>
              <a:rPr lang="en-US" sz="1100" baseline="0" dirty="0">
                <a:solidFill>
                  <a:srgbClr val="D6002A"/>
                </a:solidFill>
              </a:rPr>
              <a:t>S&amp;P Global Red. </a:t>
            </a:r>
          </a:p>
          <a:p>
            <a:pPr algn="l"/>
            <a:r>
              <a:rPr lang="en-US" sz="1100" b="0" baseline="0" dirty="0">
                <a:solidFill>
                  <a:schemeClr val="tx1"/>
                </a:solidFill>
              </a:rPr>
              <a:t>It’s available in the custom color palette.</a:t>
            </a:r>
            <a:endParaRPr lang="en-US" sz="1100" dirty="0">
              <a:solidFill>
                <a:srgbClr val="D6002A"/>
              </a:solidFill>
            </a:endParaRPr>
          </a:p>
        </p:txBody>
      </p:sp>
      <p:sp>
        <p:nvSpPr>
          <p:cNvPr id="6" name="Rectangle 5"/>
          <p:cNvSpPr/>
          <p:nvPr userDrawn="1"/>
        </p:nvSpPr>
        <p:spPr>
          <a:xfrm>
            <a:off x="12375701" y="1301848"/>
            <a:ext cx="168529"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spTree>
    <p:extLst>
      <p:ext uri="{BB962C8B-B14F-4D97-AF65-F5344CB8AC3E}">
        <p14:creationId xmlns:p14="http://schemas.microsoft.com/office/powerpoint/2010/main" val="3159480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amp; Table + chart titl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4528" y="1103203"/>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900" baseline="0"/>
            </a:lvl1pPr>
          </a:lstStyle>
          <a:p>
            <a:pPr lvl="0"/>
            <a:r>
              <a:rPr lang="en-US"/>
              <a:t>Add chart headline                         (max 2 rows)</a:t>
            </a:r>
          </a:p>
        </p:txBody>
      </p:sp>
      <p:sp>
        <p:nvSpPr>
          <p:cNvPr id="11" name="Text Placeholder 7"/>
          <p:cNvSpPr>
            <a:spLocks noGrp="1"/>
          </p:cNvSpPr>
          <p:nvPr>
            <p:ph type="body" sz="quarter" idx="18" hasCustomPrompt="1"/>
          </p:nvPr>
        </p:nvSpPr>
        <p:spPr>
          <a:xfrm>
            <a:off x="6547468" y="1103203"/>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900" baseline="0"/>
            </a:lvl1pPr>
          </a:lstStyle>
          <a:p>
            <a:pPr lvl="0"/>
            <a:r>
              <a:rPr lang="en-US"/>
              <a:t>Add chart headline or remove       (max 2 rows)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14536" y="1884223"/>
            <a:ext cx="5246625" cy="3787921"/>
          </a:xfrm>
        </p:spPr>
        <p:txBody>
          <a:bodyPr>
            <a:noAutofit/>
          </a:bodyPr>
          <a:lstStyle>
            <a:lvl1pPr>
              <a:defRPr sz="1900"/>
            </a:lvl1pPr>
            <a:lvl2pPr>
              <a:defRPr sz="1600"/>
            </a:lvl2pPr>
            <a:lvl3pPr>
              <a:defRPr sz="1500"/>
            </a:lvl3pPr>
            <a:lvl4pPr>
              <a:defRPr sz="1500"/>
            </a:lvl4pPr>
            <a:lvl5pPr>
              <a:defRPr sz="1500"/>
            </a:lvl5pPr>
          </a:lstStyle>
          <a:p>
            <a:pPr lvl="0"/>
            <a:r>
              <a:rPr lang="en-US"/>
              <a:t>Click to add text, chart, table or SmartArt and resize right as needed</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2" name="Content Placeholder 2"/>
          <p:cNvSpPr>
            <a:spLocks noGrp="1"/>
          </p:cNvSpPr>
          <p:nvPr>
            <p:ph sz="half" idx="19" hasCustomPrompt="1"/>
          </p:nvPr>
        </p:nvSpPr>
        <p:spPr>
          <a:xfrm>
            <a:off x="6543410" y="1884223"/>
            <a:ext cx="5246625" cy="3787921"/>
          </a:xfrm>
        </p:spPr>
        <p:txBody>
          <a:bodyPr>
            <a:noAutofit/>
          </a:bodyPr>
          <a:lstStyle>
            <a:lvl1pPr>
              <a:defRPr sz="1900" baseline="0"/>
            </a:lvl1pPr>
            <a:lvl2pPr>
              <a:defRPr sz="1600"/>
            </a:lvl2pPr>
            <a:lvl3pPr>
              <a:defRPr sz="1500"/>
            </a:lvl3pPr>
            <a:lvl4pPr>
              <a:defRPr sz="1500"/>
            </a:lvl4pPr>
            <a:lvl5pPr>
              <a:defRPr sz="1500"/>
            </a:lvl5pPr>
          </a:lstStyle>
          <a:p>
            <a:pPr lvl="0"/>
            <a:r>
              <a:rPr lang="en-US"/>
              <a:t>Click to add text, chart, table or SmartArt or remove</a:t>
            </a:r>
          </a:p>
          <a:p>
            <a:pPr lvl="1"/>
            <a:r>
              <a:rPr lang="en-US"/>
              <a:t>Second level</a:t>
            </a:r>
          </a:p>
          <a:p>
            <a:pPr lvl="2"/>
            <a:r>
              <a:rPr lang="en-US"/>
              <a:t>Third level</a:t>
            </a:r>
          </a:p>
          <a:p>
            <a:pPr lvl="3"/>
            <a:r>
              <a:rPr lang="en-US"/>
              <a:t>Fourth level</a:t>
            </a:r>
          </a:p>
          <a:p>
            <a:pPr lvl="4"/>
            <a:r>
              <a:rPr lang="en-US"/>
              <a:t>Fifth level</a:t>
            </a:r>
          </a:p>
        </p:txBody>
      </p:sp>
      <p:sp>
        <p:nvSpPr>
          <p:cNvPr id="17"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grpSp>
        <p:nvGrpSpPr>
          <p:cNvPr id="16" name="Group 15"/>
          <p:cNvGrpSpPr/>
          <p:nvPr userDrawn="1"/>
        </p:nvGrpSpPr>
        <p:grpSpPr>
          <a:xfrm>
            <a:off x="12287031" y="2212325"/>
            <a:ext cx="1386247" cy="1481803"/>
            <a:chOff x="9215268" y="3023356"/>
            <a:chExt cx="1039685" cy="1481802"/>
          </a:xfrm>
        </p:grpSpPr>
        <p:sp>
          <p:nvSpPr>
            <p:cNvPr id="18" name="Rectangle 17"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19" name="Rectangle 18"/>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
        <p:nvSpPr>
          <p:cNvPr id="20" name="Rectangle 19" hidden="1"/>
          <p:cNvSpPr/>
          <p:nvPr userDrawn="1"/>
        </p:nvSpPr>
        <p:spPr>
          <a:xfrm>
            <a:off x="12287031" y="-4040"/>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Chart &amp; Tables</a:t>
            </a:r>
          </a:p>
          <a:p>
            <a:pPr algn="l"/>
            <a:r>
              <a:rPr lang="en-US" sz="1100" b="0" baseline="0" dirty="0">
                <a:solidFill>
                  <a:schemeClr val="tx1"/>
                </a:solidFill>
              </a:rPr>
              <a:t>Add chart/table title above chart/table.  Remove second subtitle and placeholder if not needed.  </a:t>
            </a:r>
          </a:p>
          <a:p>
            <a:pPr algn="l"/>
            <a:r>
              <a:rPr lang="en-US" sz="1100" b="0" baseline="0" dirty="0">
                <a:solidFill>
                  <a:schemeClr val="tx1"/>
                </a:solidFill>
              </a:rPr>
              <a:t>Chart title should stay the same size. </a:t>
            </a:r>
          </a:p>
        </p:txBody>
      </p:sp>
      <p:grpSp>
        <p:nvGrpSpPr>
          <p:cNvPr id="21" name="Group 20" hidden="1"/>
          <p:cNvGrpSpPr/>
          <p:nvPr userDrawn="1"/>
        </p:nvGrpSpPr>
        <p:grpSpPr>
          <a:xfrm>
            <a:off x="12287031" y="3790455"/>
            <a:ext cx="1386247" cy="1580479"/>
            <a:chOff x="6997911" y="2124003"/>
            <a:chExt cx="2302303" cy="3499847"/>
          </a:xfrm>
        </p:grpSpPr>
        <p:pic>
          <p:nvPicPr>
            <p:cNvPr id="27" name="Picture 26"/>
            <p:cNvPicPr>
              <a:picLocks noChangeAspect="1"/>
            </p:cNvPicPr>
            <p:nvPr userDrawn="1"/>
          </p:nvPicPr>
          <p:blipFill>
            <a:blip r:embed="rId2"/>
            <a:stretch>
              <a:fillRect/>
            </a:stretch>
          </p:blipFill>
          <p:spPr>
            <a:xfrm>
              <a:off x="7001823" y="2124003"/>
              <a:ext cx="2298391" cy="1725318"/>
            </a:xfrm>
            <a:prstGeom prst="rect">
              <a:avLst/>
            </a:prstGeom>
          </p:spPr>
        </p:pic>
        <p:pic>
          <p:nvPicPr>
            <p:cNvPr id="28" name="Picture 27"/>
            <p:cNvPicPr>
              <a:picLocks noChangeAspect="1"/>
            </p:cNvPicPr>
            <p:nvPr userDrawn="1"/>
          </p:nvPicPr>
          <p:blipFill>
            <a:blip r:embed="rId3"/>
            <a:stretch>
              <a:fillRect/>
            </a:stretch>
          </p:blipFill>
          <p:spPr>
            <a:xfrm>
              <a:off x="6997911" y="3898532"/>
              <a:ext cx="2298391" cy="1725318"/>
            </a:xfrm>
            <a:prstGeom prst="rect">
              <a:avLst/>
            </a:prstGeom>
          </p:spPr>
        </p:pic>
      </p:grpSp>
    </p:spTree>
    <p:extLst>
      <p:ext uri="{BB962C8B-B14F-4D97-AF65-F5344CB8AC3E}">
        <p14:creationId xmlns:p14="http://schemas.microsoft.com/office/powerpoint/2010/main" val="3005913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9"/>
            <a:ext cx="11358880" cy="865273"/>
          </a:xfrm>
        </p:spPr>
        <p:txBody>
          <a:bodyPr/>
          <a:lstStyle>
            <a:lvl1pPr>
              <a:defRPr baseline="0"/>
            </a:lvl1p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4528" y="1084264"/>
            <a:ext cx="11379200" cy="706437"/>
          </a:xfrm>
        </p:spPr>
        <p:txBody>
          <a:bodyPr/>
          <a:lstStyle>
            <a:lvl1pPr marL="0" indent="0">
              <a:buNone/>
              <a:defRPr b="0"/>
            </a:lvl1pPr>
            <a:lvl2pPr marL="169842" indent="0">
              <a:buNone/>
              <a:defRPr/>
            </a:lvl2pPr>
          </a:lstStyle>
          <a:p>
            <a:pPr lvl="0"/>
            <a:r>
              <a:rPr lang="en-US"/>
              <a:t>Click to add subtitle</a:t>
            </a:r>
          </a:p>
        </p:txBody>
      </p:sp>
      <p:sp>
        <p:nvSpPr>
          <p:cNvPr id="9" name="Chart Placeholder 8"/>
          <p:cNvSpPr>
            <a:spLocks noGrp="1"/>
          </p:cNvSpPr>
          <p:nvPr>
            <p:ph type="chart" sz="quarter" idx="16" hasCustomPrompt="1"/>
          </p:nvPr>
        </p:nvSpPr>
        <p:spPr>
          <a:xfrm>
            <a:off x="414528" y="2336801"/>
            <a:ext cx="11379200" cy="3335339"/>
          </a:xfrm>
        </p:spPr>
        <p:txBody>
          <a:bodyPr anchor="ctr"/>
          <a:lstStyle>
            <a:lvl1pPr marL="0" indent="0" algn="ctr">
              <a:buNone/>
              <a:defRPr b="1"/>
            </a:lvl1pPr>
          </a:lstStyle>
          <a:p>
            <a:r>
              <a:rPr lang="en-US"/>
              <a:t>Click to insert chart</a:t>
            </a:r>
          </a:p>
        </p:txBody>
      </p:sp>
      <p:sp>
        <p:nvSpPr>
          <p:cNvPr id="10" name="Text Placeholder 7"/>
          <p:cNvSpPr>
            <a:spLocks noGrp="1"/>
          </p:cNvSpPr>
          <p:nvPr>
            <p:ph type="body" sz="quarter" idx="17" hasCustomPrompt="1"/>
          </p:nvPr>
        </p:nvSpPr>
        <p:spPr>
          <a:xfrm>
            <a:off x="414528" y="1813932"/>
            <a:ext cx="11379200" cy="522871"/>
          </a:xfrm>
        </p:spPr>
        <p:txBody>
          <a:bodyPr/>
          <a:lstStyle>
            <a:lvl1pPr marL="0" indent="0">
              <a:buNone/>
              <a:defRPr sz="1500" b="0"/>
            </a:lvl1pPr>
            <a:lvl2pPr marL="169842" indent="0">
              <a:buNone/>
              <a:defRPr/>
            </a:lvl2pPr>
          </a:lstStyle>
          <a:p>
            <a:pPr lvl="0"/>
            <a:r>
              <a:rPr lang="en-US"/>
              <a:t>Click to add chart introduction </a:t>
            </a:r>
          </a:p>
        </p:txBody>
      </p:sp>
      <p:sp>
        <p:nvSpPr>
          <p:cNvPr id="13"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2" name="Rectangle 11" hidden="1"/>
          <p:cNvSpPr/>
          <p:nvPr userDrawn="1"/>
        </p:nvSpPr>
        <p:spPr>
          <a:xfrm>
            <a:off x="12287031" y="-4041"/>
            <a:ext cx="1386247" cy="21148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baseline="0" dirty="0">
                <a:solidFill>
                  <a:schemeClr val="tx1"/>
                </a:solidFill>
              </a:rPr>
              <a:t>Chart </a:t>
            </a:r>
            <a:r>
              <a:rPr lang="en-US" sz="1100" b="1" baseline="0" dirty="0" err="1">
                <a:solidFill>
                  <a:schemeClr val="tx1"/>
                </a:solidFill>
              </a:rPr>
              <a:t>wShort</a:t>
            </a:r>
            <a:r>
              <a:rPr lang="en-US" sz="1100" b="1" baseline="0" dirty="0">
                <a:solidFill>
                  <a:schemeClr val="tx1"/>
                </a:solidFill>
              </a:rPr>
              <a:t> Copy</a:t>
            </a:r>
          </a:p>
          <a:p>
            <a:pPr algn="l"/>
            <a:r>
              <a:rPr lang="en-US" sz="1100" b="0" baseline="0" dirty="0">
                <a:solidFill>
                  <a:schemeClr val="tx1"/>
                </a:solidFill>
              </a:rPr>
              <a:t>Use for charts and add a chart introduction above the chart. </a:t>
            </a:r>
          </a:p>
        </p:txBody>
      </p:sp>
      <p:grpSp>
        <p:nvGrpSpPr>
          <p:cNvPr id="15" name="Group 14"/>
          <p:cNvGrpSpPr/>
          <p:nvPr userDrawn="1"/>
        </p:nvGrpSpPr>
        <p:grpSpPr>
          <a:xfrm>
            <a:off x="12287031" y="2212325"/>
            <a:ext cx="1386247" cy="1481803"/>
            <a:chOff x="9215268" y="3023356"/>
            <a:chExt cx="1039685" cy="1481802"/>
          </a:xfrm>
        </p:grpSpPr>
        <p:sp>
          <p:nvSpPr>
            <p:cNvPr id="16" name="Rectangle 15"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17" name="Rectangle 16"/>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Tree>
    <p:extLst>
      <p:ext uri="{BB962C8B-B14F-4D97-AF65-F5344CB8AC3E}">
        <p14:creationId xmlns:p14="http://schemas.microsoft.com/office/powerpoint/2010/main" val="51030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EEAD-E54A-5547-8EAB-1ED7516CAA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DCDC4-997A-3D47-AB6C-D6421F3B8BA8}"/>
              </a:ext>
            </a:extLst>
          </p:cNvPr>
          <p:cNvSpPr>
            <a:spLocks noGrp="1"/>
          </p:cNvSpPr>
          <p:nvPr>
            <p:ph sz="half" idx="1"/>
          </p:nvPr>
        </p:nvSpPr>
        <p:spPr>
          <a:xfrm>
            <a:off x="838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04804-2A08-4D41-ABE2-2F6820D04FA5}"/>
              </a:ext>
            </a:extLst>
          </p:cNvPr>
          <p:cNvSpPr>
            <a:spLocks noGrp="1"/>
          </p:cNvSpPr>
          <p:nvPr>
            <p:ph sz="half" idx="2"/>
          </p:nvPr>
        </p:nvSpPr>
        <p:spPr>
          <a:xfrm>
            <a:off x="6172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CF9140-BB2C-2D4C-8350-13F20E483D6C}"/>
              </a:ext>
            </a:extLst>
          </p:cNvPr>
          <p:cNvSpPr>
            <a:spLocks noGrp="1"/>
          </p:cNvSpPr>
          <p:nvPr>
            <p:ph type="dt" sz="half" idx="10"/>
          </p:nvPr>
        </p:nvSpPr>
        <p:spPr/>
        <p:txBody>
          <a:bodyPr/>
          <a:lstStyle/>
          <a:p>
            <a:fld id="{188FAC8C-B927-0947-A899-CE2C1BE349BF}" type="datetimeFigureOut">
              <a:rPr lang="en-US" smtClean="0"/>
              <a:t>8/2/2023</a:t>
            </a:fld>
            <a:endParaRPr lang="en-US"/>
          </a:p>
        </p:txBody>
      </p:sp>
      <p:sp>
        <p:nvSpPr>
          <p:cNvPr id="6" name="Footer Placeholder 5">
            <a:extLst>
              <a:ext uri="{FF2B5EF4-FFF2-40B4-BE49-F238E27FC236}">
                <a16:creationId xmlns:a16="http://schemas.microsoft.com/office/drawing/2014/main" id="{4F9FE0D2-4DCF-3740-BD6D-4225DCCBC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581C2-3C4E-054B-B599-2C6CA6FDD336}"/>
              </a:ext>
            </a:extLst>
          </p:cNvPr>
          <p:cNvSpPr>
            <a:spLocks noGrp="1"/>
          </p:cNvSpPr>
          <p:nvPr>
            <p:ph type="sldNum" sz="quarter" idx="12"/>
          </p:nvPr>
        </p:nvSpPr>
        <p:spPr/>
        <p:txBody>
          <a:bodyPr/>
          <a:lstStyle/>
          <a:p>
            <a:fld id="{1AB04101-27C3-3447-AB51-51E467C673D9}" type="slidenum">
              <a:rPr lang="en-US" smtClean="0"/>
              <a:t>‹#›</a:t>
            </a:fld>
            <a:endParaRPr lang="en-US"/>
          </a:p>
        </p:txBody>
      </p:sp>
    </p:spTree>
    <p:extLst>
      <p:ext uri="{BB962C8B-B14F-4D97-AF65-F5344CB8AC3E}">
        <p14:creationId xmlns:p14="http://schemas.microsoft.com/office/powerpoint/2010/main" val="1109951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g 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9" hasCustomPrompt="1"/>
          </p:nvPr>
        </p:nvSpPr>
        <p:spPr>
          <a:xfrm>
            <a:off x="414528" y="1790707"/>
            <a:ext cx="11379200" cy="3881439"/>
          </a:xfrm>
        </p:spPr>
        <p:txBody>
          <a:bodyPr anchor="ctr"/>
          <a:lstStyle>
            <a:lvl1pPr marL="0" indent="0" algn="ctr">
              <a:buNone/>
              <a:defRPr baseline="0"/>
            </a:lvl1pPr>
          </a:lstStyle>
          <a:p>
            <a:r>
              <a:rPr lang="en-US"/>
              <a:t>Click to insert rectangular image</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a:p>
        </p:txBody>
      </p:sp>
      <p:sp>
        <p:nvSpPr>
          <p:cNvPr id="13" name="Text Placeholder 7"/>
          <p:cNvSpPr>
            <a:spLocks noGrp="1"/>
          </p:cNvSpPr>
          <p:nvPr>
            <p:ph type="body" sz="quarter" idx="17" hasCustomPrompt="1"/>
          </p:nvPr>
        </p:nvSpPr>
        <p:spPr>
          <a:xfrm>
            <a:off x="414528" y="1382284"/>
            <a:ext cx="11379200" cy="404789"/>
          </a:xfrm>
        </p:spPr>
        <p:txBody>
          <a:bodyPr anchor="b"/>
          <a:lstStyle>
            <a:lvl1pPr marL="0" indent="0">
              <a:buNone/>
              <a:defRPr sz="1500" b="0"/>
            </a:lvl1pPr>
            <a:lvl2pPr marL="169842" indent="0">
              <a:buNone/>
              <a:defRPr/>
            </a:lvl2pPr>
          </a:lstStyle>
          <a:p>
            <a:pPr lvl="0"/>
            <a:r>
              <a:rPr lang="en-US"/>
              <a:t>Click to add image caption </a:t>
            </a:r>
          </a:p>
        </p:txBody>
      </p:sp>
      <p:sp>
        <p:nvSpPr>
          <p:cNvPr id="10"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2" name="Rectangle 11" hidden="1"/>
          <p:cNvSpPr/>
          <p:nvPr userDrawn="1"/>
        </p:nvSpPr>
        <p:spPr>
          <a:xfrm>
            <a:off x="12287031" y="-4037"/>
            <a:ext cx="1386247" cy="21148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Big Picture + Caption</a:t>
            </a:r>
            <a:endParaRPr lang="en-US" sz="1100" b="1" baseline="0" dirty="0">
              <a:solidFill>
                <a:schemeClr val="tx1"/>
              </a:solidFill>
            </a:endParaRPr>
          </a:p>
          <a:p>
            <a:pPr algn="l"/>
            <a:r>
              <a:rPr lang="en-US" sz="1100" baseline="0" dirty="0">
                <a:solidFill>
                  <a:schemeClr val="tx1"/>
                </a:solidFill>
              </a:rPr>
              <a:t>Click image icon to insert image to fill the image placeholder. Add image caption above the image. </a:t>
            </a:r>
            <a:endParaRPr lang="en-US" sz="1100" dirty="0">
              <a:solidFill>
                <a:schemeClr val="tx1"/>
              </a:solidFill>
            </a:endParaRPr>
          </a:p>
        </p:txBody>
      </p:sp>
      <p:grpSp>
        <p:nvGrpSpPr>
          <p:cNvPr id="11" name="Group 10"/>
          <p:cNvGrpSpPr/>
          <p:nvPr userDrawn="1"/>
        </p:nvGrpSpPr>
        <p:grpSpPr>
          <a:xfrm>
            <a:off x="12287031" y="2212325"/>
            <a:ext cx="1386247" cy="1481803"/>
            <a:chOff x="9215268" y="3023356"/>
            <a:chExt cx="1039685" cy="1481802"/>
          </a:xfrm>
        </p:grpSpPr>
        <p:sp>
          <p:nvSpPr>
            <p:cNvPr id="15" name="Rectangle 14"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16" name="Rectangle 1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Tree>
    <p:extLst>
      <p:ext uri="{BB962C8B-B14F-4D97-AF65-F5344CB8AC3E}">
        <p14:creationId xmlns:p14="http://schemas.microsoft.com/office/powerpoint/2010/main" val="215573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a:p>
        </p:txBody>
      </p:sp>
      <p:sp>
        <p:nvSpPr>
          <p:cNvPr id="16" name="Text Placeholder 15"/>
          <p:cNvSpPr>
            <a:spLocks noGrp="1"/>
          </p:cNvSpPr>
          <p:nvPr>
            <p:ph type="body" sz="quarter" idx="21" hasCustomPrompt="1"/>
          </p:nvPr>
        </p:nvSpPr>
        <p:spPr>
          <a:xfrm>
            <a:off x="414529" y="1085851"/>
            <a:ext cx="11362267" cy="914400"/>
          </a:xfrm>
        </p:spPr>
        <p:txBody>
          <a:bodyPr/>
          <a:lstStyle>
            <a:lvl1pPr marL="0" indent="0">
              <a:buNone/>
              <a:defRPr sz="1600" baseline="0">
                <a:solidFill>
                  <a:schemeClr val="bg1">
                    <a:lumMod val="50000"/>
                  </a:schemeClr>
                </a:solidFill>
              </a:defRPr>
            </a:lvl1pPr>
            <a:lvl2pPr marL="173716" indent="0">
              <a:buNone/>
              <a:defRPr/>
            </a:lvl2pPr>
          </a:lstStyle>
          <a:p>
            <a:pPr lvl="0"/>
            <a:r>
              <a:rPr lang="en-US"/>
              <a:t>Click to add introduction text</a:t>
            </a:r>
          </a:p>
        </p:txBody>
      </p:sp>
      <p:sp>
        <p:nvSpPr>
          <p:cNvPr id="9" name="Content Placeholder 8"/>
          <p:cNvSpPr>
            <a:spLocks noGrp="1"/>
          </p:cNvSpPr>
          <p:nvPr>
            <p:ph sz="quarter" idx="23"/>
          </p:nvPr>
        </p:nvSpPr>
        <p:spPr>
          <a:xfrm>
            <a:off x="414529" y="2850685"/>
            <a:ext cx="5225627" cy="2821467"/>
          </a:xfrm>
        </p:spPr>
        <p:txBody>
          <a:bodyPr/>
          <a:lstStyle>
            <a:lvl1pPr>
              <a:defRPr sz="1900"/>
            </a:lvl1pPr>
            <a:lvl2pPr>
              <a:defRPr sz="16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24"/>
          </p:nvPr>
        </p:nvSpPr>
        <p:spPr>
          <a:xfrm>
            <a:off x="6547467" y="2850211"/>
            <a:ext cx="5238132" cy="2821935"/>
          </a:xfrm>
        </p:spPr>
        <p:txBody>
          <a:bodyPr/>
          <a:lstStyle>
            <a:lvl1pPr>
              <a:defRPr sz="1900"/>
            </a:lvl1pPr>
            <a:lvl2pPr>
              <a:defRPr sz="16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p:cNvSpPr>
            <a:spLocks noGrp="1"/>
          </p:cNvSpPr>
          <p:nvPr>
            <p:ph type="body" sz="quarter" idx="17" hasCustomPrompt="1"/>
          </p:nvPr>
        </p:nvSpPr>
        <p:spPr>
          <a:xfrm>
            <a:off x="414528" y="2037063"/>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a:t>Add headline (max 2 rows)</a:t>
            </a:r>
          </a:p>
        </p:txBody>
      </p:sp>
      <p:sp>
        <p:nvSpPr>
          <p:cNvPr id="18" name="Text Placeholder 7"/>
          <p:cNvSpPr>
            <a:spLocks noGrp="1"/>
          </p:cNvSpPr>
          <p:nvPr>
            <p:ph type="body" sz="quarter" idx="18" hasCustomPrompt="1"/>
          </p:nvPr>
        </p:nvSpPr>
        <p:spPr>
          <a:xfrm>
            <a:off x="6547468" y="2037063"/>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a:t>Add headline or remove (max 2 rows)</a:t>
            </a:r>
          </a:p>
        </p:txBody>
      </p:sp>
      <p:sp>
        <p:nvSpPr>
          <p:cNvPr id="13"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23" name="Rectangle 22" hidden="1"/>
          <p:cNvSpPr/>
          <p:nvPr userDrawn="1"/>
        </p:nvSpPr>
        <p:spPr>
          <a:xfrm>
            <a:off x="12287031" y="-4040"/>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baseline="0" dirty="0">
                <a:solidFill>
                  <a:schemeClr val="tx1"/>
                </a:solidFill>
              </a:rPr>
              <a:t>Content 2 columns</a:t>
            </a:r>
          </a:p>
          <a:p>
            <a:pPr algn="l"/>
            <a:r>
              <a:rPr lang="en-US" sz="1100" b="0" baseline="0" dirty="0">
                <a:solidFill>
                  <a:schemeClr val="tx1"/>
                </a:solidFill>
              </a:rPr>
              <a:t>Use for two parts of content with two headlines. </a:t>
            </a:r>
          </a:p>
        </p:txBody>
      </p:sp>
      <p:grpSp>
        <p:nvGrpSpPr>
          <p:cNvPr id="15" name="Group 14"/>
          <p:cNvGrpSpPr/>
          <p:nvPr userDrawn="1"/>
        </p:nvGrpSpPr>
        <p:grpSpPr>
          <a:xfrm>
            <a:off x="12287031" y="2212325"/>
            <a:ext cx="1386247" cy="1481803"/>
            <a:chOff x="9215268" y="3023356"/>
            <a:chExt cx="1039685" cy="1481802"/>
          </a:xfrm>
        </p:grpSpPr>
        <p:sp>
          <p:nvSpPr>
            <p:cNvPr id="19" name="Rectangle 18"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20" name="Rectangle 1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Tree>
    <p:extLst>
      <p:ext uri="{BB962C8B-B14F-4D97-AF65-F5344CB8AC3E}">
        <p14:creationId xmlns:p14="http://schemas.microsoft.com/office/powerpoint/2010/main" val="2219846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0576" y="1371601"/>
            <a:ext cx="5491389" cy="4300539"/>
          </a:xfrm>
        </p:spPr>
        <p:txBody>
          <a:bodyPr>
            <a:normAutofit/>
          </a:bodyPr>
          <a:lstStyle>
            <a:lvl1pPr>
              <a:defRPr sz="2000"/>
            </a:lvl1pPr>
            <a:lvl2pPr>
              <a:defRPr sz="2000"/>
            </a:lvl2pPr>
            <a:lvl3pPr>
              <a:defRPr sz="16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Picture Placeholder 8"/>
          <p:cNvSpPr>
            <a:spLocks noGrp="1"/>
          </p:cNvSpPr>
          <p:nvPr>
            <p:ph type="pic" sz="quarter" idx="16" hasCustomPrompt="1"/>
          </p:nvPr>
        </p:nvSpPr>
        <p:spPr>
          <a:xfrm>
            <a:off x="6096003" y="1371601"/>
            <a:ext cx="5676900" cy="4300539"/>
          </a:xfrm>
        </p:spPr>
        <p:txBody>
          <a:bodyPr anchor="ctr"/>
          <a:lstStyle>
            <a:lvl1pPr marL="0" indent="0" algn="ctr">
              <a:buNone/>
              <a:defRPr/>
            </a:lvl1pPr>
          </a:lstStyle>
          <a:p>
            <a:r>
              <a:rPr lang="en-US"/>
              <a:t>Click to insert image</a:t>
            </a:r>
          </a:p>
        </p:txBody>
      </p:sp>
      <p:sp>
        <p:nvSpPr>
          <p:cNvPr id="12"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5" name="Rectangle 14" hidden="1"/>
          <p:cNvSpPr/>
          <p:nvPr userDrawn="1"/>
        </p:nvSpPr>
        <p:spPr>
          <a:xfrm>
            <a:off x="12287031" y="-4041"/>
            <a:ext cx="1386247"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Content  + Image</a:t>
            </a:r>
            <a:endParaRPr lang="en-US" sz="1100" b="1" baseline="0" dirty="0">
              <a:solidFill>
                <a:schemeClr val="tx1"/>
              </a:solidFill>
            </a:endParaRPr>
          </a:p>
          <a:p>
            <a:pPr algn="l"/>
            <a:r>
              <a:rPr lang="en-US" sz="1100" baseline="0" dirty="0">
                <a:solidFill>
                  <a:schemeClr val="tx1"/>
                </a:solidFill>
              </a:rPr>
              <a:t>Click image icon to insert image to fill the image placeholder. </a:t>
            </a:r>
            <a:endParaRPr lang="en-US" sz="1100" dirty="0">
              <a:solidFill>
                <a:schemeClr val="tx1"/>
              </a:solidFill>
            </a:endParaRPr>
          </a:p>
        </p:txBody>
      </p:sp>
      <p:grpSp>
        <p:nvGrpSpPr>
          <p:cNvPr id="11" name="Group 10"/>
          <p:cNvGrpSpPr/>
          <p:nvPr userDrawn="1"/>
        </p:nvGrpSpPr>
        <p:grpSpPr>
          <a:xfrm>
            <a:off x="12287031" y="2212325"/>
            <a:ext cx="1386247" cy="1481803"/>
            <a:chOff x="9215268" y="3023356"/>
            <a:chExt cx="1039685" cy="1481802"/>
          </a:xfrm>
        </p:grpSpPr>
        <p:sp>
          <p:nvSpPr>
            <p:cNvPr id="13" name="Rectangle 12"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14" name="Rectangle 13"/>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schemeClr val="tx1"/>
                </a:solidFill>
              </a:endParaRPr>
            </a:p>
          </p:txBody>
        </p:sp>
      </p:grpSp>
    </p:spTree>
    <p:extLst>
      <p:ext uri="{BB962C8B-B14F-4D97-AF65-F5344CB8AC3E}">
        <p14:creationId xmlns:p14="http://schemas.microsoft.com/office/powerpoint/2010/main" val="4269716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11" name="Chart Placeholder 10"/>
          <p:cNvSpPr>
            <a:spLocks noGrp="1"/>
          </p:cNvSpPr>
          <p:nvPr>
            <p:ph type="chart" sz="quarter" idx="19" hasCustomPrompt="1"/>
          </p:nvPr>
        </p:nvSpPr>
        <p:spPr>
          <a:xfrm>
            <a:off x="409599" y="1790707"/>
            <a:ext cx="11362465" cy="3881439"/>
          </a:xfrm>
        </p:spPr>
        <p:txBody>
          <a:bodyPr/>
          <a:lstStyle>
            <a:lvl1pPr marL="0" indent="0">
              <a:buNone/>
              <a:defRPr/>
            </a:lvl1pPr>
          </a:lstStyle>
          <a:p>
            <a:r>
              <a:rPr lang="en-US"/>
              <a:t>Click to insert chart</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a:p>
        </p:txBody>
      </p:sp>
      <p:sp>
        <p:nvSpPr>
          <p:cNvPr id="10" name="Text Placeholder 7"/>
          <p:cNvSpPr>
            <a:spLocks noGrp="1"/>
          </p:cNvSpPr>
          <p:nvPr>
            <p:ph type="body" sz="quarter" idx="13" hasCustomPrompt="1"/>
          </p:nvPr>
        </p:nvSpPr>
        <p:spPr>
          <a:xfrm>
            <a:off x="414528" y="1084264"/>
            <a:ext cx="11379200" cy="706437"/>
          </a:xfrm>
        </p:spPr>
        <p:txBody>
          <a:bodyPr/>
          <a:lstStyle>
            <a:lvl1pPr marL="0" indent="0">
              <a:buNone/>
              <a:defRPr b="0"/>
            </a:lvl1pPr>
            <a:lvl2pPr marL="169842" indent="0">
              <a:buNone/>
              <a:defRPr/>
            </a:lvl2pPr>
          </a:lstStyle>
          <a:p>
            <a:pPr lvl="0"/>
            <a:r>
              <a:rPr lang="en-US"/>
              <a:t>Click to add subtitle</a:t>
            </a:r>
          </a:p>
        </p:txBody>
      </p:sp>
      <p:sp>
        <p:nvSpPr>
          <p:cNvPr id="12"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5" name="Rectangle 14" hidden="1"/>
          <p:cNvSpPr/>
          <p:nvPr userDrawn="1"/>
        </p:nvSpPr>
        <p:spPr>
          <a:xfrm>
            <a:off x="12287031" y="-4037"/>
            <a:ext cx="1386247" cy="21148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a:solidFill>
                  <a:schemeClr val="tx1"/>
                </a:solidFill>
              </a:rPr>
              <a:t>Chart </a:t>
            </a:r>
            <a:r>
              <a:rPr lang="en-US" sz="1100" b="1" err="1">
                <a:solidFill>
                  <a:schemeClr val="tx1"/>
                </a:solidFill>
              </a:rPr>
              <a:t>wSource</a:t>
            </a:r>
            <a:endParaRPr lang="en-US" sz="1100" b="1" baseline="0">
              <a:solidFill>
                <a:schemeClr val="tx1"/>
              </a:solidFill>
            </a:endParaRPr>
          </a:p>
          <a:p>
            <a:pPr algn="l"/>
            <a:r>
              <a:rPr lang="en-US" sz="1100" b="0" baseline="0">
                <a:solidFill>
                  <a:schemeClr val="tx1"/>
                </a:solidFill>
              </a:rPr>
              <a:t>Use for charts.</a:t>
            </a:r>
          </a:p>
        </p:txBody>
      </p:sp>
      <p:grpSp>
        <p:nvGrpSpPr>
          <p:cNvPr id="13" name="Group 12"/>
          <p:cNvGrpSpPr/>
          <p:nvPr userDrawn="1"/>
        </p:nvGrpSpPr>
        <p:grpSpPr>
          <a:xfrm>
            <a:off x="12287031" y="2212325"/>
            <a:ext cx="1386247" cy="1481803"/>
            <a:chOff x="9215268" y="3023356"/>
            <a:chExt cx="1039685" cy="1481802"/>
          </a:xfrm>
        </p:grpSpPr>
        <p:sp>
          <p:nvSpPr>
            <p:cNvPr id="14" name="Rectangle 13"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17" name="Rectangle 16"/>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188040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box,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0574" y="1371601"/>
            <a:ext cx="7109908" cy="4300539"/>
          </a:xfrm>
        </p:spPr>
        <p:txBody>
          <a:bodyPr>
            <a:noAutofit/>
          </a:bodyPr>
          <a:lstStyle>
            <a:lvl1pPr>
              <a:defRPr sz="2000"/>
            </a:lvl1pPr>
            <a:lvl2pPr>
              <a:defRPr sz="1900"/>
            </a:lvl2pPr>
            <a:lvl3pPr>
              <a:defRPr sz="16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p:nvPr>
        </p:nvSpPr>
        <p:spPr>
          <a:xfrm>
            <a:off x="7713643" y="1371601"/>
            <a:ext cx="4076700" cy="4300539"/>
          </a:xfrm>
          <a:solidFill>
            <a:schemeClr val="bg2"/>
          </a:solidFill>
        </p:spPr>
        <p:txBody>
          <a:bodyPr lIns="91430" tIns="91430" bIns="91430"/>
          <a:lstStyle>
            <a:lvl1pPr>
              <a:defRPr sz="1900"/>
            </a:lvl1pPr>
            <a:lvl2pPr>
              <a:defRPr sz="1600"/>
            </a:lvl2pPr>
            <a:lvl3pPr>
              <a:defRPr sz="16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5" name="Rectangle 14" hidden="1"/>
          <p:cNvSpPr/>
          <p:nvPr userDrawn="1"/>
        </p:nvSpPr>
        <p:spPr>
          <a:xfrm>
            <a:off x="12287031" y="-4044"/>
            <a:ext cx="1386247" cy="21139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Gray background for content</a:t>
            </a:r>
            <a:endParaRPr lang="en-US" sz="1100" b="1" baseline="0" dirty="0">
              <a:solidFill>
                <a:schemeClr val="tx1"/>
              </a:solidFill>
            </a:endParaRPr>
          </a:p>
          <a:p>
            <a:pPr algn="l"/>
            <a:r>
              <a:rPr lang="en-US" sz="1100" baseline="0" dirty="0">
                <a:solidFill>
                  <a:schemeClr val="tx1"/>
                </a:solidFill>
              </a:rPr>
              <a:t>Use slide layout to add graphics with explanatory text. </a:t>
            </a:r>
          </a:p>
          <a:p>
            <a:pPr algn="l"/>
            <a:r>
              <a:rPr lang="en-US" sz="1100" baseline="0" dirty="0">
                <a:solidFill>
                  <a:schemeClr val="tx1"/>
                </a:solidFill>
              </a:rPr>
              <a:t>The text placeholder can be moved as needed. </a:t>
            </a:r>
            <a:endParaRPr lang="en-US" sz="1100" dirty="0">
              <a:solidFill>
                <a:schemeClr val="tx1"/>
              </a:solidFill>
            </a:endParaRPr>
          </a:p>
        </p:txBody>
      </p:sp>
      <p:grpSp>
        <p:nvGrpSpPr>
          <p:cNvPr id="23" name="Group 22"/>
          <p:cNvGrpSpPr/>
          <p:nvPr userDrawn="1"/>
        </p:nvGrpSpPr>
        <p:grpSpPr>
          <a:xfrm>
            <a:off x="12287031" y="2212325"/>
            <a:ext cx="1386247" cy="1481803"/>
            <a:chOff x="9215268" y="3023356"/>
            <a:chExt cx="1039685" cy="1481802"/>
          </a:xfrm>
        </p:grpSpPr>
        <p:sp>
          <p:nvSpPr>
            <p:cNvPr id="24" name="Rectangle 23"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25" name="Rectangle 24"/>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3582977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y background for content">
    <p:spTree>
      <p:nvGrpSpPr>
        <p:cNvPr id="1" name=""/>
        <p:cNvGrpSpPr/>
        <p:nvPr/>
      </p:nvGrpSpPr>
      <p:grpSpPr>
        <a:xfrm>
          <a:off x="0" y="0"/>
          <a:ext cx="0" cy="0"/>
          <a:chOff x="0" y="0"/>
          <a:chExt cx="0" cy="0"/>
        </a:xfrm>
      </p:grpSpPr>
      <p:sp>
        <p:nvSpPr>
          <p:cNvPr id="7" name="Rectangle 6"/>
          <p:cNvSpPr/>
          <p:nvPr userDrawn="1"/>
        </p:nvSpPr>
        <p:spPr>
          <a:xfrm>
            <a:off x="414528" y="1790701"/>
            <a:ext cx="11379200" cy="3881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58" tIns="45718" rIns="182858" bIns="45718" rtlCol="0" anchor="ctr"/>
          <a:lstStyle/>
          <a:p>
            <a:pPr algn="ctr"/>
            <a:endParaRPr lang="en-US" sz="1900"/>
          </a:p>
        </p:txBody>
      </p:sp>
      <p:sp>
        <p:nvSpPr>
          <p:cNvPr id="2" name="Title 1"/>
          <p:cNvSpPr>
            <a:spLocks noGrp="1"/>
          </p:cNvSpPr>
          <p:nvPr>
            <p:ph type="title"/>
          </p:nvPr>
        </p:nvSpPr>
        <p:spPr/>
        <p:txBody>
          <a:bodyPr/>
          <a:lstStyle>
            <a:lvl1pPr>
              <a:defRPr baseline="0"/>
            </a:lvl1pPr>
          </a:lstStyle>
          <a:p>
            <a:r>
              <a:rPr lang="en-US"/>
              <a:t>Click to edit Master title style</a:t>
            </a:r>
          </a:p>
        </p:txBody>
      </p:sp>
      <p:sp>
        <p:nvSpPr>
          <p:cNvPr id="3" name="Content Placeholder 2"/>
          <p:cNvSpPr>
            <a:spLocks noGrp="1"/>
          </p:cNvSpPr>
          <p:nvPr>
            <p:ph idx="1" hasCustomPrompt="1"/>
          </p:nvPr>
        </p:nvSpPr>
        <p:spPr>
          <a:xfrm>
            <a:off x="414535" y="1794415"/>
            <a:ext cx="4240599" cy="3877724"/>
          </a:xfrm>
        </p:spPr>
        <p:txBody>
          <a:bodyPr lIns="182858" tIns="182858" rIns="182858" bIns="182858"/>
          <a:lstStyle>
            <a:lvl1pPr>
              <a:defRPr sz="1900" baseline="0"/>
            </a:lvl1pPr>
            <a:lvl2pPr>
              <a:defRPr sz="1500"/>
            </a:lvl2pPr>
            <a:lvl3pPr>
              <a:defRPr sz="1500"/>
            </a:lvl3pPr>
            <a:lvl4pPr>
              <a:defRPr sz="1500"/>
            </a:lvl4pPr>
            <a:lvl5pPr>
              <a:defRPr sz="1500"/>
            </a:lvl5pPr>
          </a:lstStyle>
          <a:p>
            <a:pPr lvl="0"/>
            <a:r>
              <a:rPr lang="en-US"/>
              <a:t>Click to add content and resize or remove placeholder as needed or remove. </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4528" y="1084264"/>
            <a:ext cx="11379200" cy="706437"/>
          </a:xfrm>
        </p:spPr>
        <p:txBody>
          <a:bodyPr/>
          <a:lstStyle>
            <a:lvl1pPr marL="0" indent="0">
              <a:buNone/>
              <a:defRPr b="0"/>
            </a:lvl1pPr>
            <a:lvl2pPr marL="169842" indent="0">
              <a:buNone/>
              <a:defRPr/>
            </a:lvl2pPr>
          </a:lstStyle>
          <a:p>
            <a:pPr lvl="0"/>
            <a:r>
              <a:rPr lang="en-US"/>
              <a:t>Click to add subtitle</a:t>
            </a:r>
          </a:p>
        </p:txBody>
      </p:sp>
      <p:sp>
        <p:nvSpPr>
          <p:cNvPr id="11" name="Rectangle 10" hidden="1"/>
          <p:cNvSpPr/>
          <p:nvPr userDrawn="1"/>
        </p:nvSpPr>
        <p:spPr>
          <a:xfrm>
            <a:off x="12287031" y="-4044"/>
            <a:ext cx="1386247" cy="2432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Gray background for content</a:t>
            </a:r>
            <a:endParaRPr lang="en-US" sz="1100" b="1" baseline="0" dirty="0">
              <a:solidFill>
                <a:schemeClr val="tx1"/>
              </a:solidFill>
            </a:endParaRPr>
          </a:p>
          <a:p>
            <a:pPr algn="l"/>
            <a:r>
              <a:rPr lang="en-US" sz="1100" baseline="0" dirty="0">
                <a:solidFill>
                  <a:schemeClr val="tx1"/>
                </a:solidFill>
              </a:rPr>
              <a:t>Use slide layout to add graphics with explanatory text. </a:t>
            </a:r>
          </a:p>
          <a:p>
            <a:pPr algn="l"/>
            <a:r>
              <a:rPr lang="en-US" sz="1100" baseline="0" dirty="0">
                <a:solidFill>
                  <a:schemeClr val="tx1"/>
                </a:solidFill>
              </a:rPr>
              <a:t>The text placeholder can be moved as needed. </a:t>
            </a:r>
            <a:endParaRPr lang="en-US" sz="1100" dirty="0">
              <a:solidFill>
                <a:schemeClr val="tx1"/>
              </a:solidFill>
            </a:endParaRPr>
          </a:p>
        </p:txBody>
      </p:sp>
      <p:pic>
        <p:nvPicPr>
          <p:cNvPr id="12" name="Gray" hidden="1"/>
          <p:cNvPicPr>
            <a:picLocks noChangeAspect="1"/>
          </p:cNvPicPr>
          <p:nvPr userDrawn="1"/>
        </p:nvPicPr>
        <p:blipFill>
          <a:blip r:embed="rId2"/>
          <a:stretch>
            <a:fillRect/>
          </a:stretch>
        </p:blipFill>
        <p:spPr>
          <a:xfrm>
            <a:off x="12287024" y="3435063"/>
            <a:ext cx="1389888" cy="781812"/>
          </a:xfrm>
          <a:prstGeom prst="rect">
            <a:avLst/>
          </a:prstGeom>
          <a:ln>
            <a:solidFill>
              <a:schemeClr val="bg1">
                <a:lumMod val="85000"/>
              </a:schemeClr>
            </a:solidFill>
          </a:ln>
        </p:spPr>
      </p:pic>
      <p:pic>
        <p:nvPicPr>
          <p:cNvPr id="13" name="Gray2" hidden="1"/>
          <p:cNvPicPr>
            <a:picLocks noChangeAspect="1"/>
          </p:cNvPicPr>
          <p:nvPr userDrawn="1"/>
        </p:nvPicPr>
        <p:blipFill>
          <a:blip r:embed="rId3"/>
          <a:stretch>
            <a:fillRect/>
          </a:stretch>
        </p:blipFill>
        <p:spPr>
          <a:xfrm>
            <a:off x="12287024" y="4278486"/>
            <a:ext cx="1389888" cy="781812"/>
          </a:xfrm>
          <a:prstGeom prst="rect">
            <a:avLst/>
          </a:prstGeom>
          <a:ln>
            <a:solidFill>
              <a:schemeClr val="bg1">
                <a:lumMod val="85000"/>
              </a:schemeClr>
            </a:solidFill>
          </a:ln>
        </p:spPr>
      </p:pic>
      <p:sp>
        <p:nvSpPr>
          <p:cNvPr id="15" name="Rectangle 14" hidden="1"/>
          <p:cNvSpPr/>
          <p:nvPr userDrawn="1"/>
        </p:nvSpPr>
        <p:spPr>
          <a:xfrm>
            <a:off x="12287031" y="2498201"/>
            <a:ext cx="1386247" cy="8751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0" bIns="45718"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for shapes or charts.</a:t>
            </a:r>
          </a:p>
        </p:txBody>
      </p:sp>
      <p:sp>
        <p:nvSpPr>
          <p:cNvPr id="14"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36203321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2 columns + intro">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62944" cy="868680"/>
          </a:xfrm>
          <a:ln w="3175">
            <a:noFill/>
            <a:prstDash val="dash"/>
          </a:ln>
        </p:spPr>
        <p:txBody>
          <a:bodyPr vert="horz" lIns="0" tIns="45718" rIns="91430" bIns="45718" rtlCol="0" anchor="t">
            <a:noAutofit/>
          </a:bodyPr>
          <a:lstStyle>
            <a:lvl1pPr>
              <a:defRPr lang="en-US" dirty="0"/>
            </a:lvl1pPr>
          </a:lstStyle>
          <a:p>
            <a:pPr lvl="0"/>
            <a:r>
              <a:rPr lang="en-US"/>
              <a:t>Click to edit Master title style</a:t>
            </a:r>
          </a:p>
        </p:txBody>
      </p:sp>
      <p:sp>
        <p:nvSpPr>
          <p:cNvPr id="3" name="Text Placeholder 2"/>
          <p:cNvSpPr>
            <a:spLocks noGrp="1"/>
          </p:cNvSpPr>
          <p:nvPr>
            <p:ph type="body" idx="1"/>
          </p:nvPr>
        </p:nvSpPr>
        <p:spPr>
          <a:xfrm>
            <a:off x="414528" y="1805137"/>
            <a:ext cx="5486400" cy="433949"/>
          </a:xfrm>
          <a:solidFill>
            <a:schemeClr val="tx1"/>
          </a:solidFill>
        </p:spPr>
        <p:txBody>
          <a:bodyPr lIns="91430" rIns="274286" anchor="ctr"/>
          <a:lstStyle>
            <a:lvl1pPr marL="0" indent="0">
              <a:buNone/>
              <a:defRPr sz="1500" b="1">
                <a:solidFill>
                  <a:schemeClr val="bg1"/>
                </a:solidFill>
              </a:defRPr>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Edit Master text styles</a:t>
            </a:r>
          </a:p>
        </p:txBody>
      </p:sp>
      <p:sp>
        <p:nvSpPr>
          <p:cNvPr id="4" name="Content Placeholder 3"/>
          <p:cNvSpPr>
            <a:spLocks noGrp="1"/>
          </p:cNvSpPr>
          <p:nvPr>
            <p:ph sz="half" idx="2"/>
          </p:nvPr>
        </p:nvSpPr>
        <p:spPr>
          <a:xfrm>
            <a:off x="414528" y="2253523"/>
            <a:ext cx="5486400" cy="3418616"/>
          </a:xfrm>
          <a:solidFill>
            <a:schemeClr val="bg2"/>
          </a:solidFill>
        </p:spPr>
        <p:txBody>
          <a:bodyPr lIns="91430">
            <a:normAutofit/>
          </a:bodyPr>
          <a:lstStyle>
            <a:lvl1pPr>
              <a:defRPr sz="1900"/>
            </a:lvl1pPr>
            <a:lvl2pPr>
              <a:defRPr sz="16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03264" y="1805137"/>
            <a:ext cx="5486400" cy="433949"/>
          </a:xfrm>
          <a:solidFill>
            <a:schemeClr val="tx1"/>
          </a:solidFill>
        </p:spPr>
        <p:txBody>
          <a:bodyPr lIns="91430" rIns="182858" anchor="ctr"/>
          <a:lstStyle>
            <a:lvl1pPr marL="0" indent="0">
              <a:buNone/>
              <a:defRPr sz="1500" b="1">
                <a:solidFill>
                  <a:schemeClr val="bg1"/>
                </a:solidFill>
              </a:defRPr>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Edit Master text styles</a:t>
            </a:r>
          </a:p>
        </p:txBody>
      </p:sp>
      <p:sp>
        <p:nvSpPr>
          <p:cNvPr id="6" name="Content Placeholder 5"/>
          <p:cNvSpPr>
            <a:spLocks noGrp="1"/>
          </p:cNvSpPr>
          <p:nvPr>
            <p:ph sz="quarter" idx="4"/>
          </p:nvPr>
        </p:nvSpPr>
        <p:spPr>
          <a:xfrm>
            <a:off x="6303264" y="2253523"/>
            <a:ext cx="5486400" cy="3418616"/>
          </a:xfrm>
          <a:solidFill>
            <a:schemeClr val="bg2"/>
          </a:solidFill>
        </p:spPr>
        <p:txBody>
          <a:bodyPr lIns="91430">
            <a:normAutofit/>
          </a:bodyPr>
          <a:lstStyle>
            <a:lvl1pPr>
              <a:defRPr sz="1900"/>
            </a:lvl1pPr>
            <a:lvl2pPr>
              <a:defRPr sz="16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46FB18-5DF1-419A-B975-14AFDDD65B9F}" type="slidenum">
              <a:rPr lang="en-US" smtClean="0"/>
              <a:t>‹#›</a:t>
            </a:fld>
            <a:endParaRPr lang="en-US"/>
          </a:p>
        </p:txBody>
      </p:sp>
      <p:sp>
        <p:nvSpPr>
          <p:cNvPr id="13" name="Text Placeholder 7"/>
          <p:cNvSpPr>
            <a:spLocks noGrp="1"/>
          </p:cNvSpPr>
          <p:nvPr>
            <p:ph type="body" sz="quarter" idx="13" hasCustomPrompt="1"/>
          </p:nvPr>
        </p:nvSpPr>
        <p:spPr>
          <a:xfrm>
            <a:off x="414528" y="1084264"/>
            <a:ext cx="11379200" cy="706437"/>
          </a:xfrm>
        </p:spPr>
        <p:txBody>
          <a:bodyPr/>
          <a:lstStyle>
            <a:lvl1pPr marL="0" indent="0">
              <a:buNone/>
              <a:defRPr sz="1600" b="0">
                <a:solidFill>
                  <a:schemeClr val="bg1">
                    <a:lumMod val="50000"/>
                  </a:schemeClr>
                </a:solidFill>
              </a:defRPr>
            </a:lvl1pPr>
            <a:lvl2pPr marL="169842" indent="0">
              <a:buNone/>
              <a:defRPr/>
            </a:lvl2pPr>
          </a:lstStyle>
          <a:p>
            <a:pPr lvl="0"/>
            <a:r>
              <a:rPr lang="en-US"/>
              <a:t>Click to add introduction</a:t>
            </a:r>
          </a:p>
        </p:txBody>
      </p:sp>
      <p:sp>
        <p:nvSpPr>
          <p:cNvPr id="16"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4" name="Rectangle 13" hidden="1"/>
          <p:cNvSpPr/>
          <p:nvPr userDrawn="1"/>
        </p:nvSpPr>
        <p:spPr>
          <a:xfrm>
            <a:off x="12287031" y="-4040"/>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2 Content</a:t>
            </a:r>
            <a:r>
              <a:rPr lang="en-US" sz="1100" b="1" baseline="0" dirty="0">
                <a:solidFill>
                  <a:schemeClr val="tx1"/>
                </a:solidFill>
              </a:rPr>
              <a:t> Areas</a:t>
            </a:r>
            <a:endParaRPr lang="en-US" sz="1100" b="1" dirty="0">
              <a:solidFill>
                <a:schemeClr val="tx1"/>
              </a:solidFill>
            </a:endParaRPr>
          </a:p>
          <a:p>
            <a:pPr algn="l"/>
            <a:r>
              <a:rPr lang="en-US" sz="1100" b="0" baseline="0" dirty="0">
                <a:solidFill>
                  <a:schemeClr val="tx1"/>
                </a:solidFill>
              </a:rPr>
              <a:t>Use the subtitle and placeholder as needed and remove or resize them within the grid of the slide. </a:t>
            </a:r>
          </a:p>
        </p:txBody>
      </p:sp>
      <p:grpSp>
        <p:nvGrpSpPr>
          <p:cNvPr id="15" name="Group 14"/>
          <p:cNvGrpSpPr/>
          <p:nvPr userDrawn="1"/>
        </p:nvGrpSpPr>
        <p:grpSpPr>
          <a:xfrm>
            <a:off x="12287031" y="2212325"/>
            <a:ext cx="1386247" cy="1481803"/>
            <a:chOff x="9215268" y="3023356"/>
            <a:chExt cx="1039685" cy="1481802"/>
          </a:xfrm>
        </p:grpSpPr>
        <p:sp>
          <p:nvSpPr>
            <p:cNvPr id="18" name="Rectangle 17"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19" name="Rectangle 18"/>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223058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8366340" y="1883064"/>
            <a:ext cx="3413760" cy="3789079"/>
          </a:xfrm>
          <a:solidFill>
            <a:schemeClr val="bg2"/>
          </a:solidFill>
        </p:spPr>
        <p:txBody>
          <a:bodyPr lIns="91430" tIns="91430" bIns="91430"/>
          <a:lstStyle>
            <a:lvl1pPr>
              <a:defRPr sz="1600" baseline="0"/>
            </a:lvl1pPr>
            <a:lvl2pPr>
              <a:defRPr sz="1500"/>
            </a:lvl2pPr>
            <a:lvl3pPr>
              <a:defRPr sz="1500"/>
            </a:lvl3pPr>
            <a:lvl4pPr>
              <a:defRPr sz="1100"/>
            </a:lvl4pPr>
            <a:lvl5pPr>
              <a:defRPr sz="1100"/>
            </a:lvl5pPr>
          </a:lstStyle>
          <a:p>
            <a:pPr lvl="0"/>
            <a:r>
              <a:rPr lang="en-US"/>
              <a:t>Click to add content and resize as needed or remove. </a:t>
            </a:r>
          </a:p>
          <a:p>
            <a:pPr lvl="1"/>
            <a:r>
              <a:rPr lang="en-US"/>
              <a:t>Second level</a:t>
            </a:r>
          </a:p>
          <a:p>
            <a:pPr lvl="2"/>
            <a:r>
              <a:rPr lang="en-US"/>
              <a:t>Third level</a:t>
            </a:r>
          </a:p>
        </p:txBody>
      </p:sp>
      <p:sp>
        <p:nvSpPr>
          <p:cNvPr id="11" name="Text Placeholder 8"/>
          <p:cNvSpPr>
            <a:spLocks noGrp="1"/>
          </p:cNvSpPr>
          <p:nvPr>
            <p:ph type="body" sz="quarter" idx="17" hasCustomPrompt="1"/>
          </p:nvPr>
        </p:nvSpPr>
        <p:spPr>
          <a:xfrm>
            <a:off x="414528" y="1883064"/>
            <a:ext cx="3413760" cy="3789079"/>
          </a:xfrm>
          <a:solidFill>
            <a:schemeClr val="bg2"/>
          </a:solidFill>
        </p:spPr>
        <p:txBody>
          <a:bodyPr lIns="91430" tIns="91430" bIns="91430"/>
          <a:lstStyle>
            <a:lvl1pPr>
              <a:defRPr sz="1600" baseline="0"/>
            </a:lvl1pPr>
            <a:lvl2pPr>
              <a:defRPr sz="1500"/>
            </a:lvl2pPr>
            <a:lvl3pPr>
              <a:defRPr sz="1500"/>
            </a:lvl3pPr>
            <a:lvl4pPr>
              <a:defRPr sz="1100"/>
            </a:lvl4pPr>
            <a:lvl5pPr>
              <a:defRPr sz="1100"/>
            </a:lvl5pPr>
          </a:lstStyle>
          <a:p>
            <a:pPr lvl="0"/>
            <a:r>
              <a:rPr lang="en-US"/>
              <a:t>Click to add content and resize as needed. </a:t>
            </a:r>
          </a:p>
          <a:p>
            <a:pPr lvl="1"/>
            <a:r>
              <a:rPr lang="en-US"/>
              <a:t>Second level</a:t>
            </a:r>
          </a:p>
          <a:p>
            <a:pPr lvl="2"/>
            <a:r>
              <a:rPr lang="en-US"/>
              <a:t>Third level</a:t>
            </a:r>
          </a:p>
        </p:txBody>
      </p:sp>
      <p:sp>
        <p:nvSpPr>
          <p:cNvPr id="12" name="Text Placeholder 8"/>
          <p:cNvSpPr>
            <a:spLocks noGrp="1"/>
          </p:cNvSpPr>
          <p:nvPr>
            <p:ph type="body" sz="quarter" idx="18" hasCustomPrompt="1"/>
          </p:nvPr>
        </p:nvSpPr>
        <p:spPr>
          <a:xfrm>
            <a:off x="4390435" y="1883064"/>
            <a:ext cx="3413760" cy="3789079"/>
          </a:xfrm>
          <a:solidFill>
            <a:schemeClr val="bg2"/>
          </a:solidFill>
        </p:spPr>
        <p:txBody>
          <a:bodyPr lIns="91430" tIns="91430" bIns="91430"/>
          <a:lstStyle>
            <a:lvl1pPr>
              <a:defRPr sz="1600"/>
            </a:lvl1pPr>
            <a:lvl2pPr>
              <a:defRPr sz="1500"/>
            </a:lvl2pPr>
            <a:lvl3pPr>
              <a:defRPr sz="1500"/>
            </a:lvl3pPr>
            <a:lvl4pPr>
              <a:defRPr sz="1100"/>
            </a:lvl4pPr>
            <a:lvl5pPr>
              <a:defRPr sz="1100"/>
            </a:lvl5pPr>
          </a:lstStyle>
          <a:p>
            <a:pPr lvl="0"/>
            <a:r>
              <a:rPr lang="en-US"/>
              <a:t>Click to add content and resize as needed or remove. </a:t>
            </a:r>
          </a:p>
          <a:p>
            <a:pPr lvl="1"/>
            <a:r>
              <a:rPr lang="en-US"/>
              <a:t>Second level</a:t>
            </a:r>
          </a:p>
          <a:p>
            <a:pPr lvl="2"/>
            <a:r>
              <a:rPr lang="en-US"/>
              <a:t>Third level</a:t>
            </a:r>
          </a:p>
        </p:txBody>
      </p:sp>
      <p:sp>
        <p:nvSpPr>
          <p:cNvPr id="13" name="Text Placeholder 8"/>
          <p:cNvSpPr>
            <a:spLocks noGrp="1"/>
          </p:cNvSpPr>
          <p:nvPr>
            <p:ph type="body" sz="quarter" idx="19" hasCustomPrompt="1"/>
          </p:nvPr>
        </p:nvSpPr>
        <p:spPr>
          <a:xfrm>
            <a:off x="8371847" y="1385563"/>
            <a:ext cx="3413760" cy="497500"/>
          </a:xfrm>
          <a:solidFill>
            <a:schemeClr val="tx1"/>
          </a:solidFill>
        </p:spPr>
        <p:txBody>
          <a:bodyPr lIns="91430" tIns="91430" bIns="91430" anchor="ctr"/>
          <a:lstStyle>
            <a:lvl1pPr marL="0" indent="0">
              <a:buNone/>
              <a:defRPr sz="1500" b="1">
                <a:solidFill>
                  <a:schemeClr val="bg1"/>
                </a:solidFill>
              </a:defRPr>
            </a:lvl1pPr>
            <a:lvl2pPr marL="169842" indent="0">
              <a:buNone/>
              <a:defRPr sz="1500"/>
            </a:lvl2pPr>
            <a:lvl3pPr>
              <a:defRPr sz="1100"/>
            </a:lvl3pPr>
            <a:lvl4pPr>
              <a:defRPr sz="1100"/>
            </a:lvl4pPr>
            <a:lvl5pPr>
              <a:defRPr sz="1100"/>
            </a:lvl5pPr>
          </a:lstStyle>
          <a:p>
            <a:pPr lvl="0"/>
            <a:r>
              <a:rPr lang="en-US"/>
              <a:t>Click to add subtitle max two rows or remove. </a:t>
            </a:r>
          </a:p>
        </p:txBody>
      </p:sp>
      <p:sp>
        <p:nvSpPr>
          <p:cNvPr id="14" name="Text Placeholder 8"/>
          <p:cNvSpPr>
            <a:spLocks noGrp="1"/>
          </p:cNvSpPr>
          <p:nvPr>
            <p:ph type="body" sz="quarter" idx="20" hasCustomPrompt="1"/>
          </p:nvPr>
        </p:nvSpPr>
        <p:spPr>
          <a:xfrm>
            <a:off x="414528" y="1385563"/>
            <a:ext cx="3413760" cy="497500"/>
          </a:xfrm>
          <a:solidFill>
            <a:schemeClr val="tx1"/>
          </a:solidFill>
        </p:spPr>
        <p:txBody>
          <a:bodyPr lIns="91430" tIns="91430" bIns="91430" anchor="ctr"/>
          <a:lstStyle>
            <a:lvl1pPr marL="0" indent="0">
              <a:buNone/>
              <a:defRPr sz="1500" b="1" baseline="0">
                <a:solidFill>
                  <a:schemeClr val="bg1"/>
                </a:solidFill>
              </a:defRPr>
            </a:lvl1pPr>
            <a:lvl2pPr marL="169842" indent="0">
              <a:buNone/>
              <a:defRPr sz="1500"/>
            </a:lvl2pPr>
            <a:lvl3pPr>
              <a:defRPr sz="1100"/>
            </a:lvl3pPr>
            <a:lvl4pPr>
              <a:defRPr sz="1100"/>
            </a:lvl4pPr>
            <a:lvl5pPr>
              <a:defRPr sz="1100"/>
            </a:lvl5pPr>
          </a:lstStyle>
          <a:p>
            <a:pPr lvl="0"/>
            <a:r>
              <a:rPr lang="en-US"/>
              <a:t>Click to add subtitle max two rows, resize as needed.</a:t>
            </a:r>
          </a:p>
        </p:txBody>
      </p:sp>
      <p:sp>
        <p:nvSpPr>
          <p:cNvPr id="15" name="Text Placeholder 8"/>
          <p:cNvSpPr>
            <a:spLocks noGrp="1"/>
          </p:cNvSpPr>
          <p:nvPr>
            <p:ph type="body" sz="quarter" idx="21" hasCustomPrompt="1"/>
          </p:nvPr>
        </p:nvSpPr>
        <p:spPr>
          <a:xfrm>
            <a:off x="4395941" y="1385563"/>
            <a:ext cx="3413760" cy="497500"/>
          </a:xfrm>
          <a:solidFill>
            <a:schemeClr val="tx1"/>
          </a:solidFill>
        </p:spPr>
        <p:txBody>
          <a:bodyPr lIns="91430" tIns="91430" bIns="91430" anchor="ctr"/>
          <a:lstStyle>
            <a:lvl1pPr marL="0" indent="0">
              <a:buNone/>
              <a:defRPr sz="1500" b="1" baseline="0">
                <a:solidFill>
                  <a:schemeClr val="bg1"/>
                </a:solidFill>
              </a:defRPr>
            </a:lvl1pPr>
            <a:lvl2pPr marL="169842" indent="0">
              <a:buNone/>
              <a:defRPr sz="1500"/>
            </a:lvl2pPr>
            <a:lvl3pPr>
              <a:defRPr sz="1100"/>
            </a:lvl3pPr>
            <a:lvl4pPr>
              <a:defRPr sz="1100"/>
            </a:lvl4pPr>
            <a:lvl5pPr>
              <a:defRPr sz="1100"/>
            </a:lvl5pPr>
          </a:lstStyle>
          <a:p>
            <a:pPr lvl="0"/>
            <a:r>
              <a:rPr lang="en-US"/>
              <a:t>Click to add subtitle max two rows or remove. </a:t>
            </a:r>
          </a:p>
        </p:txBody>
      </p:sp>
      <p:sp>
        <p:nvSpPr>
          <p:cNvPr id="21"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22" name="Rectangle 21" hidden="1"/>
          <p:cNvSpPr/>
          <p:nvPr userDrawn="1"/>
        </p:nvSpPr>
        <p:spPr>
          <a:xfrm>
            <a:off x="12287031" y="-4040"/>
            <a:ext cx="1386247" cy="2113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3 Content</a:t>
            </a:r>
            <a:r>
              <a:rPr lang="en-US" sz="1100" b="1" baseline="0" dirty="0">
                <a:solidFill>
                  <a:schemeClr val="tx1"/>
                </a:solidFill>
              </a:rPr>
              <a:t> Areas</a:t>
            </a:r>
            <a:endParaRPr lang="en-US" sz="1100" b="1" dirty="0">
              <a:solidFill>
                <a:schemeClr val="tx1"/>
              </a:solidFill>
            </a:endParaRPr>
          </a:p>
          <a:p>
            <a:pPr algn="l"/>
            <a:r>
              <a:rPr lang="en-US" sz="1100" b="0" baseline="0" dirty="0">
                <a:solidFill>
                  <a:schemeClr val="tx1"/>
                </a:solidFill>
              </a:rPr>
              <a:t>Use the subtitle and placeholder as needed and remove or resize them within the grid of the slide. </a:t>
            </a:r>
          </a:p>
        </p:txBody>
      </p:sp>
      <p:pic>
        <p:nvPicPr>
          <p:cNvPr id="17" name="OneLayout"/>
          <p:cNvPicPr>
            <a:picLocks noChangeAspect="1"/>
          </p:cNvPicPr>
          <p:nvPr userDrawn="1"/>
        </p:nvPicPr>
        <p:blipFill>
          <a:blip r:embed="rId2"/>
          <a:stretch>
            <a:fillRect/>
          </a:stretch>
        </p:blipFill>
        <p:spPr>
          <a:xfrm>
            <a:off x="12290872" y="4601607"/>
            <a:ext cx="1389888" cy="781812"/>
          </a:xfrm>
          <a:prstGeom prst="rect">
            <a:avLst/>
          </a:prstGeom>
          <a:ln>
            <a:solidFill>
              <a:schemeClr val="bg1">
                <a:lumMod val="85000"/>
              </a:schemeClr>
            </a:solidFill>
          </a:ln>
        </p:spPr>
      </p:pic>
      <p:pic>
        <p:nvPicPr>
          <p:cNvPr id="18" name="ThreeLayouts"/>
          <p:cNvPicPr>
            <a:picLocks noChangeAspect="1"/>
          </p:cNvPicPr>
          <p:nvPr userDrawn="1"/>
        </p:nvPicPr>
        <p:blipFill>
          <a:blip r:embed="rId3"/>
          <a:stretch>
            <a:fillRect/>
          </a:stretch>
        </p:blipFill>
        <p:spPr>
          <a:xfrm>
            <a:off x="12295261" y="3767563"/>
            <a:ext cx="1389888" cy="781812"/>
          </a:xfrm>
          <a:prstGeom prst="rect">
            <a:avLst/>
          </a:prstGeom>
          <a:ln>
            <a:solidFill>
              <a:schemeClr val="bg1">
                <a:lumMod val="85000"/>
              </a:schemeClr>
            </a:solidFill>
          </a:ln>
        </p:spPr>
      </p:pic>
      <p:grpSp>
        <p:nvGrpSpPr>
          <p:cNvPr id="19" name="Group 18"/>
          <p:cNvGrpSpPr/>
          <p:nvPr userDrawn="1"/>
        </p:nvGrpSpPr>
        <p:grpSpPr>
          <a:xfrm>
            <a:off x="12287031" y="2212325"/>
            <a:ext cx="1386247" cy="1481803"/>
            <a:chOff x="9215268" y="3023356"/>
            <a:chExt cx="1039685" cy="1481802"/>
          </a:xfrm>
        </p:grpSpPr>
        <p:sp>
          <p:nvSpPr>
            <p:cNvPr id="20" name="Rectangle 19"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26" name="Rectangle 2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11218259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7" name="Text Placeholder 11"/>
          <p:cNvSpPr>
            <a:spLocks noGrp="1"/>
          </p:cNvSpPr>
          <p:nvPr>
            <p:ph type="body" sz="quarter" idx="15"/>
          </p:nvPr>
        </p:nvSpPr>
        <p:spPr>
          <a:xfrm>
            <a:off x="414535" y="206376"/>
            <a:ext cx="11371079" cy="5884863"/>
          </a:xfrm>
        </p:spPr>
        <p:txBody>
          <a:bodyPr tIns="0" bIns="0" anchor="t">
            <a:normAutofit/>
          </a:bodyPr>
          <a:lstStyle>
            <a:lvl1pPr marL="0" indent="0">
              <a:lnSpc>
                <a:spcPct val="70000"/>
              </a:lnSpc>
              <a:spcBef>
                <a:spcPts val="0"/>
              </a:spcBef>
              <a:spcAft>
                <a:spcPts val="200"/>
              </a:spcAft>
              <a:buSzPct val="25000"/>
              <a:buFont typeface="Arial" panose="020B0604020202020204" pitchFamily="34" charset="0"/>
              <a:buChar char=" "/>
              <a:defRPr sz="11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11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9" name="Rectangle 8" hidden="1"/>
          <p:cNvSpPr/>
          <p:nvPr userDrawn="1"/>
        </p:nvSpPr>
        <p:spPr>
          <a:xfrm>
            <a:off x="12287031" y="-4037"/>
            <a:ext cx="1386247" cy="21148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Disclaimer</a:t>
            </a:r>
          </a:p>
          <a:p>
            <a:pPr algn="l"/>
            <a:r>
              <a:rPr lang="en-US" sz="1100" b="0" baseline="0" dirty="0">
                <a:solidFill>
                  <a:schemeClr val="tx1"/>
                </a:solidFill>
              </a:rPr>
              <a:t>Add disclaimer text to placeholder by copying the text and pasting it as “Keep Text Only” to keep formatting. </a:t>
            </a:r>
          </a:p>
        </p:txBody>
      </p:sp>
      <p:grpSp>
        <p:nvGrpSpPr>
          <p:cNvPr id="8" name="Group 7"/>
          <p:cNvGrpSpPr/>
          <p:nvPr userDrawn="1"/>
        </p:nvGrpSpPr>
        <p:grpSpPr>
          <a:xfrm>
            <a:off x="12287031" y="2212325"/>
            <a:ext cx="1386247" cy="1481803"/>
            <a:chOff x="9215268" y="3023356"/>
            <a:chExt cx="1039685" cy="1481802"/>
          </a:xfrm>
        </p:grpSpPr>
        <p:sp>
          <p:nvSpPr>
            <p:cNvPr id="11" name="Rectangle 10"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12" name="Rectangle 11"/>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2760490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a:xfrm>
            <a:off x="414528" y="1794415"/>
            <a:ext cx="11367253" cy="3877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4528" y="1084264"/>
            <a:ext cx="11379200" cy="706437"/>
          </a:xfrm>
        </p:spPr>
        <p:txBody>
          <a:bodyPr/>
          <a:lstStyle>
            <a:lvl1pPr marL="0" indent="0">
              <a:buNone/>
              <a:defRPr b="0"/>
            </a:lvl1pPr>
            <a:lvl2pPr marL="169842" indent="0">
              <a:buNone/>
              <a:defRPr/>
            </a:lvl2pPr>
          </a:lstStyle>
          <a:p>
            <a:pPr lvl="0"/>
            <a:r>
              <a:rPr lang="en-US"/>
              <a:t>Click to add subtitle</a:t>
            </a:r>
          </a:p>
        </p:txBody>
      </p:sp>
      <p:sp>
        <p:nvSpPr>
          <p:cNvPr id="15"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6" name="Rectangle 15" hidden="1"/>
          <p:cNvSpPr/>
          <p:nvPr userDrawn="1"/>
        </p:nvSpPr>
        <p:spPr>
          <a:xfrm>
            <a:off x="12287031" y="-4043"/>
            <a:ext cx="1386247" cy="31351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Content </a:t>
            </a:r>
          </a:p>
          <a:p>
            <a:pPr algn="l"/>
            <a:r>
              <a:rPr lang="en-US" sz="1100" b="0" baseline="0" dirty="0">
                <a:solidFill>
                  <a:schemeClr val="tx1"/>
                </a:solidFill>
              </a:rPr>
              <a:t>Level 1 has a bullet turned on – you can turn bullets off by marking the Level 1 text and unclick the bullet icon on the Home Tab. </a:t>
            </a:r>
          </a:p>
          <a:p>
            <a:pPr algn="l"/>
            <a:endParaRPr lang="en-US" sz="1100" b="0" baseline="0" dirty="0">
              <a:solidFill>
                <a:schemeClr val="tx1"/>
              </a:solidFill>
            </a:endParaRPr>
          </a:p>
          <a:p>
            <a:pPr algn="l"/>
            <a:endParaRPr lang="en-US" sz="1100" b="0" baseline="0" dirty="0">
              <a:solidFill>
                <a:schemeClr val="tx1"/>
              </a:solidFill>
            </a:endParaRPr>
          </a:p>
          <a:p>
            <a:pPr algn="l"/>
            <a:r>
              <a:rPr lang="en-US" sz="1100" b="0" baseline="0" dirty="0">
                <a:solidFill>
                  <a:schemeClr val="tx1"/>
                </a:solidFill>
              </a:rPr>
              <a:t>To get to the next bullet level, use “Increase List level” on the Home Tab. </a:t>
            </a:r>
          </a:p>
        </p:txBody>
      </p:sp>
      <p:pic>
        <p:nvPicPr>
          <p:cNvPr id="17" name="bullets"/>
          <p:cNvPicPr>
            <a:picLocks noChangeAspect="1"/>
          </p:cNvPicPr>
          <p:nvPr userDrawn="1"/>
        </p:nvPicPr>
        <p:blipFill rotWithShape="1">
          <a:blip r:embed="rId2"/>
          <a:srcRect l="3717" t="5566" r="8072" b="8645"/>
          <a:stretch/>
        </p:blipFill>
        <p:spPr>
          <a:xfrm>
            <a:off x="12370287" y="1604301"/>
            <a:ext cx="394368" cy="241891"/>
          </a:xfrm>
          <a:prstGeom prst="rect">
            <a:avLst/>
          </a:prstGeom>
          <a:ln>
            <a:noFill/>
          </a:ln>
        </p:spPr>
      </p:pic>
      <p:pic>
        <p:nvPicPr>
          <p:cNvPr id="18" name="increase list level"/>
          <p:cNvPicPr>
            <a:picLocks noChangeAspect="1"/>
          </p:cNvPicPr>
          <p:nvPr userDrawn="1"/>
        </p:nvPicPr>
        <p:blipFill rotWithShape="1">
          <a:blip r:embed="rId3"/>
          <a:srcRect l="3946" t="825" r="7728" b="5818"/>
          <a:stretch/>
        </p:blipFill>
        <p:spPr>
          <a:xfrm>
            <a:off x="12368124" y="2689033"/>
            <a:ext cx="556437" cy="241891"/>
          </a:xfrm>
          <a:prstGeom prst="rect">
            <a:avLst/>
          </a:prstGeom>
        </p:spPr>
      </p:pic>
      <p:grpSp>
        <p:nvGrpSpPr>
          <p:cNvPr id="13" name="Group 12"/>
          <p:cNvGrpSpPr/>
          <p:nvPr userDrawn="1"/>
        </p:nvGrpSpPr>
        <p:grpSpPr>
          <a:xfrm>
            <a:off x="12287031" y="3230089"/>
            <a:ext cx="1386247" cy="1481803"/>
            <a:chOff x="9215268" y="3023356"/>
            <a:chExt cx="1039685" cy="1481802"/>
          </a:xfrm>
        </p:grpSpPr>
        <p:sp>
          <p:nvSpPr>
            <p:cNvPr id="14" name="Rectangle 13"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20" name="Rectangle 19"/>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290139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83CBA-38A7-7046-BA8C-4D5791C1FC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36CA97-2647-9D47-8814-8ACABB764160}"/>
              </a:ext>
            </a:extLst>
          </p:cNvPr>
          <p:cNvSpPr>
            <a:spLocks noGrp="1"/>
          </p:cNvSpPr>
          <p:nvPr>
            <p:ph type="body" idx="1"/>
          </p:nvPr>
        </p:nvSpPr>
        <p:spPr>
          <a:xfrm>
            <a:off x="839789" y="1681163"/>
            <a:ext cx="5157787" cy="823912"/>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691A83-A0BF-D84C-AAAB-DC3468D8EF0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416214-5BC8-1C49-B56A-5E4766913F66}"/>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E1F386-0DF6-FB4F-9072-683856562809}"/>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8CC356-0E10-D444-9331-143712FE6390}"/>
              </a:ext>
            </a:extLst>
          </p:cNvPr>
          <p:cNvSpPr>
            <a:spLocks noGrp="1"/>
          </p:cNvSpPr>
          <p:nvPr>
            <p:ph type="dt" sz="half" idx="10"/>
          </p:nvPr>
        </p:nvSpPr>
        <p:spPr/>
        <p:txBody>
          <a:bodyPr/>
          <a:lstStyle/>
          <a:p>
            <a:fld id="{188FAC8C-B927-0947-A899-CE2C1BE349BF}" type="datetimeFigureOut">
              <a:rPr lang="en-US" smtClean="0"/>
              <a:t>8/2/2023</a:t>
            </a:fld>
            <a:endParaRPr lang="en-US"/>
          </a:p>
        </p:txBody>
      </p:sp>
      <p:sp>
        <p:nvSpPr>
          <p:cNvPr id="8" name="Footer Placeholder 7">
            <a:extLst>
              <a:ext uri="{FF2B5EF4-FFF2-40B4-BE49-F238E27FC236}">
                <a16:creationId xmlns:a16="http://schemas.microsoft.com/office/drawing/2014/main" id="{53299AB7-70C1-1F42-8416-743A8DE6FB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855590-F18C-C34E-99F6-BF8DB40CF519}"/>
              </a:ext>
            </a:extLst>
          </p:cNvPr>
          <p:cNvSpPr>
            <a:spLocks noGrp="1"/>
          </p:cNvSpPr>
          <p:nvPr>
            <p:ph type="sldNum" sz="quarter" idx="12"/>
          </p:nvPr>
        </p:nvSpPr>
        <p:spPr/>
        <p:txBody>
          <a:bodyPr/>
          <a:lstStyle/>
          <a:p>
            <a:fld id="{1AB04101-27C3-3447-AB51-51E467C673D9}" type="slidenum">
              <a:rPr lang="en-US" smtClean="0"/>
              <a:t>‹#›</a:t>
            </a:fld>
            <a:endParaRPr lang="en-US"/>
          </a:p>
        </p:txBody>
      </p:sp>
    </p:spTree>
    <p:extLst>
      <p:ext uri="{BB962C8B-B14F-4D97-AF65-F5344CB8AC3E}">
        <p14:creationId xmlns:p14="http://schemas.microsoft.com/office/powerpoint/2010/main" val="3212090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528" y="1798738"/>
            <a:ext cx="5491389" cy="3873409"/>
          </a:xfrm>
        </p:spPr>
        <p:txBody>
          <a:bodyPr>
            <a:normAutofit/>
          </a:bodyPr>
          <a:lstStyle>
            <a:lvl1pPr>
              <a:defRPr sz="2000"/>
            </a:lvl1pPr>
            <a:lvl2pPr>
              <a:defRPr sz="1900"/>
            </a:lvl2pPr>
            <a:lvl3pPr>
              <a:defRPr sz="16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8" y="1798738"/>
            <a:ext cx="5491389" cy="3873409"/>
          </a:xfrm>
        </p:spPr>
        <p:txBody>
          <a:bodyPr>
            <a:normAutofit/>
          </a:bodyPr>
          <a:lstStyle>
            <a:lvl1pPr>
              <a:defRPr sz="2000"/>
            </a:lvl1pPr>
            <a:lvl2pPr>
              <a:defRPr sz="1900"/>
            </a:lvl2pPr>
            <a:lvl3pPr>
              <a:defRPr sz="16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4528" y="1084264"/>
            <a:ext cx="11379200" cy="706437"/>
          </a:xfrm>
        </p:spPr>
        <p:txBody>
          <a:bodyPr/>
          <a:lstStyle>
            <a:lvl1pPr marL="0" indent="0">
              <a:buNone/>
              <a:defRPr b="0"/>
            </a:lvl1pPr>
            <a:lvl2pPr marL="169842" indent="0">
              <a:buNone/>
              <a:defRPr/>
            </a:lvl2pPr>
          </a:lstStyle>
          <a:p>
            <a:pPr lvl="0"/>
            <a:r>
              <a:rPr lang="en-US"/>
              <a:t>Click to add subtitle</a:t>
            </a:r>
          </a:p>
        </p:txBody>
      </p:sp>
      <p:sp>
        <p:nvSpPr>
          <p:cNvPr id="15"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6" name="Rectangle 15" hidden="1"/>
          <p:cNvSpPr/>
          <p:nvPr userDrawn="1"/>
        </p:nvSpPr>
        <p:spPr>
          <a:xfrm>
            <a:off x="12287031" y="-4043"/>
            <a:ext cx="1386247" cy="31351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Content – 2 columns </a:t>
            </a:r>
          </a:p>
          <a:p>
            <a:pPr algn="l"/>
            <a:r>
              <a:rPr lang="en-US" sz="1100" b="0" baseline="0" dirty="0">
                <a:solidFill>
                  <a:schemeClr val="tx1"/>
                </a:solidFill>
              </a:rPr>
              <a:t>Level 1 has a bullet turned on – you can turn bullets off by marking the Level 1 text and unclick the bullet icon on the Home Tab. </a:t>
            </a:r>
          </a:p>
          <a:p>
            <a:pPr algn="l"/>
            <a:endParaRPr lang="en-US" sz="1100" b="0" baseline="0" dirty="0">
              <a:solidFill>
                <a:schemeClr val="tx1"/>
              </a:solidFill>
            </a:endParaRPr>
          </a:p>
          <a:p>
            <a:pPr algn="l"/>
            <a:endParaRPr lang="en-US" sz="1100" b="0" baseline="0" dirty="0">
              <a:solidFill>
                <a:schemeClr val="tx1"/>
              </a:solidFill>
            </a:endParaRPr>
          </a:p>
          <a:p>
            <a:pPr algn="l"/>
            <a:r>
              <a:rPr lang="en-US" sz="1100" b="0" baseline="0" dirty="0">
                <a:solidFill>
                  <a:schemeClr val="tx1"/>
                </a:solidFill>
              </a:rPr>
              <a:t>To get to the next bullet level, use “Increase List level” on the Home Tab. </a:t>
            </a:r>
          </a:p>
        </p:txBody>
      </p:sp>
      <p:pic>
        <p:nvPicPr>
          <p:cNvPr id="17" name="bullets"/>
          <p:cNvPicPr>
            <a:picLocks noChangeAspect="1"/>
          </p:cNvPicPr>
          <p:nvPr userDrawn="1"/>
        </p:nvPicPr>
        <p:blipFill rotWithShape="1">
          <a:blip r:embed="rId2"/>
          <a:srcRect l="3717" t="5566" r="8072" b="8645"/>
          <a:stretch/>
        </p:blipFill>
        <p:spPr>
          <a:xfrm>
            <a:off x="12370287" y="1750217"/>
            <a:ext cx="394368" cy="241891"/>
          </a:xfrm>
          <a:prstGeom prst="rect">
            <a:avLst/>
          </a:prstGeom>
          <a:ln>
            <a:noFill/>
          </a:ln>
        </p:spPr>
      </p:pic>
      <p:pic>
        <p:nvPicPr>
          <p:cNvPr id="18" name="increase list level"/>
          <p:cNvPicPr>
            <a:picLocks noChangeAspect="1"/>
          </p:cNvPicPr>
          <p:nvPr userDrawn="1"/>
        </p:nvPicPr>
        <p:blipFill rotWithShape="1">
          <a:blip r:embed="rId3"/>
          <a:srcRect l="3946" t="825" r="7728" b="5818"/>
          <a:stretch/>
        </p:blipFill>
        <p:spPr>
          <a:xfrm>
            <a:off x="12368124" y="2834949"/>
            <a:ext cx="556437" cy="241891"/>
          </a:xfrm>
          <a:prstGeom prst="rect">
            <a:avLst/>
          </a:prstGeom>
        </p:spPr>
      </p:pic>
      <p:grpSp>
        <p:nvGrpSpPr>
          <p:cNvPr id="14" name="Group 13"/>
          <p:cNvGrpSpPr/>
          <p:nvPr userDrawn="1"/>
        </p:nvGrpSpPr>
        <p:grpSpPr>
          <a:xfrm>
            <a:off x="12287031" y="3230089"/>
            <a:ext cx="1386247" cy="1481803"/>
            <a:chOff x="9215268" y="3023356"/>
            <a:chExt cx="1039685" cy="1481802"/>
          </a:xfrm>
        </p:grpSpPr>
        <p:sp>
          <p:nvSpPr>
            <p:cNvPr id="20" name="Rectangle 19"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21" name="Rectangle 20"/>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29396494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4528" y="1084264"/>
            <a:ext cx="11379200" cy="706437"/>
          </a:xfrm>
        </p:spPr>
        <p:txBody>
          <a:bodyPr/>
          <a:lstStyle>
            <a:lvl1pPr marL="0" indent="0">
              <a:buNone/>
              <a:defRPr b="0"/>
            </a:lvl1pPr>
            <a:lvl2pPr marL="169842" indent="0">
              <a:buNone/>
              <a:defRPr/>
            </a:lvl2pPr>
          </a:lstStyle>
          <a:p>
            <a:pPr lvl="0"/>
            <a:r>
              <a:rPr lang="en-US"/>
              <a:t>Click to add subtitle</a:t>
            </a:r>
          </a:p>
        </p:txBody>
      </p:sp>
      <p:sp>
        <p:nvSpPr>
          <p:cNvPr id="11"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4" name="Rectangle 13" hidden="1"/>
          <p:cNvSpPr/>
          <p:nvPr userDrawn="1"/>
        </p:nvSpPr>
        <p:spPr>
          <a:xfrm>
            <a:off x="12287031" y="-4041"/>
            <a:ext cx="1386247"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Title Only</a:t>
            </a:r>
          </a:p>
          <a:p>
            <a:pPr algn="l"/>
            <a:r>
              <a:rPr lang="en-US" sz="1100" b="0" baseline="0" dirty="0">
                <a:solidFill>
                  <a:schemeClr val="tx1"/>
                </a:solidFill>
              </a:rPr>
              <a:t>Use to create freehand content within the grid. </a:t>
            </a:r>
          </a:p>
        </p:txBody>
      </p:sp>
      <p:grpSp>
        <p:nvGrpSpPr>
          <p:cNvPr id="10" name="Group 9" hidden="1"/>
          <p:cNvGrpSpPr/>
          <p:nvPr userDrawn="1"/>
        </p:nvGrpSpPr>
        <p:grpSpPr>
          <a:xfrm>
            <a:off x="12287031" y="2212325"/>
            <a:ext cx="1386247" cy="1481803"/>
            <a:chOff x="9215268" y="3023356"/>
            <a:chExt cx="1039685" cy="1481802"/>
          </a:xfrm>
        </p:grpSpPr>
        <p:sp>
          <p:nvSpPr>
            <p:cNvPr id="12" name="Rectangle 1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a:solidFill>
                    <a:schemeClr val="tx1"/>
                  </a:solidFill>
                </a:rPr>
                <a:t>Only use </a:t>
              </a:r>
              <a:r>
                <a:rPr lang="en-US" sz="1100" b="0" baseline="0">
                  <a:solidFill>
                    <a:srgbClr val="D6002A"/>
                  </a:solidFill>
                </a:rPr>
                <a:t>S&amp;P Global Red </a:t>
              </a:r>
              <a:r>
                <a:rPr lang="en-US" sz="1100" b="0" baseline="0">
                  <a:solidFill>
                    <a:schemeClr val="tx1"/>
                  </a:solidFill>
                </a:rPr>
                <a:t>for key text high-lights, not shapes or charts. </a:t>
              </a:r>
              <a:br>
                <a:rPr lang="en-US" sz="1100" b="0" baseline="0">
                  <a:solidFill>
                    <a:schemeClr val="tx1"/>
                  </a:solidFill>
                </a:rPr>
              </a:br>
              <a:r>
                <a:rPr lang="en-US" sz="1100" b="0" baseline="0">
                  <a:solidFill>
                    <a:schemeClr val="tx1"/>
                  </a:solidFill>
                </a:rPr>
                <a:t>It’s available in the custom color palette. </a:t>
              </a:r>
            </a:p>
          </p:txBody>
        </p:sp>
        <p:sp>
          <p:nvSpPr>
            <p:cNvPr id="13" name="Rectangle 12"/>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3737106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11"/>
          <p:cNvSpPr>
            <a:spLocks noGrp="1"/>
          </p:cNvSpPr>
          <p:nvPr>
            <p:ph type="body" sz="quarter" idx="15"/>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2" name="Rectangle 11" hidden="1"/>
          <p:cNvSpPr/>
          <p:nvPr userDrawn="1"/>
        </p:nvSpPr>
        <p:spPr>
          <a:xfrm>
            <a:off x="12287031" y="-4041"/>
            <a:ext cx="1386247"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Blank</a:t>
            </a:r>
          </a:p>
          <a:p>
            <a:pPr algn="l"/>
            <a:r>
              <a:rPr lang="en-US" sz="1100" b="0" baseline="0" dirty="0">
                <a:solidFill>
                  <a:schemeClr val="tx1"/>
                </a:solidFill>
              </a:rPr>
              <a:t>A blank slide layout with no headline, subtitle or content placeholders. </a:t>
            </a:r>
          </a:p>
        </p:txBody>
      </p:sp>
      <p:sp>
        <p:nvSpPr>
          <p:cNvPr id="13" name="Rectangle 12" hidden="1"/>
          <p:cNvSpPr/>
          <p:nvPr userDrawn="1"/>
        </p:nvSpPr>
        <p:spPr>
          <a:xfrm>
            <a:off x="12287031" y="2207645"/>
            <a:ext cx="1386247" cy="8751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0" bIns="45718"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for shapes or charts.</a:t>
            </a:r>
          </a:p>
        </p:txBody>
      </p:sp>
    </p:spTree>
    <p:extLst>
      <p:ext uri="{BB962C8B-B14F-4D97-AF65-F5344CB8AC3E}">
        <p14:creationId xmlns:p14="http://schemas.microsoft.com/office/powerpoint/2010/main" val="642121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14528" y="1371601"/>
            <a:ext cx="11379205" cy="4300539"/>
          </a:xfrm>
          <a:ln cap="flat">
            <a:miter lim="800000"/>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146682E1-A610-4FB0-BCC6-241ABE41C99B}" type="slidenum">
              <a:rPr lang="en-US" smtClean="0"/>
              <a:t>‹#›</a:t>
            </a:fld>
            <a:endParaRPr lang="en-US"/>
          </a:p>
        </p:txBody>
      </p:sp>
      <p:sp>
        <p:nvSpPr>
          <p:cNvPr id="10" name="Title 9"/>
          <p:cNvSpPr>
            <a:spLocks noGrp="1"/>
          </p:cNvSpPr>
          <p:nvPr>
            <p:ph type="title"/>
          </p:nvPr>
        </p:nvSpPr>
        <p:spPr/>
        <p:txBody>
          <a:bodyPr/>
          <a:lstStyle>
            <a:lvl1pPr>
              <a:defRPr>
                <a:latin typeface="+mj-lt"/>
              </a:defRPr>
            </a:lvl1pPr>
          </a:lstStyle>
          <a:p>
            <a:r>
              <a:rPr lang="en-US"/>
              <a:t>Click to edit Master title style</a:t>
            </a:r>
          </a:p>
        </p:txBody>
      </p:sp>
      <p:sp>
        <p:nvSpPr>
          <p:cNvPr id="14" name="Text Placeholder 11"/>
          <p:cNvSpPr>
            <a:spLocks noGrp="1"/>
          </p:cNvSpPr>
          <p:nvPr>
            <p:ph type="body" sz="quarter" idx="17"/>
          </p:nvPr>
        </p:nvSpPr>
        <p:spPr>
          <a:xfrm>
            <a:off x="414529" y="5672145"/>
            <a:ext cx="11358880" cy="418783"/>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42" indent="-112700">
              <a:lnSpc>
                <a:spcPct val="70000"/>
              </a:lnSpc>
              <a:spcBef>
                <a:spcPts val="0"/>
              </a:spcBef>
              <a:buFont typeface="Arial" panose="020B0604020202020204" pitchFamily="34" charset="0"/>
              <a:buChar char="•"/>
              <a:defRPr sz="900">
                <a:latin typeface="Arial Narrow" panose="020B0606020202030204" pitchFamily="34" charset="0"/>
              </a:defRPr>
            </a:lvl2pPr>
            <a:lvl3pPr marL="341270" indent="0">
              <a:buNone/>
              <a:defRPr/>
            </a:lvl3pPr>
          </a:lstStyle>
          <a:p>
            <a:pPr lvl="0"/>
            <a:r>
              <a:rPr lang="en-US"/>
              <a:t>Edit Master text styles</a:t>
            </a:r>
          </a:p>
          <a:p>
            <a:pPr lvl="1"/>
            <a:r>
              <a:rPr lang="en-US"/>
              <a:t>Second level</a:t>
            </a:r>
          </a:p>
        </p:txBody>
      </p:sp>
      <p:sp>
        <p:nvSpPr>
          <p:cNvPr id="12" name="Rectangle 11" hidden="1"/>
          <p:cNvSpPr/>
          <p:nvPr userDrawn="1"/>
        </p:nvSpPr>
        <p:spPr>
          <a:xfrm>
            <a:off x="12287031" y="-4041"/>
            <a:ext cx="1386247" cy="2113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r>
              <a:rPr lang="en-US" sz="1100" b="1" dirty="0">
                <a:solidFill>
                  <a:schemeClr val="tx1"/>
                </a:solidFill>
              </a:rPr>
              <a:t>Title and Content</a:t>
            </a:r>
          </a:p>
          <a:p>
            <a:pPr algn="l"/>
            <a:r>
              <a:rPr lang="en-US" sz="1100" b="0" baseline="0" dirty="0">
                <a:solidFill>
                  <a:schemeClr val="tx1"/>
                </a:solidFill>
              </a:rPr>
              <a:t>Headline and content layout. </a:t>
            </a:r>
          </a:p>
        </p:txBody>
      </p:sp>
      <p:grpSp>
        <p:nvGrpSpPr>
          <p:cNvPr id="11" name="Group 10"/>
          <p:cNvGrpSpPr/>
          <p:nvPr userDrawn="1"/>
        </p:nvGrpSpPr>
        <p:grpSpPr>
          <a:xfrm>
            <a:off x="12287031" y="2212325"/>
            <a:ext cx="1386247" cy="1481803"/>
            <a:chOff x="9215268" y="3023356"/>
            <a:chExt cx="1039685" cy="1481802"/>
          </a:xfrm>
        </p:grpSpPr>
        <p:sp>
          <p:nvSpPr>
            <p:cNvPr id="13" name="Rectangle 12" hidden="1"/>
            <p:cNvSpPr/>
            <p:nvPr userDrawn="1"/>
          </p:nvSpPr>
          <p:spPr>
            <a:xfrm>
              <a:off x="9215268" y="3023356"/>
              <a:ext cx="1039685" cy="1481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100" b="0" baseline="0" dirty="0">
                  <a:solidFill>
                    <a:schemeClr val="tx1"/>
                  </a:solidFill>
                </a:rPr>
                <a:t>Only use </a:t>
              </a:r>
              <a:r>
                <a:rPr lang="en-US" sz="1100" b="0" baseline="0" dirty="0">
                  <a:solidFill>
                    <a:srgbClr val="D6002A"/>
                  </a:solidFill>
                </a:rPr>
                <a:t>S&amp;P Global Red </a:t>
              </a:r>
              <a:r>
                <a:rPr lang="en-US" sz="1100" b="0" baseline="0" dirty="0">
                  <a:solidFill>
                    <a:schemeClr val="tx1"/>
                  </a:solidFill>
                </a:rPr>
                <a:t>for key text high-lights, not shapes or charts. </a:t>
              </a:r>
              <a:br>
                <a:rPr lang="en-US" sz="1100" b="0" baseline="0" dirty="0">
                  <a:solidFill>
                    <a:schemeClr val="tx1"/>
                  </a:solidFill>
                </a:rPr>
              </a:br>
              <a:r>
                <a:rPr lang="en-US" sz="1100" b="0" baseline="0" dirty="0">
                  <a:solidFill>
                    <a:schemeClr val="tx1"/>
                  </a:solidFill>
                </a:rPr>
                <a:t>It’s available in the custom color palette. </a:t>
              </a:r>
            </a:p>
          </p:txBody>
        </p:sp>
        <p:sp>
          <p:nvSpPr>
            <p:cNvPr id="16" name="Rectangle 15"/>
            <p:cNvSpPr/>
            <p:nvPr userDrawn="1"/>
          </p:nvSpPr>
          <p:spPr>
            <a:xfrm>
              <a:off x="9264542" y="4329961"/>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grpSp>
    </p:spTree>
    <p:extLst>
      <p:ext uri="{BB962C8B-B14F-4D97-AF65-F5344CB8AC3E}">
        <p14:creationId xmlns:p14="http://schemas.microsoft.com/office/powerpoint/2010/main" val="2541513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6FB18-5DF1-419A-B975-14AFDDD65B9F}" type="slidenum">
              <a:rPr lang="en-US" smtClean="0"/>
              <a:pPr/>
              <a:t>‹#›</a:t>
            </a:fld>
            <a:endParaRPr lang="en-US"/>
          </a:p>
        </p:txBody>
      </p:sp>
      <p:sp>
        <p:nvSpPr>
          <p:cNvPr id="6" name="TextBox 5" hidden="1"/>
          <p:cNvSpPr txBox="1"/>
          <p:nvPr userDrawn="1"/>
        </p:nvSpPr>
        <p:spPr>
          <a:xfrm>
            <a:off x="406401" y="445571"/>
            <a:ext cx="11078563" cy="3416320"/>
          </a:xfrm>
          <a:prstGeom prst="rect">
            <a:avLst/>
          </a:prstGeom>
          <a:noFill/>
        </p:spPr>
        <p:txBody>
          <a:bodyPr wrap="square" lIns="91430" tIns="45718" rIns="91430" bIns="45718" rtlCol="0">
            <a:spAutoFit/>
          </a:bodyPr>
          <a:lstStyle/>
          <a:p>
            <a:pPr>
              <a:lnSpc>
                <a:spcPct val="90000"/>
              </a:lnSpc>
            </a:pPr>
            <a:r>
              <a:rPr lang="en-US" sz="8000" b="1" dirty="0"/>
              <a:t>DO NOT USE ANY SLIDE LAYOUTS AFTER THIS LAYOUT! </a:t>
            </a:r>
          </a:p>
        </p:txBody>
      </p:sp>
    </p:spTree>
    <p:extLst>
      <p:ext uri="{BB962C8B-B14F-4D97-AF65-F5344CB8AC3E}">
        <p14:creationId xmlns:p14="http://schemas.microsoft.com/office/powerpoint/2010/main" val="2009612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a:p>
        </p:txBody>
      </p:sp>
      <p:sp>
        <p:nvSpPr>
          <p:cNvPr id="6" name="Content Placeholder 5"/>
          <p:cNvSpPr>
            <a:spLocks noGrp="1"/>
          </p:cNvSpPr>
          <p:nvPr>
            <p:ph sz="quarter" idx="12"/>
          </p:nvPr>
        </p:nvSpPr>
        <p:spPr>
          <a:xfrm>
            <a:off x="423143" y="1199021"/>
            <a:ext cx="11338057" cy="4279005"/>
          </a:xfrm>
        </p:spPr>
        <p:txBody>
          <a:bodyPr/>
          <a:lstStyle>
            <a:lvl1pPr>
              <a:defRPr b="0" i="0">
                <a:latin typeface="Arial" panose="020B0604020202020204" pitchFamily="34" charset="0"/>
                <a:cs typeface="Arial" panose="020B0604020202020204" pitchFamily="34" charset="0"/>
              </a:defRPr>
            </a:lvl1pPr>
            <a:lvl2pPr marL="0" marR="0" indent="0" algn="l" defTabSz="457143" rtl="0" eaLnBrk="1" fontAlgn="auto" latinLnBrk="0" hangingPunct="1">
              <a:lnSpc>
                <a:spcPct val="100000"/>
              </a:lnSpc>
              <a:spcBef>
                <a:spcPts val="500"/>
              </a:spcBef>
              <a:spcAft>
                <a:spcPts val="0"/>
              </a:spcAft>
              <a:buClrTx/>
              <a:buSzTx/>
              <a:buFont typeface="Arial"/>
              <a:buNone/>
              <a:tabLst/>
              <a:defRPr b="0" i="0">
                <a:latin typeface="Arial" panose="020B0604020202020204" pitchFamily="34" charset="0"/>
                <a:cs typeface="Arial" panose="020B0604020202020204" pitchFamily="34" charset="0"/>
              </a:defRPr>
            </a:lvl2pPr>
          </a:lstStyle>
          <a:p>
            <a:pPr lvl="0"/>
            <a:r>
              <a:rPr lang="en-US"/>
              <a:t>Click to edit Master text styles</a:t>
            </a:r>
          </a:p>
          <a:p>
            <a:pPr marL="182858" marR="0" lvl="1" indent="-182858" algn="l" defTabSz="457143" rtl="0" eaLnBrk="1" fontAlgn="auto" latinLnBrk="0" hangingPunct="1">
              <a:lnSpc>
                <a:spcPct val="100000"/>
              </a:lnSpc>
              <a:spcBef>
                <a:spcPts val="500"/>
              </a:spcBef>
              <a:spcAft>
                <a:spcPts val="0"/>
              </a:spcAft>
              <a:buClrTx/>
              <a:buSzTx/>
              <a:buFont typeface="Arial"/>
              <a:buChar char="•"/>
              <a:tabLst/>
              <a:defRPr/>
            </a:pPr>
            <a:r>
              <a:rPr lang="en-US"/>
              <a:t>Second level. Level 2 Body text can be Regular or Bold. Level 2 Body text can be Regular or Bold. </a:t>
            </a:r>
          </a:p>
          <a:p>
            <a:pPr lvl="2"/>
            <a:r>
              <a:rPr lang="en-US"/>
              <a:t>Third level</a:t>
            </a:r>
          </a:p>
          <a:p>
            <a:pPr lvl="3"/>
            <a:r>
              <a:rPr lang="en-US"/>
              <a:t>Fourth level</a:t>
            </a:r>
          </a:p>
          <a:p>
            <a:pPr lvl="4"/>
            <a:r>
              <a:rPr lang="en-US"/>
              <a:t>Fifth level</a:t>
            </a:r>
          </a:p>
        </p:txBody>
      </p:sp>
      <p:sp>
        <p:nvSpPr>
          <p:cNvPr id="9" name="Footer Placeholder 2"/>
          <p:cNvSpPr>
            <a:spLocks noGrp="1"/>
          </p:cNvSpPr>
          <p:nvPr>
            <p:ph type="ftr" sz="quarter" idx="10"/>
          </p:nvPr>
        </p:nvSpPr>
        <p:spPr>
          <a:xfrm>
            <a:off x="7240121" y="6441392"/>
            <a:ext cx="3901575" cy="223277"/>
          </a:xfrm>
        </p:spPr>
        <p:txBody>
          <a:bodyPr/>
          <a:lstStyle/>
          <a:p>
            <a:endParaRPr lang="en-US">
              <a:solidFill>
                <a:prstClr val="white">
                  <a:lumMod val="50000"/>
                </a:prstClr>
              </a:solidFill>
            </a:endParaRPr>
          </a:p>
        </p:txBody>
      </p:sp>
    </p:spTree>
    <p:extLst>
      <p:ext uri="{BB962C8B-B14F-4D97-AF65-F5344CB8AC3E}">
        <p14:creationId xmlns:p14="http://schemas.microsoft.com/office/powerpoint/2010/main" val="28702537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5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a:p>
        </p:txBody>
      </p:sp>
      <p:sp>
        <p:nvSpPr>
          <p:cNvPr id="6" name="Content Placeholder 5"/>
          <p:cNvSpPr>
            <a:spLocks noGrp="1"/>
          </p:cNvSpPr>
          <p:nvPr>
            <p:ph sz="quarter" idx="12"/>
          </p:nvPr>
        </p:nvSpPr>
        <p:spPr>
          <a:xfrm>
            <a:off x="423142" y="1529224"/>
            <a:ext cx="11338057" cy="4279005"/>
          </a:xfrm>
        </p:spPr>
        <p:txBody>
          <a:bodyPr/>
          <a:lstStyle>
            <a:lvl1pPr>
              <a:defRPr b="0" i="0">
                <a:latin typeface="Arial" panose="020B0604020202020204" pitchFamily="34" charset="0"/>
                <a:cs typeface="Arial" panose="020B0604020202020204" pitchFamily="34" charset="0"/>
              </a:defRPr>
            </a:lvl1pPr>
            <a:lvl2pPr marL="0" marR="0" indent="0" algn="l" defTabSz="457143" rtl="0" eaLnBrk="1" fontAlgn="auto" latinLnBrk="0" hangingPunct="1">
              <a:lnSpc>
                <a:spcPct val="100000"/>
              </a:lnSpc>
              <a:spcBef>
                <a:spcPts val="500"/>
              </a:spcBef>
              <a:spcAft>
                <a:spcPts val="0"/>
              </a:spcAft>
              <a:buClrTx/>
              <a:buSzTx/>
              <a:buFont typeface="Arial"/>
              <a:buNone/>
              <a:tabLst/>
              <a:defRPr b="0" i="0">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hasCustomPrompt="1"/>
          </p:nvPr>
        </p:nvSpPr>
        <p:spPr>
          <a:xfrm>
            <a:off x="419106" y="747521"/>
            <a:ext cx="10829879" cy="440835"/>
          </a:xfrm>
        </p:spPr>
        <p:txBody>
          <a:bodyPr lIns="0" tIns="0" rIns="0" bIns="0"/>
          <a:lstStyle>
            <a:lvl1pPr>
              <a:defRPr sz="1900" b="0">
                <a:solidFill>
                  <a:schemeClr val="tx1"/>
                </a:solidFill>
              </a:defRPr>
            </a:lvl1pPr>
          </a:lstStyle>
          <a:p>
            <a:pPr lvl="0"/>
            <a:r>
              <a:rPr lang="en-US"/>
              <a:t>Subtitle</a:t>
            </a:r>
          </a:p>
        </p:txBody>
      </p:sp>
    </p:spTree>
    <p:extLst>
      <p:ext uri="{BB962C8B-B14F-4D97-AF65-F5344CB8AC3E}">
        <p14:creationId xmlns:p14="http://schemas.microsoft.com/office/powerpoint/2010/main" val="2413224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Footer Placeholder 2"/>
          <p:cNvSpPr>
            <a:spLocks noGrp="1"/>
          </p:cNvSpPr>
          <p:nvPr>
            <p:ph type="ftr" sz="quarter" idx="10"/>
          </p:nvPr>
        </p:nvSpPr>
        <p:spPr/>
        <p:txBody>
          <a:bodyPr/>
          <a:lstStyle/>
          <a:p>
            <a:endParaRPr lang="en-US">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a:p>
        </p:txBody>
      </p:sp>
    </p:spTree>
    <p:extLst>
      <p:ext uri="{BB962C8B-B14F-4D97-AF65-F5344CB8AC3E}">
        <p14:creationId xmlns:p14="http://schemas.microsoft.com/office/powerpoint/2010/main" val="2487947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ED1C24"/>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72800" y="6248400"/>
            <a:ext cx="609600" cy="609600"/>
          </a:xfrm>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pic>
        <p:nvPicPr>
          <p:cNvPr id="5" name="Picture 4">
            <a:extLst>
              <a:ext uri="{FF2B5EF4-FFF2-40B4-BE49-F238E27FC236}">
                <a16:creationId xmlns:a16="http://schemas.microsoft.com/office/drawing/2014/main" id="{6B9D7DFD-7307-451D-B306-30C863D635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382" y="6373180"/>
            <a:ext cx="2612055" cy="360040"/>
          </a:xfrm>
          <a:prstGeom prst="rect">
            <a:avLst/>
          </a:prstGeom>
        </p:spPr>
      </p:pic>
    </p:spTree>
    <p:extLst>
      <p:ext uri="{BB962C8B-B14F-4D97-AF65-F5344CB8AC3E}">
        <p14:creationId xmlns:p14="http://schemas.microsoft.com/office/powerpoint/2010/main" val="41812397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2" name="Title 1"/>
          <p:cNvSpPr>
            <a:spLocks noGrp="1"/>
          </p:cNvSpPr>
          <p:nvPr>
            <p:ph type="ctrTitle"/>
          </p:nvPr>
        </p:nvSpPr>
        <p:spPr>
          <a:xfrm>
            <a:off x="609600" y="1219206"/>
            <a:ext cx="10972800" cy="1523999"/>
          </a:xfrm>
        </p:spPr>
        <p:txBody>
          <a:bodyPr anchor="b" anchorCtr="0"/>
          <a:lstStyle>
            <a:lvl1pPr>
              <a:defRPr sz="4200" b="0">
                <a:solidFill>
                  <a:srgbClr val="0079C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09600" y="3352804"/>
            <a:ext cx="7924800" cy="838201"/>
          </a:xfrm>
        </p:spPr>
        <p:txBody>
          <a:bodyPr/>
          <a:lstStyle>
            <a:lvl1pPr marL="0" indent="0" algn="l">
              <a:spcBef>
                <a:spcPts val="0"/>
              </a:spcBef>
              <a:buNone/>
              <a:defRPr sz="16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12" name="Line 19"/>
          <p:cNvSpPr>
            <a:spLocks noChangeShapeType="1"/>
          </p:cNvSpPr>
          <p:nvPr userDrawn="1"/>
        </p:nvSpPr>
        <p:spPr bwMode="auto">
          <a:xfrm>
            <a:off x="609600" y="3048000"/>
            <a:ext cx="10972800" cy="0"/>
          </a:xfrm>
          <a:prstGeom prst="line">
            <a:avLst/>
          </a:prstGeom>
          <a:noFill/>
          <a:ln w="9525">
            <a:solidFill>
              <a:srgbClr val="CACACA"/>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Tree>
    <p:extLst>
      <p:ext uri="{BB962C8B-B14F-4D97-AF65-F5344CB8AC3E}">
        <p14:creationId xmlns:p14="http://schemas.microsoft.com/office/powerpoint/2010/main" val="303715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BE20-0D4A-F040-A936-FCA90758FE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567BD7-22DE-484C-9A04-5903F9EB55AC}"/>
              </a:ext>
            </a:extLst>
          </p:cNvPr>
          <p:cNvSpPr>
            <a:spLocks noGrp="1"/>
          </p:cNvSpPr>
          <p:nvPr>
            <p:ph type="dt" sz="half" idx="10"/>
          </p:nvPr>
        </p:nvSpPr>
        <p:spPr/>
        <p:txBody>
          <a:bodyPr/>
          <a:lstStyle/>
          <a:p>
            <a:fld id="{188FAC8C-B927-0947-A899-CE2C1BE349BF}" type="datetimeFigureOut">
              <a:rPr lang="en-US" smtClean="0"/>
              <a:t>8/2/2023</a:t>
            </a:fld>
            <a:endParaRPr lang="en-US"/>
          </a:p>
        </p:txBody>
      </p:sp>
      <p:sp>
        <p:nvSpPr>
          <p:cNvPr id="4" name="Footer Placeholder 3">
            <a:extLst>
              <a:ext uri="{FF2B5EF4-FFF2-40B4-BE49-F238E27FC236}">
                <a16:creationId xmlns:a16="http://schemas.microsoft.com/office/drawing/2014/main" id="{18915EDF-99F9-8243-B2F2-35149A64A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329B0F-43F8-5643-B01F-3AC442C0C3C3}"/>
              </a:ext>
            </a:extLst>
          </p:cNvPr>
          <p:cNvSpPr>
            <a:spLocks noGrp="1"/>
          </p:cNvSpPr>
          <p:nvPr>
            <p:ph type="sldNum" sz="quarter" idx="12"/>
          </p:nvPr>
        </p:nvSpPr>
        <p:spPr/>
        <p:txBody>
          <a:bodyPr/>
          <a:lstStyle/>
          <a:p>
            <a:fld id="{1AB04101-27C3-3447-AB51-51E467C673D9}" type="slidenum">
              <a:rPr lang="en-US" smtClean="0"/>
              <a:t>‹#›</a:t>
            </a:fld>
            <a:endParaRPr lang="en-US"/>
          </a:p>
        </p:txBody>
      </p:sp>
    </p:spTree>
    <p:extLst>
      <p:ext uri="{BB962C8B-B14F-4D97-AF65-F5344CB8AC3E}">
        <p14:creationId xmlns:p14="http://schemas.microsoft.com/office/powerpoint/2010/main" val="3385750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7696"/>
          </a:xfrm>
          <a:prstGeom prst="rect">
            <a:avLst/>
          </a:prstGeom>
        </p:spPr>
      </p:pic>
      <p:sp>
        <p:nvSpPr>
          <p:cNvPr id="7" name="Oval 6"/>
          <p:cNvSpPr/>
          <p:nvPr userDrawn="1"/>
        </p:nvSpPr>
        <p:spPr>
          <a:xfrm>
            <a:off x="5384800" y="2626112"/>
            <a:ext cx="4572000" cy="3429000"/>
          </a:xfrm>
          <a:prstGeom prst="ellipse">
            <a:avLst/>
          </a:prstGeom>
          <a:solidFill>
            <a:srgbClr val="0079C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grpSp>
        <p:nvGrpSpPr>
          <p:cNvPr id="13" name="Group 12"/>
          <p:cNvGrpSpPr/>
          <p:nvPr userDrawn="1"/>
        </p:nvGrpSpPr>
        <p:grpSpPr>
          <a:xfrm>
            <a:off x="625201"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grpSp>
      <p:sp>
        <p:nvSpPr>
          <p:cNvPr id="2" name="Title 1"/>
          <p:cNvSpPr>
            <a:spLocks noGrp="1"/>
          </p:cNvSpPr>
          <p:nvPr>
            <p:ph type="ctrTitle"/>
          </p:nvPr>
        </p:nvSpPr>
        <p:spPr>
          <a:xfrm>
            <a:off x="1625600" y="1219206"/>
            <a:ext cx="4165599" cy="2666999"/>
          </a:xfrm>
        </p:spPr>
        <p:txBody>
          <a:bodyPr/>
          <a:lstStyle>
            <a:lvl1pPr>
              <a:defRPr sz="3200" b="0">
                <a:solidFill>
                  <a:srgbClr val="FFFFFF"/>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580076" y="3733804"/>
            <a:ext cx="2959005" cy="914401"/>
          </a:xfrm>
        </p:spPr>
        <p:txBody>
          <a:bodyPr anchor="ctr" anchorCtr="0"/>
          <a:lstStyle>
            <a:lvl1pPr marL="0" indent="0" algn="l">
              <a:spcBef>
                <a:spcPts val="0"/>
              </a:spcBef>
              <a:buNone/>
              <a:defRPr sz="16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74127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7696"/>
          </a:xfrm>
          <a:prstGeom prst="rect">
            <a:avLst/>
          </a:prstGeom>
        </p:spPr>
      </p:pic>
      <p:grpSp>
        <p:nvGrpSpPr>
          <p:cNvPr id="13" name="Group 12"/>
          <p:cNvGrpSpPr/>
          <p:nvPr userDrawn="1"/>
        </p:nvGrpSpPr>
        <p:grpSpPr>
          <a:xfrm>
            <a:off x="625201"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grpSp>
      <p:sp>
        <p:nvSpPr>
          <p:cNvPr id="2" name="Title 1"/>
          <p:cNvSpPr>
            <a:spLocks noGrp="1"/>
          </p:cNvSpPr>
          <p:nvPr>
            <p:ph type="ctrTitle"/>
          </p:nvPr>
        </p:nvSpPr>
        <p:spPr>
          <a:xfrm>
            <a:off x="1625600" y="1219206"/>
            <a:ext cx="4165599" cy="2666999"/>
          </a:xfrm>
        </p:spPr>
        <p:txBody>
          <a:bodyPr/>
          <a:lstStyle>
            <a:lvl1pPr>
              <a:defRPr sz="3200" b="0">
                <a:solidFill>
                  <a:srgbClr val="FFFFFF"/>
                </a:solidFill>
                <a:latin typeface="Arial"/>
                <a:cs typeface="Arial"/>
              </a:defRPr>
            </a:lvl1pPr>
          </a:lstStyle>
          <a:p>
            <a:r>
              <a:rPr lang="en-US"/>
              <a:t>Click to edit Master 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Tree>
    <p:extLst>
      <p:ext uri="{BB962C8B-B14F-4D97-AF65-F5344CB8AC3E}">
        <p14:creationId xmlns:p14="http://schemas.microsoft.com/office/powerpoint/2010/main" val="11290719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pic>
        <p:nvPicPr>
          <p:cNvPr id="8" name="Picture 7" descr="girl_5_Save4Web_Hig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1600"/>
          </a:xfrm>
          <a:prstGeom prst="rect">
            <a:avLst/>
          </a:prstGeom>
        </p:spPr>
      </p:pic>
      <p:grpSp>
        <p:nvGrpSpPr>
          <p:cNvPr id="13" name="Group 12"/>
          <p:cNvGrpSpPr/>
          <p:nvPr userDrawn="1"/>
        </p:nvGrpSpPr>
        <p:grpSpPr>
          <a:xfrm>
            <a:off x="-406400"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solidFill>
                  <a:prstClr val="white"/>
                </a:solidFill>
              </a:endParaRPr>
            </a:p>
          </p:txBody>
        </p:sp>
      </p:grpSp>
      <p:sp>
        <p:nvSpPr>
          <p:cNvPr id="2" name="Title 1"/>
          <p:cNvSpPr>
            <a:spLocks noGrp="1"/>
          </p:cNvSpPr>
          <p:nvPr>
            <p:ph type="ctrTitle"/>
          </p:nvPr>
        </p:nvSpPr>
        <p:spPr>
          <a:xfrm>
            <a:off x="609603" y="1219201"/>
            <a:ext cx="4165599" cy="1981200"/>
          </a:xfrm>
        </p:spPr>
        <p:txBody>
          <a:bodyPr/>
          <a:lstStyle>
            <a:lvl1pPr>
              <a:defRPr sz="3200" b="0">
                <a:solidFill>
                  <a:srgbClr val="FFFFFF"/>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09600" y="3352803"/>
            <a:ext cx="4165600" cy="609599"/>
          </a:xfrm>
        </p:spPr>
        <p:txBody>
          <a:bodyPr/>
          <a:lstStyle>
            <a:lvl1pPr marL="0" indent="0" algn="l">
              <a:spcBef>
                <a:spcPts val="0"/>
              </a:spcBef>
              <a:buNone/>
              <a:defRPr sz="16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34210"/>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66545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ED1C24"/>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Tree>
    <p:extLst>
      <p:ext uri="{BB962C8B-B14F-4D97-AF65-F5344CB8AC3E}">
        <p14:creationId xmlns:p14="http://schemas.microsoft.com/office/powerpoint/2010/main" val="543825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609600" y="1143005"/>
            <a:ext cx="52832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1" name="Content Placeholder 2"/>
          <p:cNvSpPr>
            <a:spLocks noGrp="1"/>
          </p:cNvSpPr>
          <p:nvPr>
            <p:ph idx="13"/>
          </p:nvPr>
        </p:nvSpPr>
        <p:spPr>
          <a:xfrm>
            <a:off x="6299200" y="1144710"/>
            <a:ext cx="52832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Tree>
    <p:extLst>
      <p:ext uri="{BB962C8B-B14F-4D97-AF65-F5344CB8AC3E}">
        <p14:creationId xmlns:p14="http://schemas.microsoft.com/office/powerpoint/2010/main" val="35633027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Content Small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Tree>
    <p:extLst>
      <p:ext uri="{BB962C8B-B14F-4D97-AF65-F5344CB8AC3E}">
        <p14:creationId xmlns:p14="http://schemas.microsoft.com/office/powerpoint/2010/main" val="725008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609600" y="1143005"/>
            <a:ext cx="52832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9" name="Content Placeholder 2"/>
          <p:cNvSpPr>
            <a:spLocks noGrp="1"/>
          </p:cNvSpPr>
          <p:nvPr>
            <p:ph idx="13"/>
          </p:nvPr>
        </p:nvSpPr>
        <p:spPr>
          <a:xfrm>
            <a:off x="6285259" y="1143005"/>
            <a:ext cx="52832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Tree>
    <p:extLst>
      <p:ext uri="{BB962C8B-B14F-4D97-AF65-F5344CB8AC3E}">
        <p14:creationId xmlns:p14="http://schemas.microsoft.com/office/powerpoint/2010/main" val="7347791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Disclos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buFont typeface="Arial"/>
              <a:buNone/>
              <a:defRPr sz="1000"/>
            </a:lvl1pPr>
            <a:lvl2pPr marL="0" indent="0">
              <a:spcBef>
                <a:spcPts val="1000"/>
              </a:spcBef>
              <a:buNone/>
              <a:defRPr sz="1000"/>
            </a:lvl2pPr>
            <a:lvl3pPr marL="0" indent="0">
              <a:spcBef>
                <a:spcPts val="1000"/>
              </a:spcBef>
              <a:buNone/>
              <a:defRPr sz="1000"/>
            </a:lvl3pPr>
            <a:lvl4pPr marL="0" indent="0">
              <a:spcBef>
                <a:spcPts val="1000"/>
              </a:spcBef>
              <a:buNone/>
              <a:defRPr sz="1000"/>
            </a:lvl4pPr>
            <a:lvl5pPr marL="0" indent="0">
              <a:spcBef>
                <a:spcPts val="1000"/>
              </a:spcBef>
              <a:buNone/>
              <a:defRPr sz="1000"/>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prstClr val="black"/>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Tree>
    <p:extLst>
      <p:ext uri="{BB962C8B-B14F-4D97-AF65-F5344CB8AC3E}">
        <p14:creationId xmlns:p14="http://schemas.microsoft.com/office/powerpoint/2010/main" val="12317631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2" name="Title 1"/>
          <p:cNvSpPr>
            <a:spLocks noGrp="1"/>
          </p:cNvSpPr>
          <p:nvPr>
            <p:ph type="ctrTitle"/>
          </p:nvPr>
        </p:nvSpPr>
        <p:spPr>
          <a:xfrm>
            <a:off x="609600" y="1219202"/>
            <a:ext cx="10972800" cy="1523999"/>
          </a:xfrm>
        </p:spPr>
        <p:txBody>
          <a:bodyPr anchor="b" anchorCtr="0"/>
          <a:lstStyle>
            <a:lvl1pPr>
              <a:defRPr sz="4200" b="0">
                <a:solidFill>
                  <a:srgbClr val="0079C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09600" y="3352800"/>
            <a:ext cx="7924800" cy="838201"/>
          </a:xfrm>
        </p:spPr>
        <p:txBody>
          <a:bodyPr/>
          <a:lstStyle>
            <a:lvl1pPr marL="0" indent="0" algn="l">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12" name="Line 19"/>
          <p:cNvSpPr>
            <a:spLocks noChangeShapeType="1"/>
          </p:cNvSpPr>
          <p:nvPr userDrawn="1"/>
        </p:nvSpPr>
        <p:spPr bwMode="auto">
          <a:xfrm>
            <a:off x="609600" y="3048000"/>
            <a:ext cx="10972800" cy="0"/>
          </a:xfrm>
          <a:prstGeom prst="line">
            <a:avLst/>
          </a:prstGeom>
          <a:noFill/>
          <a:ln w="9525">
            <a:solidFill>
              <a:srgbClr val="CACACA"/>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Tree>
    <p:extLst>
      <p:ext uri="{BB962C8B-B14F-4D97-AF65-F5344CB8AC3E}">
        <p14:creationId xmlns:p14="http://schemas.microsoft.com/office/powerpoint/2010/main" val="1433902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7696"/>
          </a:xfrm>
          <a:prstGeom prst="rect">
            <a:avLst/>
          </a:prstGeom>
        </p:spPr>
      </p:pic>
      <p:sp>
        <p:nvSpPr>
          <p:cNvPr id="7" name="Oval 6"/>
          <p:cNvSpPr/>
          <p:nvPr userDrawn="1"/>
        </p:nvSpPr>
        <p:spPr>
          <a:xfrm>
            <a:off x="5384800" y="2626112"/>
            <a:ext cx="4572000" cy="3429000"/>
          </a:xfrm>
          <a:prstGeom prst="ellipse">
            <a:avLst/>
          </a:prstGeom>
          <a:solidFill>
            <a:srgbClr val="0079C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nvGrpSpPr>
          <p:cNvPr id="13" name="Group 12"/>
          <p:cNvGrpSpPr/>
          <p:nvPr userDrawn="1"/>
        </p:nvGrpSpPr>
        <p:grpSpPr>
          <a:xfrm>
            <a:off x="625201"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sp>
        <p:nvSpPr>
          <p:cNvPr id="2" name="Title 1"/>
          <p:cNvSpPr>
            <a:spLocks noGrp="1"/>
          </p:cNvSpPr>
          <p:nvPr>
            <p:ph type="ctrTitle"/>
          </p:nvPr>
        </p:nvSpPr>
        <p:spPr>
          <a:xfrm>
            <a:off x="1625600" y="1219202"/>
            <a:ext cx="4165599" cy="2666999"/>
          </a:xfrm>
        </p:spPr>
        <p:txBody>
          <a:bodyPr/>
          <a:lstStyle>
            <a:lvl1pPr>
              <a:defRPr sz="3200" b="0">
                <a:solidFill>
                  <a:srgbClr val="FFFFFF"/>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580076" y="3733800"/>
            <a:ext cx="2959005" cy="914401"/>
          </a:xfrm>
        </p:spPr>
        <p:txBody>
          <a:bodyPr anchor="ctr" anchorCtr="0"/>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4076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FC375-5200-DF45-BAAB-7A7F7B779B3E}"/>
              </a:ext>
            </a:extLst>
          </p:cNvPr>
          <p:cNvSpPr>
            <a:spLocks noGrp="1"/>
          </p:cNvSpPr>
          <p:nvPr>
            <p:ph type="dt" sz="half" idx="10"/>
          </p:nvPr>
        </p:nvSpPr>
        <p:spPr/>
        <p:txBody>
          <a:bodyPr/>
          <a:lstStyle/>
          <a:p>
            <a:fld id="{188FAC8C-B927-0947-A899-CE2C1BE349BF}" type="datetimeFigureOut">
              <a:rPr lang="en-US" smtClean="0"/>
              <a:t>8/2/2023</a:t>
            </a:fld>
            <a:endParaRPr lang="en-US"/>
          </a:p>
        </p:txBody>
      </p:sp>
      <p:sp>
        <p:nvSpPr>
          <p:cNvPr id="3" name="Footer Placeholder 2">
            <a:extLst>
              <a:ext uri="{FF2B5EF4-FFF2-40B4-BE49-F238E27FC236}">
                <a16:creationId xmlns:a16="http://schemas.microsoft.com/office/drawing/2014/main" id="{3E904AC6-B58C-3E48-8618-DE9E3B6E76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35D507-8EF6-3347-8243-6308A22F8969}"/>
              </a:ext>
            </a:extLst>
          </p:cNvPr>
          <p:cNvSpPr>
            <a:spLocks noGrp="1"/>
          </p:cNvSpPr>
          <p:nvPr>
            <p:ph type="sldNum" sz="quarter" idx="12"/>
          </p:nvPr>
        </p:nvSpPr>
        <p:spPr/>
        <p:txBody>
          <a:bodyPr/>
          <a:lstStyle/>
          <a:p>
            <a:fld id="{1AB04101-27C3-3447-AB51-51E467C673D9}" type="slidenum">
              <a:rPr lang="en-US" smtClean="0"/>
              <a:t>‹#›</a:t>
            </a:fld>
            <a:endParaRPr lang="en-US"/>
          </a:p>
        </p:txBody>
      </p:sp>
    </p:spTree>
    <p:extLst>
      <p:ext uri="{BB962C8B-B14F-4D97-AF65-F5344CB8AC3E}">
        <p14:creationId xmlns:p14="http://schemas.microsoft.com/office/powerpoint/2010/main" val="15434316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7696"/>
          </a:xfrm>
          <a:prstGeom prst="rect">
            <a:avLst/>
          </a:prstGeom>
        </p:spPr>
      </p:pic>
      <p:grpSp>
        <p:nvGrpSpPr>
          <p:cNvPr id="13" name="Group 12"/>
          <p:cNvGrpSpPr/>
          <p:nvPr userDrawn="1"/>
        </p:nvGrpSpPr>
        <p:grpSpPr>
          <a:xfrm>
            <a:off x="625201"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sp>
        <p:nvSpPr>
          <p:cNvPr id="2" name="Title 1"/>
          <p:cNvSpPr>
            <a:spLocks noGrp="1"/>
          </p:cNvSpPr>
          <p:nvPr>
            <p:ph type="ctrTitle"/>
          </p:nvPr>
        </p:nvSpPr>
        <p:spPr>
          <a:xfrm>
            <a:off x="1625600" y="1219202"/>
            <a:ext cx="4165599" cy="2666999"/>
          </a:xfrm>
        </p:spPr>
        <p:txBody>
          <a:bodyPr/>
          <a:lstStyle>
            <a:lvl1pPr>
              <a:defRPr sz="3200" b="0">
                <a:solidFill>
                  <a:srgbClr val="FFFFFF"/>
                </a:solidFill>
                <a:latin typeface="Arial"/>
                <a:cs typeface="Arial"/>
              </a:defRPr>
            </a:lvl1pPr>
          </a:lstStyle>
          <a:p>
            <a:r>
              <a:rPr lang="en-US"/>
              <a:t>Click to edit Master 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Tree>
    <p:extLst>
      <p:ext uri="{BB962C8B-B14F-4D97-AF65-F5344CB8AC3E}">
        <p14:creationId xmlns:p14="http://schemas.microsoft.com/office/powerpoint/2010/main" val="26109841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pic>
        <p:nvPicPr>
          <p:cNvPr id="8" name="Picture 7" descr="girl_5_Save4Web_Hig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1600"/>
          </a:xfrm>
          <a:prstGeom prst="rect">
            <a:avLst/>
          </a:prstGeom>
        </p:spPr>
      </p:pic>
      <p:grpSp>
        <p:nvGrpSpPr>
          <p:cNvPr id="13" name="Group 12"/>
          <p:cNvGrpSpPr/>
          <p:nvPr userDrawn="1"/>
        </p:nvGrpSpPr>
        <p:grpSpPr>
          <a:xfrm>
            <a:off x="-406400"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sp>
        <p:nvSpPr>
          <p:cNvPr id="2" name="Title 1"/>
          <p:cNvSpPr>
            <a:spLocks noGrp="1"/>
          </p:cNvSpPr>
          <p:nvPr>
            <p:ph type="ctrTitle"/>
          </p:nvPr>
        </p:nvSpPr>
        <p:spPr>
          <a:xfrm>
            <a:off x="609601" y="1219201"/>
            <a:ext cx="4165599" cy="1981200"/>
          </a:xfrm>
        </p:spPr>
        <p:txBody>
          <a:bodyPr/>
          <a:lstStyle>
            <a:lvl1pPr>
              <a:defRPr sz="3200" b="0">
                <a:solidFill>
                  <a:srgbClr val="FFFFFF"/>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09600" y="3352800"/>
            <a:ext cx="4165600" cy="609599"/>
          </a:xfrm>
        </p:spPr>
        <p:txBody>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34210"/>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566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ED1C24"/>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pic>
        <p:nvPicPr>
          <p:cNvPr id="1026" name="Picture 2" descr="BMO Global Asset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477" y="6309320"/>
            <a:ext cx="34163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5887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609600" y="1143001"/>
            <a:ext cx="52832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1" name="Content Placeholder 2"/>
          <p:cNvSpPr>
            <a:spLocks noGrp="1"/>
          </p:cNvSpPr>
          <p:nvPr>
            <p:ph idx="13"/>
          </p:nvPr>
        </p:nvSpPr>
        <p:spPr>
          <a:xfrm>
            <a:off x="6299200" y="1144710"/>
            <a:ext cx="52832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descr="BMO Global Asset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477" y="6309320"/>
            <a:ext cx="34163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1561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Content Small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pic>
        <p:nvPicPr>
          <p:cNvPr id="9" name="Picture 2" descr="BMO Global Asset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477" y="6309320"/>
            <a:ext cx="34163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787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609600" y="1143001"/>
            <a:ext cx="52832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9" name="Content Placeholder 2"/>
          <p:cNvSpPr>
            <a:spLocks noGrp="1"/>
          </p:cNvSpPr>
          <p:nvPr>
            <p:ph idx="13"/>
          </p:nvPr>
        </p:nvSpPr>
        <p:spPr>
          <a:xfrm>
            <a:off x="6285259" y="1143001"/>
            <a:ext cx="52832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descr="BMO Global Asset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477" y="6309320"/>
            <a:ext cx="34163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324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Disclos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buFont typeface="Arial"/>
              <a:buNone/>
              <a:defRPr sz="1000"/>
            </a:lvl1pPr>
            <a:lvl2pPr marL="0" indent="0">
              <a:spcBef>
                <a:spcPts val="1000"/>
              </a:spcBef>
              <a:buNone/>
              <a:defRPr sz="1000"/>
            </a:lvl2pPr>
            <a:lvl3pPr marL="0" indent="0">
              <a:spcBef>
                <a:spcPts val="1000"/>
              </a:spcBef>
              <a:buNone/>
              <a:defRPr sz="1000"/>
            </a:lvl3pPr>
            <a:lvl4pPr marL="0" indent="0">
              <a:spcBef>
                <a:spcPts val="1000"/>
              </a:spcBef>
              <a:buNone/>
              <a:defRPr sz="1000"/>
            </a:lvl4pPr>
            <a:lvl5pPr marL="0" indent="0">
              <a:spcBef>
                <a:spcPts val="1000"/>
              </a:spcBef>
              <a:buNone/>
              <a:defRPr sz="1000"/>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pic>
        <p:nvPicPr>
          <p:cNvPr id="11" name="Picture 2" descr="BMO Global Asset Manageme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477" y="6309320"/>
            <a:ext cx="34163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329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2" name="Title 1"/>
          <p:cNvSpPr>
            <a:spLocks noGrp="1"/>
          </p:cNvSpPr>
          <p:nvPr>
            <p:ph type="ctrTitle"/>
          </p:nvPr>
        </p:nvSpPr>
        <p:spPr>
          <a:xfrm>
            <a:off x="609600" y="1219209"/>
            <a:ext cx="10972800" cy="1523999"/>
          </a:xfrm>
        </p:spPr>
        <p:txBody>
          <a:bodyPr anchor="b" anchorCtr="0"/>
          <a:lstStyle>
            <a:lvl1pPr>
              <a:defRPr sz="4200" b="0">
                <a:solidFill>
                  <a:srgbClr val="0079C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09600" y="3352806"/>
            <a:ext cx="7924800" cy="838201"/>
          </a:xfrm>
        </p:spPr>
        <p:txBody>
          <a:bodyPr/>
          <a:lstStyle>
            <a:lvl1pPr marL="0" indent="0" algn="l">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12" name="Line 19"/>
          <p:cNvSpPr>
            <a:spLocks noChangeShapeType="1"/>
          </p:cNvSpPr>
          <p:nvPr userDrawn="1"/>
        </p:nvSpPr>
        <p:spPr bwMode="auto">
          <a:xfrm>
            <a:off x="609600" y="3048000"/>
            <a:ext cx="10972800" cy="0"/>
          </a:xfrm>
          <a:prstGeom prst="line">
            <a:avLst/>
          </a:prstGeom>
          <a:noFill/>
          <a:ln w="9525">
            <a:solidFill>
              <a:srgbClr val="CACACA"/>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Tree>
    <p:extLst>
      <p:ext uri="{BB962C8B-B14F-4D97-AF65-F5344CB8AC3E}">
        <p14:creationId xmlns:p14="http://schemas.microsoft.com/office/powerpoint/2010/main" val="16691134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7696"/>
          </a:xfrm>
          <a:prstGeom prst="rect">
            <a:avLst/>
          </a:prstGeom>
        </p:spPr>
      </p:pic>
      <p:sp>
        <p:nvSpPr>
          <p:cNvPr id="7" name="Oval 6"/>
          <p:cNvSpPr/>
          <p:nvPr userDrawn="1"/>
        </p:nvSpPr>
        <p:spPr>
          <a:xfrm>
            <a:off x="5384800" y="2626112"/>
            <a:ext cx="4572000" cy="3429000"/>
          </a:xfrm>
          <a:prstGeom prst="ellipse">
            <a:avLst/>
          </a:prstGeom>
          <a:solidFill>
            <a:srgbClr val="0079C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nvGrpSpPr>
          <p:cNvPr id="13" name="Group 12"/>
          <p:cNvGrpSpPr/>
          <p:nvPr userDrawn="1"/>
        </p:nvGrpSpPr>
        <p:grpSpPr>
          <a:xfrm>
            <a:off x="625201"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sp>
        <p:nvSpPr>
          <p:cNvPr id="2" name="Title 1"/>
          <p:cNvSpPr>
            <a:spLocks noGrp="1"/>
          </p:cNvSpPr>
          <p:nvPr>
            <p:ph type="ctrTitle"/>
          </p:nvPr>
        </p:nvSpPr>
        <p:spPr>
          <a:xfrm>
            <a:off x="1625600" y="1219204"/>
            <a:ext cx="4165599" cy="2666999"/>
          </a:xfrm>
        </p:spPr>
        <p:txBody>
          <a:bodyPr/>
          <a:lstStyle>
            <a:lvl1pPr>
              <a:defRPr sz="3200" b="0">
                <a:solidFill>
                  <a:srgbClr val="FFFFFF"/>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580076" y="3733807"/>
            <a:ext cx="2959005" cy="914401"/>
          </a:xfrm>
        </p:spPr>
        <p:txBody>
          <a:bodyPr anchor="ctr" anchorCtr="0"/>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5989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7696"/>
          </a:xfrm>
          <a:prstGeom prst="rect">
            <a:avLst/>
          </a:prstGeom>
        </p:spPr>
      </p:pic>
      <p:grpSp>
        <p:nvGrpSpPr>
          <p:cNvPr id="13" name="Group 12"/>
          <p:cNvGrpSpPr/>
          <p:nvPr userDrawn="1"/>
        </p:nvGrpSpPr>
        <p:grpSpPr>
          <a:xfrm>
            <a:off x="625201"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sp>
        <p:nvSpPr>
          <p:cNvPr id="2" name="Title 1"/>
          <p:cNvSpPr>
            <a:spLocks noGrp="1"/>
          </p:cNvSpPr>
          <p:nvPr>
            <p:ph type="ctrTitle"/>
          </p:nvPr>
        </p:nvSpPr>
        <p:spPr>
          <a:xfrm>
            <a:off x="1625600" y="1219204"/>
            <a:ext cx="4165599" cy="2666999"/>
          </a:xfrm>
        </p:spPr>
        <p:txBody>
          <a:bodyPr/>
          <a:lstStyle>
            <a:lvl1pPr>
              <a:defRPr sz="3200" b="0">
                <a:solidFill>
                  <a:srgbClr val="FFFFFF"/>
                </a:solidFill>
                <a:latin typeface="Arial"/>
                <a:cs typeface="Arial"/>
              </a:defRPr>
            </a:lvl1pPr>
          </a:lstStyle>
          <a:p>
            <a:r>
              <a:rPr lang="en-US"/>
              <a:t>Click to edit Master 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Tree>
    <p:extLst>
      <p:ext uri="{BB962C8B-B14F-4D97-AF65-F5344CB8AC3E}">
        <p14:creationId xmlns:p14="http://schemas.microsoft.com/office/powerpoint/2010/main" val="98310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F874-F4DE-D441-ADD0-8A7D906E6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BFF1D0-8FDE-F74E-AA73-4B70A1FAC280}"/>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7DFE5C-4520-1B4E-9571-C83FFC8E08F9}"/>
              </a:ext>
            </a:extLst>
          </p:cNvPr>
          <p:cNvSpPr>
            <a:spLocks noGrp="1"/>
          </p:cNvSpPr>
          <p:nvPr>
            <p:ph type="body" sz="half" idx="2"/>
          </p:nvPr>
        </p:nvSpPr>
        <p:spPr>
          <a:xfrm>
            <a:off x="839788" y="2057402"/>
            <a:ext cx="3932237" cy="3811588"/>
          </a:xfrm>
        </p:spPr>
        <p:txBody>
          <a:bodyPr/>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F97EB11F-9792-F44F-971A-389FCE0D7D26}"/>
              </a:ext>
            </a:extLst>
          </p:cNvPr>
          <p:cNvSpPr>
            <a:spLocks noGrp="1"/>
          </p:cNvSpPr>
          <p:nvPr>
            <p:ph type="dt" sz="half" idx="10"/>
          </p:nvPr>
        </p:nvSpPr>
        <p:spPr/>
        <p:txBody>
          <a:bodyPr/>
          <a:lstStyle/>
          <a:p>
            <a:fld id="{188FAC8C-B927-0947-A899-CE2C1BE349BF}" type="datetimeFigureOut">
              <a:rPr lang="en-US" smtClean="0"/>
              <a:t>8/2/2023</a:t>
            </a:fld>
            <a:endParaRPr lang="en-US"/>
          </a:p>
        </p:txBody>
      </p:sp>
      <p:sp>
        <p:nvSpPr>
          <p:cNvPr id="6" name="Footer Placeholder 5">
            <a:extLst>
              <a:ext uri="{FF2B5EF4-FFF2-40B4-BE49-F238E27FC236}">
                <a16:creationId xmlns:a16="http://schemas.microsoft.com/office/drawing/2014/main" id="{546BC62E-3221-6243-847F-4A6142931F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B5414-FE81-2C47-BF1F-238689FAB42B}"/>
              </a:ext>
            </a:extLst>
          </p:cNvPr>
          <p:cNvSpPr>
            <a:spLocks noGrp="1"/>
          </p:cNvSpPr>
          <p:nvPr>
            <p:ph type="sldNum" sz="quarter" idx="12"/>
          </p:nvPr>
        </p:nvSpPr>
        <p:spPr/>
        <p:txBody>
          <a:bodyPr/>
          <a:lstStyle/>
          <a:p>
            <a:fld id="{1AB04101-27C3-3447-AB51-51E467C673D9}" type="slidenum">
              <a:rPr lang="en-US" smtClean="0"/>
              <a:t>‹#›</a:t>
            </a:fld>
            <a:endParaRPr lang="en-US"/>
          </a:p>
        </p:txBody>
      </p:sp>
    </p:spTree>
    <p:extLst>
      <p:ext uri="{BB962C8B-B14F-4D97-AF65-F5344CB8AC3E}">
        <p14:creationId xmlns:p14="http://schemas.microsoft.com/office/powerpoint/2010/main" val="19864736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pic>
        <p:nvPicPr>
          <p:cNvPr id="8" name="Picture 7" descr="girl_5_Save4Web_Hig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1600"/>
          </a:xfrm>
          <a:prstGeom prst="rect">
            <a:avLst/>
          </a:prstGeom>
        </p:spPr>
      </p:pic>
      <p:grpSp>
        <p:nvGrpSpPr>
          <p:cNvPr id="13" name="Group 12"/>
          <p:cNvGrpSpPr/>
          <p:nvPr userDrawn="1"/>
        </p:nvGrpSpPr>
        <p:grpSpPr>
          <a:xfrm>
            <a:off x="-406400"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sp>
        <p:nvSpPr>
          <p:cNvPr id="2" name="Title 1"/>
          <p:cNvSpPr>
            <a:spLocks noGrp="1"/>
          </p:cNvSpPr>
          <p:nvPr>
            <p:ph type="ctrTitle"/>
          </p:nvPr>
        </p:nvSpPr>
        <p:spPr>
          <a:xfrm>
            <a:off x="609601" y="1219201"/>
            <a:ext cx="4165599" cy="1981200"/>
          </a:xfrm>
        </p:spPr>
        <p:txBody>
          <a:bodyPr/>
          <a:lstStyle>
            <a:lvl1pPr>
              <a:defRPr sz="3200" b="0">
                <a:solidFill>
                  <a:srgbClr val="FFFFFF"/>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09600" y="3352803"/>
            <a:ext cx="4165600" cy="609599"/>
          </a:xfrm>
        </p:spPr>
        <p:txBody>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34210"/>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58544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ED1C24"/>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pic>
        <p:nvPicPr>
          <p:cNvPr id="9" name="Picture 2" descr="BMO Global Asset Management">
            <a:extLst>
              <a:ext uri="{FF2B5EF4-FFF2-40B4-BE49-F238E27FC236}">
                <a16:creationId xmlns:a16="http://schemas.microsoft.com/office/drawing/2014/main" id="{87B8A335-D05B-4F4B-9E91-DCAF2CD4FB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477" y="6309320"/>
            <a:ext cx="34163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296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609600" y="1143006"/>
            <a:ext cx="52832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1" name="Content Placeholder 2"/>
          <p:cNvSpPr>
            <a:spLocks noGrp="1"/>
          </p:cNvSpPr>
          <p:nvPr>
            <p:ph idx="13"/>
          </p:nvPr>
        </p:nvSpPr>
        <p:spPr>
          <a:xfrm>
            <a:off x="6299200" y="1144710"/>
            <a:ext cx="52832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descr="BMO Global Asset Management">
            <a:extLst>
              <a:ext uri="{FF2B5EF4-FFF2-40B4-BE49-F238E27FC236}">
                <a16:creationId xmlns:a16="http://schemas.microsoft.com/office/drawing/2014/main" id="{4036740F-16C4-49C8-BE69-2B386B6FE8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477" y="6309320"/>
            <a:ext cx="34163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0224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Content Small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pic>
        <p:nvPicPr>
          <p:cNvPr id="9" name="Picture 2" descr="BMO Global Asset Management">
            <a:extLst>
              <a:ext uri="{FF2B5EF4-FFF2-40B4-BE49-F238E27FC236}">
                <a16:creationId xmlns:a16="http://schemas.microsoft.com/office/drawing/2014/main" id="{8CE341DC-3EBB-4E1E-BC24-E0848B2D05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477" y="6309320"/>
            <a:ext cx="34163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7848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609600" y="1143006"/>
            <a:ext cx="52832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9" name="Content Placeholder 2"/>
          <p:cNvSpPr>
            <a:spLocks noGrp="1"/>
          </p:cNvSpPr>
          <p:nvPr>
            <p:ph idx="13"/>
          </p:nvPr>
        </p:nvSpPr>
        <p:spPr>
          <a:xfrm>
            <a:off x="6285259" y="1143006"/>
            <a:ext cx="52832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pic>
        <p:nvPicPr>
          <p:cNvPr id="12" name="Picture 2" descr="BMO Global Asset Management">
            <a:extLst>
              <a:ext uri="{FF2B5EF4-FFF2-40B4-BE49-F238E27FC236}">
                <a16:creationId xmlns:a16="http://schemas.microsoft.com/office/drawing/2014/main" id="{87C9C309-6889-4752-A20A-CC44D8CEEF8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477" y="6309320"/>
            <a:ext cx="34163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8229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Disclos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buFont typeface="Arial"/>
              <a:buNone/>
              <a:defRPr sz="1000"/>
            </a:lvl1pPr>
            <a:lvl2pPr marL="0" indent="0">
              <a:spcBef>
                <a:spcPts val="1000"/>
              </a:spcBef>
              <a:buNone/>
              <a:defRPr sz="1000"/>
            </a:lvl2pPr>
            <a:lvl3pPr marL="0" indent="0">
              <a:spcBef>
                <a:spcPts val="1000"/>
              </a:spcBef>
              <a:buNone/>
              <a:defRPr sz="1000"/>
            </a:lvl3pPr>
            <a:lvl4pPr marL="0" indent="0">
              <a:spcBef>
                <a:spcPts val="1000"/>
              </a:spcBef>
              <a:buNone/>
              <a:defRPr sz="1000"/>
            </a:lvl4pPr>
            <a:lvl5pPr marL="0" indent="0">
              <a:spcBef>
                <a:spcPts val="1000"/>
              </a:spcBef>
              <a:buNone/>
              <a:defRPr sz="1000"/>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Tree>
    <p:extLst>
      <p:ext uri="{BB962C8B-B14F-4D97-AF65-F5344CB8AC3E}">
        <p14:creationId xmlns:p14="http://schemas.microsoft.com/office/powerpoint/2010/main" val="18982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2" name="Title 1"/>
          <p:cNvSpPr>
            <a:spLocks noGrp="1"/>
          </p:cNvSpPr>
          <p:nvPr>
            <p:ph type="ctrTitle"/>
          </p:nvPr>
        </p:nvSpPr>
        <p:spPr>
          <a:xfrm>
            <a:off x="609600" y="1219202"/>
            <a:ext cx="10972800" cy="1523999"/>
          </a:xfrm>
        </p:spPr>
        <p:txBody>
          <a:bodyPr anchor="b" anchorCtr="0"/>
          <a:lstStyle>
            <a:lvl1pPr>
              <a:defRPr sz="4200" b="0">
                <a:solidFill>
                  <a:srgbClr val="0079C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09600" y="3352800"/>
            <a:ext cx="7924800" cy="838201"/>
          </a:xfrm>
        </p:spPr>
        <p:txBody>
          <a:bodyPr/>
          <a:lstStyle>
            <a:lvl1pPr marL="0" indent="0" algn="l">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12" name="Line 19"/>
          <p:cNvSpPr>
            <a:spLocks noChangeShapeType="1"/>
          </p:cNvSpPr>
          <p:nvPr userDrawn="1"/>
        </p:nvSpPr>
        <p:spPr bwMode="auto">
          <a:xfrm>
            <a:off x="609600" y="3048000"/>
            <a:ext cx="10972800" cy="0"/>
          </a:xfrm>
          <a:prstGeom prst="line">
            <a:avLst/>
          </a:prstGeom>
          <a:noFill/>
          <a:ln w="9525">
            <a:solidFill>
              <a:srgbClr val="CACACA"/>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Tree>
    <p:extLst>
      <p:ext uri="{BB962C8B-B14F-4D97-AF65-F5344CB8AC3E}">
        <p14:creationId xmlns:p14="http://schemas.microsoft.com/office/powerpoint/2010/main" val="22755044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7696"/>
          </a:xfrm>
          <a:prstGeom prst="rect">
            <a:avLst/>
          </a:prstGeom>
        </p:spPr>
      </p:pic>
      <p:sp>
        <p:nvSpPr>
          <p:cNvPr id="7" name="Oval 6"/>
          <p:cNvSpPr/>
          <p:nvPr userDrawn="1"/>
        </p:nvSpPr>
        <p:spPr>
          <a:xfrm>
            <a:off x="5384800" y="2626112"/>
            <a:ext cx="4572000" cy="3429000"/>
          </a:xfrm>
          <a:prstGeom prst="ellipse">
            <a:avLst/>
          </a:prstGeom>
          <a:solidFill>
            <a:srgbClr val="0079C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nvGrpSpPr>
          <p:cNvPr id="13" name="Group 12"/>
          <p:cNvGrpSpPr/>
          <p:nvPr userDrawn="1"/>
        </p:nvGrpSpPr>
        <p:grpSpPr>
          <a:xfrm>
            <a:off x="625201"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sp>
        <p:nvSpPr>
          <p:cNvPr id="2" name="Title 1"/>
          <p:cNvSpPr>
            <a:spLocks noGrp="1"/>
          </p:cNvSpPr>
          <p:nvPr>
            <p:ph type="ctrTitle"/>
          </p:nvPr>
        </p:nvSpPr>
        <p:spPr>
          <a:xfrm>
            <a:off x="1625600" y="1219202"/>
            <a:ext cx="4165599" cy="2666999"/>
          </a:xfrm>
        </p:spPr>
        <p:txBody>
          <a:bodyPr/>
          <a:lstStyle>
            <a:lvl1pPr>
              <a:defRPr sz="3200" b="0">
                <a:solidFill>
                  <a:srgbClr val="FFFFFF"/>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580076" y="3733800"/>
            <a:ext cx="2959005" cy="914401"/>
          </a:xfrm>
        </p:spPr>
        <p:txBody>
          <a:bodyPr anchor="ctr" anchorCtr="0"/>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659265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7696"/>
          </a:xfrm>
          <a:prstGeom prst="rect">
            <a:avLst/>
          </a:prstGeom>
        </p:spPr>
      </p:pic>
      <p:grpSp>
        <p:nvGrpSpPr>
          <p:cNvPr id="13" name="Group 12"/>
          <p:cNvGrpSpPr/>
          <p:nvPr userDrawn="1"/>
        </p:nvGrpSpPr>
        <p:grpSpPr>
          <a:xfrm>
            <a:off x="625201"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sp>
        <p:nvSpPr>
          <p:cNvPr id="2" name="Title 1"/>
          <p:cNvSpPr>
            <a:spLocks noGrp="1"/>
          </p:cNvSpPr>
          <p:nvPr>
            <p:ph type="ctrTitle"/>
          </p:nvPr>
        </p:nvSpPr>
        <p:spPr>
          <a:xfrm>
            <a:off x="1625600" y="1219202"/>
            <a:ext cx="4165599" cy="2666999"/>
          </a:xfrm>
        </p:spPr>
        <p:txBody>
          <a:bodyPr/>
          <a:lstStyle>
            <a:lvl1pPr>
              <a:defRPr sz="3200" b="0">
                <a:solidFill>
                  <a:srgbClr val="FFFFFF"/>
                </a:solidFill>
                <a:latin typeface="Arial"/>
                <a:cs typeface="Arial"/>
              </a:defRPr>
            </a:lvl1pPr>
          </a:lstStyle>
          <a:p>
            <a:r>
              <a:rPr lang="en-US"/>
              <a:t>Click to edit Master 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Tree>
    <p:extLst>
      <p:ext uri="{BB962C8B-B14F-4D97-AF65-F5344CB8AC3E}">
        <p14:creationId xmlns:p14="http://schemas.microsoft.com/office/powerpoint/2010/main" val="18055320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pic>
        <p:nvPicPr>
          <p:cNvPr id="8" name="Picture 7" descr="girl_5_Save4Web_Hig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1600"/>
          </a:xfrm>
          <a:prstGeom prst="rect">
            <a:avLst/>
          </a:prstGeom>
        </p:spPr>
      </p:pic>
      <p:grpSp>
        <p:nvGrpSpPr>
          <p:cNvPr id="13" name="Group 12"/>
          <p:cNvGrpSpPr/>
          <p:nvPr userDrawn="1"/>
        </p:nvGrpSpPr>
        <p:grpSpPr>
          <a:xfrm>
            <a:off x="-406400"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sp>
        <p:nvSpPr>
          <p:cNvPr id="2" name="Title 1"/>
          <p:cNvSpPr>
            <a:spLocks noGrp="1"/>
          </p:cNvSpPr>
          <p:nvPr>
            <p:ph type="ctrTitle"/>
          </p:nvPr>
        </p:nvSpPr>
        <p:spPr>
          <a:xfrm>
            <a:off x="609601" y="1219201"/>
            <a:ext cx="4165599" cy="1981200"/>
          </a:xfrm>
        </p:spPr>
        <p:txBody>
          <a:bodyPr/>
          <a:lstStyle>
            <a:lvl1pPr>
              <a:defRPr sz="3200" b="0">
                <a:solidFill>
                  <a:srgbClr val="FFFFFF"/>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09600" y="3352800"/>
            <a:ext cx="4165600" cy="609599"/>
          </a:xfrm>
        </p:spPr>
        <p:txBody>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34210"/>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210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0972-366F-C044-B868-BD042017E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9FD0E0-2D72-784A-BEE7-6F6B19674D9D}"/>
              </a:ext>
            </a:extLst>
          </p:cNvPr>
          <p:cNvSpPr>
            <a:spLocks noGrp="1"/>
          </p:cNvSpPr>
          <p:nvPr>
            <p:ph type="pic" idx="1"/>
          </p:nvPr>
        </p:nvSpPr>
        <p:spPr>
          <a:xfrm>
            <a:off x="5183188" y="987427"/>
            <a:ext cx="6172200" cy="4873625"/>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endParaRPr lang="en-US"/>
          </a:p>
        </p:txBody>
      </p:sp>
      <p:sp>
        <p:nvSpPr>
          <p:cNvPr id="4" name="Text Placeholder 3">
            <a:extLst>
              <a:ext uri="{FF2B5EF4-FFF2-40B4-BE49-F238E27FC236}">
                <a16:creationId xmlns:a16="http://schemas.microsoft.com/office/drawing/2014/main" id="{993AA5A8-0A59-3A48-BA5B-9D3508C6B7E8}"/>
              </a:ext>
            </a:extLst>
          </p:cNvPr>
          <p:cNvSpPr>
            <a:spLocks noGrp="1"/>
          </p:cNvSpPr>
          <p:nvPr>
            <p:ph type="body" sz="half" idx="2"/>
          </p:nvPr>
        </p:nvSpPr>
        <p:spPr>
          <a:xfrm>
            <a:off x="839788" y="2057402"/>
            <a:ext cx="3932237" cy="3811588"/>
          </a:xfrm>
        </p:spPr>
        <p:txBody>
          <a:bodyPr/>
          <a:lstStyle>
            <a:lvl1pPr marL="0" indent="0">
              <a:buNone/>
              <a:defRPr sz="1600"/>
            </a:lvl1pPr>
            <a:lvl2pPr marL="457143" indent="0">
              <a:buNone/>
              <a:defRPr sz="1500"/>
            </a:lvl2pPr>
            <a:lvl3pPr marL="914286" indent="0">
              <a:buNone/>
              <a:defRPr sz="1200"/>
            </a:lvl3pPr>
            <a:lvl4pPr marL="1371430" indent="0">
              <a:buNone/>
              <a:defRPr sz="1100"/>
            </a:lvl4pPr>
            <a:lvl5pPr marL="1828573" indent="0">
              <a:buNone/>
              <a:defRPr sz="1100"/>
            </a:lvl5pPr>
            <a:lvl6pPr marL="2285718" indent="0">
              <a:buNone/>
              <a:defRPr sz="1100"/>
            </a:lvl6pPr>
            <a:lvl7pPr marL="2742858" indent="0">
              <a:buNone/>
              <a:defRPr sz="1100"/>
            </a:lvl7pPr>
            <a:lvl8pPr marL="3200000" indent="0">
              <a:buNone/>
              <a:defRPr sz="1100"/>
            </a:lvl8pPr>
            <a:lvl9pPr marL="3657143"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3006D6D4-6BFE-4647-9662-FE8AEDE6C495}"/>
              </a:ext>
            </a:extLst>
          </p:cNvPr>
          <p:cNvSpPr>
            <a:spLocks noGrp="1"/>
          </p:cNvSpPr>
          <p:nvPr>
            <p:ph type="dt" sz="half" idx="10"/>
          </p:nvPr>
        </p:nvSpPr>
        <p:spPr/>
        <p:txBody>
          <a:bodyPr/>
          <a:lstStyle/>
          <a:p>
            <a:fld id="{188FAC8C-B927-0947-A899-CE2C1BE349BF}" type="datetimeFigureOut">
              <a:rPr lang="en-US" smtClean="0"/>
              <a:t>8/2/2023</a:t>
            </a:fld>
            <a:endParaRPr lang="en-US"/>
          </a:p>
        </p:txBody>
      </p:sp>
      <p:sp>
        <p:nvSpPr>
          <p:cNvPr id="6" name="Footer Placeholder 5">
            <a:extLst>
              <a:ext uri="{FF2B5EF4-FFF2-40B4-BE49-F238E27FC236}">
                <a16:creationId xmlns:a16="http://schemas.microsoft.com/office/drawing/2014/main" id="{6D42292A-C0F6-0645-987F-C48EBB96EF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BCD0A-40C1-8745-987A-3A42967809B5}"/>
              </a:ext>
            </a:extLst>
          </p:cNvPr>
          <p:cNvSpPr>
            <a:spLocks noGrp="1"/>
          </p:cNvSpPr>
          <p:nvPr>
            <p:ph type="sldNum" sz="quarter" idx="12"/>
          </p:nvPr>
        </p:nvSpPr>
        <p:spPr/>
        <p:txBody>
          <a:bodyPr/>
          <a:lstStyle/>
          <a:p>
            <a:fld id="{1AB04101-27C3-3447-AB51-51E467C673D9}" type="slidenum">
              <a:rPr lang="en-US" smtClean="0"/>
              <a:t>‹#›</a:t>
            </a:fld>
            <a:endParaRPr lang="en-US"/>
          </a:p>
        </p:txBody>
      </p:sp>
    </p:spTree>
    <p:extLst>
      <p:ext uri="{BB962C8B-B14F-4D97-AF65-F5344CB8AC3E}">
        <p14:creationId xmlns:p14="http://schemas.microsoft.com/office/powerpoint/2010/main" val="3819856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ED1C24"/>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Tree>
    <p:extLst>
      <p:ext uri="{BB962C8B-B14F-4D97-AF65-F5344CB8AC3E}">
        <p14:creationId xmlns:p14="http://schemas.microsoft.com/office/powerpoint/2010/main" val="31273569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609600" y="1143001"/>
            <a:ext cx="52832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1" name="Content Placeholder 2"/>
          <p:cNvSpPr>
            <a:spLocks noGrp="1"/>
          </p:cNvSpPr>
          <p:nvPr>
            <p:ph idx="13"/>
          </p:nvPr>
        </p:nvSpPr>
        <p:spPr>
          <a:xfrm>
            <a:off x="6299200" y="1144710"/>
            <a:ext cx="52832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Tree>
    <p:extLst>
      <p:ext uri="{BB962C8B-B14F-4D97-AF65-F5344CB8AC3E}">
        <p14:creationId xmlns:p14="http://schemas.microsoft.com/office/powerpoint/2010/main" val="23968624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Content Small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Tree>
    <p:extLst>
      <p:ext uri="{BB962C8B-B14F-4D97-AF65-F5344CB8AC3E}">
        <p14:creationId xmlns:p14="http://schemas.microsoft.com/office/powerpoint/2010/main" val="23339380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609600" y="1143001"/>
            <a:ext cx="52832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9" name="Content Placeholder 2"/>
          <p:cNvSpPr>
            <a:spLocks noGrp="1"/>
          </p:cNvSpPr>
          <p:nvPr>
            <p:ph idx="13"/>
          </p:nvPr>
        </p:nvSpPr>
        <p:spPr>
          <a:xfrm>
            <a:off x="6285259" y="1143001"/>
            <a:ext cx="52832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Tree>
    <p:extLst>
      <p:ext uri="{BB962C8B-B14F-4D97-AF65-F5344CB8AC3E}">
        <p14:creationId xmlns:p14="http://schemas.microsoft.com/office/powerpoint/2010/main" val="35905533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Disclos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buFont typeface="Arial"/>
              <a:buNone/>
              <a:defRPr sz="1000"/>
            </a:lvl1pPr>
            <a:lvl2pPr marL="0" indent="0">
              <a:spcBef>
                <a:spcPts val="1000"/>
              </a:spcBef>
              <a:buNone/>
              <a:defRPr sz="1000"/>
            </a:lvl2pPr>
            <a:lvl3pPr marL="0" indent="0">
              <a:spcBef>
                <a:spcPts val="1000"/>
              </a:spcBef>
              <a:buNone/>
              <a:defRPr sz="1000"/>
            </a:lvl3pPr>
            <a:lvl4pPr marL="0" indent="0">
              <a:spcBef>
                <a:spcPts val="1000"/>
              </a:spcBef>
              <a:buNone/>
              <a:defRPr sz="1000"/>
            </a:lvl4pPr>
            <a:lvl5pPr marL="0" indent="0">
              <a:spcBef>
                <a:spcPts val="1000"/>
              </a:spcBef>
              <a:buNone/>
              <a:defRPr sz="1000"/>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8" name="Line 19"/>
          <p:cNvSpPr>
            <a:spLocks noChangeShapeType="1"/>
          </p:cNvSpPr>
          <p:nvPr userDrawn="1"/>
        </p:nvSpPr>
        <p:spPr bwMode="auto">
          <a:xfrm>
            <a:off x="609600" y="6248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
        <p:nvSpPr>
          <p:cNvPr id="10" name="Line 19"/>
          <p:cNvSpPr>
            <a:spLocks noChangeShapeType="1"/>
          </p:cNvSpPr>
          <p:nvPr userDrawn="1"/>
        </p:nvSpPr>
        <p:spPr bwMode="auto">
          <a:xfrm>
            <a:off x="609600" y="914400"/>
            <a:ext cx="109728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407" y="6304405"/>
            <a:ext cx="3149600" cy="453542"/>
          </a:xfrm>
          <a:prstGeom prst="rect">
            <a:avLst/>
          </a:prstGeom>
        </p:spPr>
      </p:pic>
    </p:spTree>
    <p:extLst>
      <p:ext uri="{BB962C8B-B14F-4D97-AF65-F5344CB8AC3E}">
        <p14:creationId xmlns:p14="http://schemas.microsoft.com/office/powerpoint/2010/main" val="30574648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365760"/>
            <a:ext cx="10972800" cy="829056"/>
          </a:xfrm>
          <a:prstGeom prst="rect">
            <a:avLst/>
          </a:prstGeom>
        </p:spPr>
        <p:txBody>
          <a:bodyPr/>
          <a:lstStyle/>
          <a:p>
            <a:r>
              <a:rPr lang="en-CA"/>
              <a:t>Click to edit Master title style</a:t>
            </a:r>
            <a:endParaRPr lang="en-US"/>
          </a:p>
        </p:txBody>
      </p:sp>
      <p:sp>
        <p:nvSpPr>
          <p:cNvPr id="7" name="Content Placeholder 6"/>
          <p:cNvSpPr>
            <a:spLocks noGrp="1"/>
          </p:cNvSpPr>
          <p:nvPr>
            <p:ph sz="quarter" idx="10"/>
          </p:nvPr>
        </p:nvSpPr>
        <p:spPr>
          <a:xfrm>
            <a:off x="548217" y="1387916"/>
            <a:ext cx="10972800" cy="4535424"/>
          </a:xfrm>
          <a:prstGeom prst="rect">
            <a:avLst/>
          </a:prstGeom>
        </p:spPr>
        <p:txBody>
          <a:bodyPr vert="horz"/>
          <a:lstStyle>
            <a:lvl1pPr marL="230712" indent="-230712">
              <a:spcBef>
                <a:spcPts val="2133"/>
              </a:spcBef>
              <a:buSzPct val="100000"/>
              <a:buFont typeface="LucidaGrande" charset="0"/>
              <a:buChar char="•"/>
              <a:defRPr b="0" i="0">
                <a:solidFill>
                  <a:schemeClr val="accent1"/>
                </a:solidFill>
                <a:latin typeface="Dax Offc Pro" panose="020B0504030101020102" pitchFamily="34" charset="0"/>
                <a:ea typeface="Dax Offc Pro" panose="020B0504030101020102" pitchFamily="34" charset="0"/>
              </a:defRPr>
            </a:lvl1pPr>
            <a:lvl2pPr marL="529153" indent="-222245">
              <a:buClr>
                <a:schemeClr val="accent2"/>
              </a:buClr>
              <a:buFont typeface="Lucida Grande"/>
              <a:buChar char="–"/>
              <a:defRPr b="0" i="0">
                <a:solidFill>
                  <a:schemeClr val="accent1"/>
                </a:solidFill>
                <a:latin typeface="Arial" panose="020B0604020202020204" pitchFamily="34" charset="0"/>
                <a:ea typeface="Arial" panose="020B0604020202020204" pitchFamily="34" charset="0"/>
                <a:cs typeface="Arial" panose="020B0604020202020204" pitchFamily="34" charset="0"/>
              </a:defRPr>
            </a:lvl2pPr>
            <a:lvl3pPr marL="840296" indent="-224361">
              <a:buFont typeface="Arial" charset="0"/>
              <a:buChar char="•"/>
              <a:defRPr b="0" i="0">
                <a:solidFill>
                  <a:schemeClr val="accent1"/>
                </a:solidFill>
                <a:latin typeface="Dax Offc Pro" panose="020B0504030101020102" pitchFamily="34" charset="0"/>
              </a:defRPr>
            </a:lvl3pPr>
            <a:lvl4pPr marL="1142971" indent="-220128">
              <a:buFont typeface="Lucida Grande"/>
              <a:buChar char="–"/>
              <a:defRPr b="0" i="0">
                <a:solidFill>
                  <a:schemeClr val="accent1"/>
                </a:solidFill>
                <a:latin typeface="Dax Offc Pro" panose="020B0504030101020102" pitchFamily="34" charset="0"/>
              </a:defRPr>
            </a:lvl4pPr>
            <a:lvl5pPr marL="1595927" indent="-150280">
              <a:buClr>
                <a:schemeClr val="accent2"/>
              </a:buClr>
              <a:defRPr b="0" i="0">
                <a:solidFill>
                  <a:schemeClr val="accent1"/>
                </a:solidFill>
                <a:latin typeface="Dax Offc Pro" panose="020B0504030101020102" pitchFamily="34" charset="0"/>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2224605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Content Large 2-col">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p:spPr>
        <p:txBody>
          <a:bodyPr vert="horz" wrap="square" lIns="68591" tIns="34296" rIns="68591" bIns="34296" numCol="1" anchor="ctr" anchorCtr="0" compatLnSpc="1">
            <a:prstTxWarp prst="textNoShape">
              <a:avLst/>
            </a:prstTxWarp>
          </a:bodyPr>
          <a:lstStyle>
            <a:lvl1pPr>
              <a:defRPr lang="en-US" dirty="0"/>
            </a:lvl1pPr>
          </a:lstStyle>
          <a:p>
            <a:pPr marL="0" lvl="0" defTabSz="761981" fontAlgn="base">
              <a:lnSpc>
                <a:spcPct val="85000"/>
              </a:lnSpc>
              <a:spcAft>
                <a:spcPct val="0"/>
              </a:spcAft>
            </a:pPr>
            <a:r>
              <a:rPr lang="en-CA"/>
              <a:t>Click to edit Master title style</a:t>
            </a:r>
            <a:endParaRPr lang="en-US"/>
          </a:p>
        </p:txBody>
      </p:sp>
      <p:sp>
        <p:nvSpPr>
          <p:cNvPr id="6" name="Content Placeholder 6"/>
          <p:cNvSpPr>
            <a:spLocks noGrp="1"/>
          </p:cNvSpPr>
          <p:nvPr>
            <p:ph sz="quarter" idx="10"/>
          </p:nvPr>
        </p:nvSpPr>
        <p:spPr>
          <a:xfrm>
            <a:off x="6159327" y="1158240"/>
            <a:ext cx="5364480" cy="4544219"/>
          </a:xfrm>
          <a:prstGeom prst="rect">
            <a:avLst/>
          </a:prstGeom>
        </p:spPr>
        <p:txBody>
          <a:bodyPr vert="horz"/>
          <a:lstStyle>
            <a:lvl1pPr marL="230712" indent="-230712">
              <a:spcBef>
                <a:spcPts val="2400"/>
              </a:spcBef>
              <a:buSzPct val="100000"/>
              <a:buFont typeface="LucidaGrande" charset="0"/>
              <a:buChar char="•"/>
              <a:defRPr b="0" i="0">
                <a:solidFill>
                  <a:schemeClr val="accent1"/>
                </a:solidFill>
                <a:latin typeface="+mn-lt"/>
                <a:ea typeface="Dax Offc Pro" panose="020B0504030101020102" pitchFamily="34" charset="0"/>
                <a:cs typeface="Dax Offc Pro" panose="020B0504030101020102" pitchFamily="34" charset="0"/>
              </a:defRPr>
            </a:lvl1pPr>
            <a:lvl2pPr marL="529153" indent="-222245">
              <a:buClr>
                <a:schemeClr val="accent2"/>
              </a:buClr>
              <a:buFont typeface="Lucida Grande"/>
              <a:buChar char="–"/>
              <a:defRPr b="0" i="0">
                <a:solidFill>
                  <a:schemeClr val="accent1"/>
                </a:solidFill>
                <a:latin typeface="Arial" panose="020B0604020202020204" pitchFamily="34" charset="0"/>
                <a:ea typeface="Arial" panose="020B0604020202020204" pitchFamily="34" charset="0"/>
                <a:cs typeface="Arial" panose="020B0604020202020204" pitchFamily="34" charset="0"/>
              </a:defRPr>
            </a:lvl2pPr>
            <a:lvl3pPr marL="840296" indent="-224361">
              <a:buFont typeface="Arial" charset="0"/>
              <a:buChar char="•"/>
              <a:defRPr b="0" i="0">
                <a:solidFill>
                  <a:schemeClr val="accent1"/>
                </a:solidFill>
                <a:latin typeface="Dax Offc Pro" panose="020B0504030101020102" pitchFamily="34" charset="0"/>
                <a:ea typeface="Dax Offc Pro" panose="020B0504030101020102" pitchFamily="34" charset="0"/>
                <a:cs typeface="Arial" charset="0"/>
              </a:defRPr>
            </a:lvl3pPr>
            <a:lvl4pPr marL="1142971" indent="-220128">
              <a:buFont typeface="Lucida Grande"/>
              <a:buChar char="–"/>
              <a:defRPr b="0" i="0">
                <a:solidFill>
                  <a:schemeClr val="accent1"/>
                </a:solidFill>
                <a:latin typeface="Dax Offc Pro" panose="020B0504030101020102" pitchFamily="34" charset="0"/>
                <a:ea typeface="Dax Offc Pro" panose="020B0504030101020102" pitchFamily="34" charset="0"/>
                <a:cs typeface="Arial" charset="0"/>
              </a:defRPr>
            </a:lvl4pPr>
            <a:lvl5pPr marL="1595927" indent="-150280">
              <a:buClr>
                <a:schemeClr val="accent2"/>
              </a:buClr>
              <a:defRPr b="0" i="0">
                <a:solidFill>
                  <a:schemeClr val="accent1"/>
                </a:solidFill>
                <a:latin typeface="Dax Offc Pro" panose="020B0504030101020102" pitchFamily="34" charset="0"/>
                <a:ea typeface="Dax Offc Pro" panose="020B0504030101020102" pitchFamily="34" charset="0"/>
                <a:cs typeface="Arial" charset="0"/>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Content Placeholder 6"/>
          <p:cNvSpPr>
            <a:spLocks noGrp="1"/>
          </p:cNvSpPr>
          <p:nvPr>
            <p:ph sz="quarter" idx="11"/>
          </p:nvPr>
        </p:nvSpPr>
        <p:spPr>
          <a:xfrm>
            <a:off x="551007" y="1158240"/>
            <a:ext cx="5364480" cy="4544219"/>
          </a:xfrm>
          <a:prstGeom prst="rect">
            <a:avLst/>
          </a:prstGeom>
        </p:spPr>
        <p:txBody>
          <a:bodyPr vert="horz"/>
          <a:lstStyle>
            <a:lvl1pPr marL="230712" indent="-230712">
              <a:spcBef>
                <a:spcPts val="2400"/>
              </a:spcBef>
              <a:buSzPct val="100000"/>
              <a:buFont typeface="LucidaGrande" charset="0"/>
              <a:buChar char="•"/>
              <a:defRPr b="0" i="0">
                <a:solidFill>
                  <a:schemeClr val="accent1"/>
                </a:solidFill>
                <a:latin typeface="+mn-lt"/>
                <a:ea typeface="Dax Offc Pro" panose="020B0504030101020102" pitchFamily="34" charset="0"/>
                <a:cs typeface="Dax Offc Pro" panose="020B0504030101020102" pitchFamily="34" charset="0"/>
              </a:defRPr>
            </a:lvl1pPr>
            <a:lvl2pPr marL="529153" indent="-222245">
              <a:buClr>
                <a:schemeClr val="accent2"/>
              </a:buClr>
              <a:buFont typeface="Lucida Grande"/>
              <a:buChar char="–"/>
              <a:defRPr b="0" i="0">
                <a:solidFill>
                  <a:schemeClr val="accent1"/>
                </a:solidFill>
                <a:latin typeface="Arial" panose="020B0604020202020204" pitchFamily="34" charset="0"/>
                <a:ea typeface="Arial" panose="020B0604020202020204" pitchFamily="34" charset="0"/>
                <a:cs typeface="Arial" panose="020B0604020202020204" pitchFamily="34" charset="0"/>
              </a:defRPr>
            </a:lvl2pPr>
            <a:lvl3pPr marL="840296" indent="-224361">
              <a:buFont typeface="Arial" charset="0"/>
              <a:buChar char="•"/>
              <a:defRPr b="0" i="0">
                <a:solidFill>
                  <a:schemeClr val="accent1"/>
                </a:solidFill>
                <a:latin typeface="Dax Offc Pro" panose="020B0504030101020102" pitchFamily="34" charset="0"/>
                <a:ea typeface="Dax Offc Pro" panose="020B0504030101020102" pitchFamily="34" charset="0"/>
                <a:cs typeface="Arial" charset="0"/>
              </a:defRPr>
            </a:lvl3pPr>
            <a:lvl4pPr marL="1142971" indent="-220128">
              <a:buFont typeface="Lucida Grande"/>
              <a:buChar char="–"/>
              <a:defRPr b="0" i="0">
                <a:solidFill>
                  <a:schemeClr val="accent1"/>
                </a:solidFill>
                <a:latin typeface="Dax Offc Pro" panose="020B0504030101020102" pitchFamily="34" charset="0"/>
                <a:ea typeface="Dax Offc Pro" panose="020B0504030101020102" pitchFamily="34" charset="0"/>
                <a:cs typeface="Arial" charset="0"/>
              </a:defRPr>
            </a:lvl4pPr>
            <a:lvl5pPr marL="1595927" indent="-150280">
              <a:buClr>
                <a:schemeClr val="accent2"/>
              </a:buClr>
              <a:defRPr b="0" i="0">
                <a:solidFill>
                  <a:schemeClr val="accent1"/>
                </a:solidFill>
                <a:latin typeface="Dax Offc Pro" panose="020B0504030101020102" pitchFamily="34" charset="0"/>
                <a:ea typeface="Dax Offc Pro" panose="020B0504030101020102" pitchFamily="34" charset="0"/>
                <a:cs typeface="Arial" charset="0"/>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4440549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ontent Large righ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p:spPr>
        <p:txBody>
          <a:bodyPr vert="horz" wrap="square" lIns="68591" tIns="34296" rIns="68591" bIns="34296" numCol="1" anchor="ctr" anchorCtr="0" compatLnSpc="1">
            <a:prstTxWarp prst="textNoShape">
              <a:avLst/>
            </a:prstTxWarp>
          </a:bodyPr>
          <a:lstStyle>
            <a:lvl1pPr>
              <a:defRPr lang="en-US" dirty="0"/>
            </a:lvl1pPr>
          </a:lstStyle>
          <a:p>
            <a:pPr marL="0" lvl="0" defTabSz="761981" fontAlgn="base">
              <a:lnSpc>
                <a:spcPct val="85000"/>
              </a:lnSpc>
              <a:spcAft>
                <a:spcPct val="0"/>
              </a:spcAft>
            </a:pPr>
            <a:r>
              <a:rPr lang="en-CA"/>
              <a:t>Click to edit Master title style</a:t>
            </a:r>
            <a:endParaRPr lang="en-US"/>
          </a:p>
        </p:txBody>
      </p:sp>
      <p:sp>
        <p:nvSpPr>
          <p:cNvPr id="6" name="Content Placeholder 6"/>
          <p:cNvSpPr>
            <a:spLocks noGrp="1"/>
          </p:cNvSpPr>
          <p:nvPr>
            <p:ph sz="quarter" idx="10"/>
          </p:nvPr>
        </p:nvSpPr>
        <p:spPr>
          <a:xfrm>
            <a:off x="4563807" y="1158243"/>
            <a:ext cx="6960000" cy="4544217"/>
          </a:xfrm>
          <a:prstGeom prst="rect">
            <a:avLst/>
          </a:prstGeom>
        </p:spPr>
        <p:txBody>
          <a:bodyPr vert="horz"/>
          <a:lstStyle>
            <a:lvl1pPr marL="230712" indent="-230712">
              <a:spcBef>
                <a:spcPts val="2400"/>
              </a:spcBef>
              <a:buSzPct val="100000"/>
              <a:buFont typeface="LucidaGrande" charset="0"/>
              <a:buChar char="•"/>
              <a:defRPr b="0" i="0">
                <a:solidFill>
                  <a:schemeClr val="accent1"/>
                </a:solidFill>
                <a:latin typeface="+mn-lt"/>
                <a:ea typeface="Dax Offc Pro" panose="020B0504030101020102" pitchFamily="34" charset="0"/>
                <a:cs typeface="Dax Offc Pro" panose="020B0504030101020102" pitchFamily="34" charset="0"/>
              </a:defRPr>
            </a:lvl1pPr>
            <a:lvl2pPr marL="529153" indent="-222245">
              <a:buClr>
                <a:schemeClr val="accent2"/>
              </a:buClr>
              <a:buFont typeface="Lucida Grande"/>
              <a:buChar char="–"/>
              <a:defRPr b="0" i="0">
                <a:solidFill>
                  <a:schemeClr val="accent1"/>
                </a:solidFill>
                <a:latin typeface="Arial" panose="020B0604020202020204" pitchFamily="34" charset="0"/>
                <a:ea typeface="Arial" panose="020B0604020202020204" pitchFamily="34" charset="0"/>
                <a:cs typeface="Arial" panose="020B0604020202020204" pitchFamily="34" charset="0"/>
              </a:defRPr>
            </a:lvl2pPr>
            <a:lvl3pPr marL="840296" indent="-224361">
              <a:buFont typeface="Arial" charset="0"/>
              <a:buChar char="•"/>
              <a:defRPr b="0" i="0">
                <a:solidFill>
                  <a:schemeClr val="accent1"/>
                </a:solidFill>
                <a:latin typeface="Dax Offc Pro" panose="020B0504030101020102" pitchFamily="34" charset="0"/>
                <a:ea typeface="Dax Offc Pro" panose="020B0504030101020102" pitchFamily="34" charset="0"/>
                <a:cs typeface="Arial" charset="0"/>
              </a:defRPr>
            </a:lvl3pPr>
            <a:lvl4pPr marL="1142971" indent="-220128">
              <a:buFont typeface="Lucida Grande"/>
              <a:buChar char="–"/>
              <a:defRPr b="0" i="0">
                <a:solidFill>
                  <a:schemeClr val="accent1"/>
                </a:solidFill>
                <a:latin typeface="Dax Offc Pro" panose="020B0504030101020102" pitchFamily="34" charset="0"/>
                <a:ea typeface="Dax Offc Pro" panose="020B0504030101020102" pitchFamily="34" charset="0"/>
                <a:cs typeface="Arial" charset="0"/>
              </a:defRPr>
            </a:lvl4pPr>
            <a:lvl5pPr marL="1595927" indent="-150280">
              <a:buClr>
                <a:schemeClr val="accent2"/>
              </a:buClr>
              <a:defRPr b="0" i="0">
                <a:solidFill>
                  <a:schemeClr val="accent1"/>
                </a:solidFill>
                <a:latin typeface="Dax Offc Pro" panose="020B0504030101020102" pitchFamily="34" charset="0"/>
                <a:ea typeface="Dax Offc Pro" panose="020B0504030101020102" pitchFamily="34" charset="0"/>
                <a:cs typeface="Arial" charset="0"/>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Content Placeholder 6"/>
          <p:cNvSpPr>
            <a:spLocks noGrp="1"/>
          </p:cNvSpPr>
          <p:nvPr>
            <p:ph sz="quarter" idx="11"/>
          </p:nvPr>
        </p:nvSpPr>
        <p:spPr>
          <a:xfrm>
            <a:off x="551007" y="1158243"/>
            <a:ext cx="3840000" cy="4544217"/>
          </a:xfrm>
          <a:prstGeom prst="rect">
            <a:avLst/>
          </a:prstGeom>
        </p:spPr>
        <p:txBody>
          <a:bodyPr vert="horz"/>
          <a:lstStyle>
            <a:lvl1pPr marL="230712" indent="-230712">
              <a:spcBef>
                <a:spcPts val="2400"/>
              </a:spcBef>
              <a:buSzPct val="100000"/>
              <a:buFont typeface="LucidaGrande" charset="0"/>
              <a:buChar char="•"/>
              <a:defRPr b="0" i="0">
                <a:solidFill>
                  <a:schemeClr val="accent1"/>
                </a:solidFill>
                <a:latin typeface="+mn-lt"/>
                <a:ea typeface="Dax Offc Pro" panose="020B0504030101020102" pitchFamily="34" charset="0"/>
                <a:cs typeface="Dax Offc Pro" panose="020B0504030101020102" pitchFamily="34" charset="0"/>
              </a:defRPr>
            </a:lvl1pPr>
            <a:lvl2pPr marL="529153" indent="-222245">
              <a:buClr>
                <a:schemeClr val="accent2"/>
              </a:buClr>
              <a:buFont typeface="Lucida Grande"/>
              <a:buChar char="–"/>
              <a:defRPr b="0" i="0">
                <a:solidFill>
                  <a:schemeClr val="accent1"/>
                </a:solidFill>
                <a:latin typeface="Arial" panose="020B0604020202020204" pitchFamily="34" charset="0"/>
                <a:ea typeface="Arial" panose="020B0604020202020204" pitchFamily="34" charset="0"/>
                <a:cs typeface="Arial" panose="020B0604020202020204" pitchFamily="34" charset="0"/>
              </a:defRPr>
            </a:lvl2pPr>
            <a:lvl3pPr marL="840296" indent="-224361">
              <a:buFont typeface="Arial" charset="0"/>
              <a:buChar char="•"/>
              <a:defRPr b="0" i="0">
                <a:solidFill>
                  <a:schemeClr val="accent1"/>
                </a:solidFill>
                <a:latin typeface="Dax Offc Pro" panose="020B0504030101020102" pitchFamily="34" charset="0"/>
                <a:ea typeface="Dax Offc Pro" panose="020B0504030101020102" pitchFamily="34" charset="0"/>
                <a:cs typeface="Arial" charset="0"/>
              </a:defRPr>
            </a:lvl3pPr>
            <a:lvl4pPr marL="1142971" indent="-220128">
              <a:buFont typeface="Lucida Grande"/>
              <a:buChar char="–"/>
              <a:defRPr b="0" i="0">
                <a:solidFill>
                  <a:schemeClr val="accent1"/>
                </a:solidFill>
                <a:latin typeface="Dax Offc Pro" panose="020B0504030101020102" pitchFamily="34" charset="0"/>
                <a:ea typeface="Dax Offc Pro" panose="020B0504030101020102" pitchFamily="34" charset="0"/>
                <a:cs typeface="Arial" charset="0"/>
              </a:defRPr>
            </a:lvl4pPr>
            <a:lvl5pPr marL="1595927" indent="-150280">
              <a:buClr>
                <a:schemeClr val="accent2"/>
              </a:buClr>
              <a:defRPr b="0" i="0">
                <a:solidFill>
                  <a:schemeClr val="accent1"/>
                </a:solidFill>
                <a:latin typeface="Dax Offc Pro" panose="020B0504030101020102" pitchFamily="34" charset="0"/>
                <a:ea typeface="Dax Offc Pro" panose="020B0504030101020102" pitchFamily="34" charset="0"/>
                <a:cs typeface="Arial" charset="0"/>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3460760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2" name="Title 1"/>
          <p:cNvSpPr>
            <a:spLocks noGrp="1"/>
          </p:cNvSpPr>
          <p:nvPr>
            <p:ph type="ctrTitle"/>
          </p:nvPr>
        </p:nvSpPr>
        <p:spPr>
          <a:xfrm>
            <a:off x="609600" y="1219208"/>
            <a:ext cx="10972800" cy="1523999"/>
          </a:xfrm>
        </p:spPr>
        <p:txBody>
          <a:bodyPr anchor="b" anchorCtr="0"/>
          <a:lstStyle>
            <a:lvl1pPr>
              <a:defRPr sz="4200" b="0">
                <a:solidFill>
                  <a:srgbClr val="0079C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09600" y="3352806"/>
            <a:ext cx="7924800" cy="838201"/>
          </a:xfrm>
        </p:spPr>
        <p:txBody>
          <a:bodyPr/>
          <a:lstStyle>
            <a:lvl1pPr marL="0" indent="0" algn="l">
              <a:spcBef>
                <a:spcPts val="0"/>
              </a:spcBef>
              <a:buNone/>
              <a:defRPr sz="16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
        <p:nvSpPr>
          <p:cNvPr id="12" name="Line 19"/>
          <p:cNvSpPr>
            <a:spLocks noChangeShapeType="1"/>
          </p:cNvSpPr>
          <p:nvPr userDrawn="1"/>
        </p:nvSpPr>
        <p:spPr bwMode="auto">
          <a:xfrm>
            <a:off x="609600" y="3048000"/>
            <a:ext cx="10972800" cy="0"/>
          </a:xfrm>
          <a:prstGeom prst="line">
            <a:avLst/>
          </a:prstGeom>
          <a:noFill/>
          <a:ln w="9525">
            <a:solidFill>
              <a:srgbClr val="CACACA"/>
            </a:solidFill>
            <a:round/>
            <a:headEnd/>
            <a:tailEnd/>
          </a:ln>
          <a:extLst>
            <a:ext uri="{909E8E84-426E-40DD-AFC4-6F175D3DCCD1}">
              <a14:hiddenFill xmlns:a14="http://schemas.microsoft.com/office/drawing/2010/main">
                <a:noFill/>
              </a14:hiddenFill>
            </a:ext>
          </a:extLst>
        </p:spPr>
        <p:txBody>
          <a:bodyPr wrap="none" anchor="ctr"/>
          <a:lstStyle/>
          <a:p>
            <a:endParaRPr lang="en-US" sz="1900">
              <a:solidFill>
                <a:prstClr val="black"/>
              </a:solidFill>
            </a:endParaRPr>
          </a:p>
        </p:txBody>
      </p:sp>
    </p:spTree>
    <p:extLst>
      <p:ext uri="{BB962C8B-B14F-4D97-AF65-F5344CB8AC3E}">
        <p14:creationId xmlns:p14="http://schemas.microsoft.com/office/powerpoint/2010/main" val="32610432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87696"/>
          </a:xfrm>
          <a:prstGeom prst="rect">
            <a:avLst/>
          </a:prstGeom>
        </p:spPr>
      </p:pic>
      <p:sp>
        <p:nvSpPr>
          <p:cNvPr id="7" name="Oval 6"/>
          <p:cNvSpPr/>
          <p:nvPr userDrawn="1"/>
        </p:nvSpPr>
        <p:spPr>
          <a:xfrm>
            <a:off x="5384800" y="2626112"/>
            <a:ext cx="4572000" cy="3429000"/>
          </a:xfrm>
          <a:prstGeom prst="ellipse">
            <a:avLst/>
          </a:prstGeom>
          <a:solidFill>
            <a:srgbClr val="0079C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nvGrpSpPr>
          <p:cNvPr id="13" name="Group 12"/>
          <p:cNvGrpSpPr/>
          <p:nvPr userDrawn="1"/>
        </p:nvGrpSpPr>
        <p:grpSpPr>
          <a:xfrm>
            <a:off x="625201" y="288832"/>
            <a:ext cx="6117291"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900">
                <a:solidFill>
                  <a:prstClr val="white"/>
                </a:solidFill>
              </a:endParaRPr>
            </a:p>
          </p:txBody>
        </p:sp>
      </p:grpSp>
      <p:sp>
        <p:nvSpPr>
          <p:cNvPr id="2" name="Title 1"/>
          <p:cNvSpPr>
            <a:spLocks noGrp="1"/>
          </p:cNvSpPr>
          <p:nvPr>
            <p:ph type="ctrTitle"/>
          </p:nvPr>
        </p:nvSpPr>
        <p:spPr>
          <a:xfrm>
            <a:off x="1625600" y="1219208"/>
            <a:ext cx="4165599" cy="2666999"/>
          </a:xfrm>
        </p:spPr>
        <p:txBody>
          <a:bodyPr/>
          <a:lstStyle>
            <a:lvl1pPr>
              <a:defRPr sz="3200" b="0">
                <a:solidFill>
                  <a:srgbClr val="FFFFFF"/>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6580076" y="3733806"/>
            <a:ext cx="2959005" cy="914401"/>
          </a:xfrm>
        </p:spPr>
        <p:txBody>
          <a:bodyPr anchor="ctr" anchorCtr="0"/>
          <a:lstStyle>
            <a:lvl1pPr marL="0" indent="0" algn="l">
              <a:spcBef>
                <a:spcPts val="0"/>
              </a:spcBef>
              <a:buNone/>
              <a:defRPr sz="16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65167"/>
            <a:ext cx="12192000" cy="1700784"/>
          </a:xfrm>
          <a:prstGeom prst="rect">
            <a:avLst/>
          </a:prstGeom>
        </p:spPr>
      </p:pic>
      <p:sp>
        <p:nvSpPr>
          <p:cNvPr id="4" name="Date Placeholder 3"/>
          <p:cNvSpPr>
            <a:spLocks noGrp="1"/>
          </p:cNvSpPr>
          <p:nvPr>
            <p:ph type="dt" sz="half" idx="10"/>
          </p:nvPr>
        </p:nvSpPr>
        <p:spPr>
          <a:xfrm>
            <a:off x="8534400" y="5926259"/>
            <a:ext cx="3048000" cy="501650"/>
          </a:xfrm>
          <a:prstGeom prst="rect">
            <a:avLst/>
          </a:prstGeom>
        </p:spPr>
        <p:txBody>
          <a:bodyPr lIns="0" tIns="0" rIns="0" bIns="0" anchor="ctr" anchorCtr="0"/>
          <a:lstStyle>
            <a:lvl1pPr algn="r">
              <a:defRPr sz="1200">
                <a:solidFill>
                  <a:srgbClr val="FFFFFF"/>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86AB923B-19CD-554A-A7CB-5C782A182CE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409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9" Type="http://schemas.openxmlformats.org/officeDocument/2006/relationships/image" Target="../media/image8.png"/><Relationship Id="rId3" Type="http://schemas.openxmlformats.org/officeDocument/2006/relationships/slideLayout" Target="../slideLayouts/slideLayout109.xml"/><Relationship Id="rId21" Type="http://schemas.openxmlformats.org/officeDocument/2006/relationships/slideLayout" Target="../slideLayouts/slideLayout127.xml"/><Relationship Id="rId34" Type="http://schemas.openxmlformats.org/officeDocument/2006/relationships/slideLayout" Target="../slideLayouts/slideLayout140.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slideLayout" Target="../slideLayouts/slideLayout139.xml"/><Relationship Id="rId38" Type="http://schemas.openxmlformats.org/officeDocument/2006/relationships/theme" Target="../theme/theme10.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slideLayout" Target="../slideLayouts/slideLayout135.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slideLayout" Target="../slideLayouts/slideLayout138.xml"/><Relationship Id="rId37" Type="http://schemas.openxmlformats.org/officeDocument/2006/relationships/slideLayout" Target="../slideLayouts/slideLayout143.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36" Type="http://schemas.openxmlformats.org/officeDocument/2006/relationships/slideLayout" Target="../slideLayouts/slideLayout142.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slideLayout" Target="../slideLayouts/slideLayout137.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 Id="rId35" Type="http://schemas.openxmlformats.org/officeDocument/2006/relationships/slideLayout" Target="../slideLayouts/slideLayout1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image" Target="../media/image24.wmf"/><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10" Type="http://schemas.openxmlformats.org/officeDocument/2006/relationships/slideLayout" Target="../slideLayouts/slideLayout153.xml"/><Relationship Id="rId19" Type="http://schemas.openxmlformats.org/officeDocument/2006/relationships/theme" Target="../theme/theme11.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image" Target="../media/image8.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5.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image" Target="../media/image22.jpeg"/><Relationship Id="rId5" Type="http://schemas.openxmlformats.org/officeDocument/2006/relationships/slideLayout" Target="../slideLayouts/slideLayout72.xml"/><Relationship Id="rId10" Type="http://schemas.openxmlformats.org/officeDocument/2006/relationships/theme" Target="../theme/theme6.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10" Type="http://schemas.openxmlformats.org/officeDocument/2006/relationships/theme" Target="../theme/theme7.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10" Type="http://schemas.openxmlformats.org/officeDocument/2006/relationships/theme" Target="../theme/theme9.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649B4-EC0C-7146-B1E5-16980EA2C366}"/>
              </a:ext>
            </a:extLst>
          </p:cNvPr>
          <p:cNvSpPr>
            <a:spLocks noGrp="1"/>
          </p:cNvSpPr>
          <p:nvPr>
            <p:ph type="title"/>
          </p:nvPr>
        </p:nvSpPr>
        <p:spPr>
          <a:xfrm>
            <a:off x="838200" y="365125"/>
            <a:ext cx="10515600" cy="1325563"/>
          </a:xfrm>
          <a:prstGeom prst="rect">
            <a:avLst/>
          </a:prstGeom>
        </p:spPr>
        <p:txBody>
          <a:bodyPr vert="horz" lIns="91430" tIns="45718" rIns="91430" bIns="45718"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8259792-F789-514B-B450-7DFC9B13038F}"/>
              </a:ext>
            </a:extLst>
          </p:cNvPr>
          <p:cNvSpPr>
            <a:spLocks noGrp="1"/>
          </p:cNvSpPr>
          <p:nvPr>
            <p:ph type="body" idx="1"/>
          </p:nvPr>
        </p:nvSpPr>
        <p:spPr>
          <a:xfrm>
            <a:off x="838200" y="1825624"/>
            <a:ext cx="10515600" cy="4351339"/>
          </a:xfrm>
          <a:prstGeom prst="rect">
            <a:avLst/>
          </a:prstGeom>
        </p:spPr>
        <p:txBody>
          <a:bodyPr vert="horz" lIns="91430" tIns="45718" rIns="91430"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A71354-6E86-124A-93CF-A1E2695257BE}"/>
              </a:ext>
            </a:extLst>
          </p:cNvPr>
          <p:cNvSpPr>
            <a:spLocks noGrp="1"/>
          </p:cNvSpPr>
          <p:nvPr>
            <p:ph type="dt" sz="half" idx="2"/>
          </p:nvPr>
        </p:nvSpPr>
        <p:spPr>
          <a:xfrm>
            <a:off x="838200" y="6356352"/>
            <a:ext cx="2743200" cy="365125"/>
          </a:xfrm>
          <a:prstGeom prst="rect">
            <a:avLst/>
          </a:prstGeom>
        </p:spPr>
        <p:txBody>
          <a:bodyPr vert="horz" lIns="91430" tIns="45718" rIns="91430" bIns="45718" rtlCol="0" anchor="ctr"/>
          <a:lstStyle>
            <a:lvl1pPr algn="l">
              <a:defRPr sz="1200">
                <a:solidFill>
                  <a:schemeClr val="tx1">
                    <a:tint val="75000"/>
                  </a:schemeClr>
                </a:solidFill>
              </a:defRPr>
            </a:lvl1pPr>
          </a:lstStyle>
          <a:p>
            <a:fld id="{188FAC8C-B927-0947-A899-CE2C1BE349BF}" type="datetimeFigureOut">
              <a:rPr lang="en-US" smtClean="0"/>
              <a:t>8/2/2023</a:t>
            </a:fld>
            <a:endParaRPr lang="en-US"/>
          </a:p>
        </p:txBody>
      </p:sp>
      <p:sp>
        <p:nvSpPr>
          <p:cNvPr id="5" name="Footer Placeholder 4">
            <a:extLst>
              <a:ext uri="{FF2B5EF4-FFF2-40B4-BE49-F238E27FC236}">
                <a16:creationId xmlns:a16="http://schemas.microsoft.com/office/drawing/2014/main" id="{EC9EA705-808C-5B42-83B1-9E5BAB7299B5}"/>
              </a:ext>
            </a:extLst>
          </p:cNvPr>
          <p:cNvSpPr>
            <a:spLocks noGrp="1"/>
          </p:cNvSpPr>
          <p:nvPr>
            <p:ph type="ftr" sz="quarter" idx="3"/>
          </p:nvPr>
        </p:nvSpPr>
        <p:spPr>
          <a:xfrm>
            <a:off x="4038600" y="6356352"/>
            <a:ext cx="4114800" cy="365125"/>
          </a:xfrm>
          <a:prstGeom prst="rect">
            <a:avLst/>
          </a:prstGeom>
        </p:spPr>
        <p:txBody>
          <a:bodyPr vert="horz" lIns="91430" tIns="45718" rIns="91430" bIns="45718"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0E721C-8577-3944-BD52-8C94D96E2560}"/>
              </a:ext>
            </a:extLst>
          </p:cNvPr>
          <p:cNvSpPr>
            <a:spLocks noGrp="1"/>
          </p:cNvSpPr>
          <p:nvPr>
            <p:ph type="sldNum" sz="quarter" idx="4"/>
          </p:nvPr>
        </p:nvSpPr>
        <p:spPr>
          <a:xfrm>
            <a:off x="8610600" y="6356352"/>
            <a:ext cx="2743200" cy="365125"/>
          </a:xfrm>
          <a:prstGeom prst="rect">
            <a:avLst/>
          </a:prstGeom>
        </p:spPr>
        <p:txBody>
          <a:bodyPr vert="horz" lIns="91430" tIns="45718" rIns="91430" bIns="45718" rtlCol="0" anchor="ctr"/>
          <a:lstStyle>
            <a:lvl1pPr algn="r">
              <a:defRPr sz="1200">
                <a:solidFill>
                  <a:schemeClr val="tx1">
                    <a:tint val="75000"/>
                  </a:schemeClr>
                </a:solidFill>
              </a:defRPr>
            </a:lvl1pPr>
          </a:lstStyle>
          <a:p>
            <a:fld id="{1AB04101-27C3-3447-AB51-51E467C673D9}" type="slidenum">
              <a:rPr lang="en-US" smtClean="0"/>
              <a:t>‹#›</a:t>
            </a:fld>
            <a:endParaRPr lang="en-US"/>
          </a:p>
        </p:txBody>
      </p:sp>
    </p:spTree>
    <p:extLst>
      <p:ext uri="{BB962C8B-B14F-4D97-AF65-F5344CB8AC3E}">
        <p14:creationId xmlns:p14="http://schemas.microsoft.com/office/powerpoint/2010/main" val="172101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4035" r:id="rId12"/>
  </p:sldLayoutIdLst>
  <p:txStyles>
    <p:titleStyle>
      <a:lvl1pPr algn="l" defTabSz="914286"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73" indent="-228573" algn="l" defTabSz="914286"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18" indent="-228573" algn="l" defTabSz="914286"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858" indent="-228573"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00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4pPr>
      <a:lvl5pPr marL="205714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5pPr>
      <a:lvl6pPr marL="2514286"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528" y="219457"/>
            <a:ext cx="11358880" cy="865273"/>
          </a:xfrm>
          <a:prstGeom prst="rect">
            <a:avLst/>
          </a:prstGeom>
          <a:ln w="3175">
            <a:noFill/>
            <a:prstDash val="dash"/>
          </a:ln>
        </p:spPr>
        <p:txBody>
          <a:bodyPr vert="horz" lIns="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414528" y="1371601"/>
            <a:ext cx="11367253" cy="4300151"/>
          </a:xfrm>
          <a:prstGeom prst="rect">
            <a:avLst/>
          </a:prstGeom>
          <a:ln>
            <a:noFill/>
          </a:ln>
        </p:spPr>
        <p:txBody>
          <a:bodyPr vert="horz" lIns="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46121" y="-180"/>
            <a:ext cx="2039487" cy="206650"/>
          </a:xfrm>
          <a:prstGeom prst="rect">
            <a:avLst/>
          </a:prstGeom>
        </p:spPr>
        <p:txBody>
          <a:bodyPr vert="horz" lIns="91440" tIns="0" rIns="0" bIns="0" rtlCol="0" anchor="ctr"/>
          <a:lstStyle>
            <a:lvl1pPr algn="r">
              <a:defRPr sz="900">
                <a:solidFill>
                  <a:schemeClr val="tx1">
                    <a:tint val="75000"/>
                  </a:schemeClr>
                </a:solidFill>
              </a:defRPr>
            </a:lvl1pPr>
          </a:lstStyle>
          <a:p>
            <a:fld id="{3E460953-4938-4CD7-80A2-F7D489EDB75A}" type="datetime1">
              <a:rPr lang="en-US" smtClean="0"/>
              <a:t>8/2/2023</a:t>
            </a:fld>
            <a:endParaRPr lang="en-US"/>
          </a:p>
        </p:txBody>
      </p:sp>
      <p:sp>
        <p:nvSpPr>
          <p:cNvPr id="5" name="Footer Placeholder 4"/>
          <p:cNvSpPr>
            <a:spLocks noGrp="1"/>
          </p:cNvSpPr>
          <p:nvPr>
            <p:ph type="ftr" sz="quarter" idx="3"/>
          </p:nvPr>
        </p:nvSpPr>
        <p:spPr>
          <a:xfrm>
            <a:off x="3438176" y="211657"/>
            <a:ext cx="7733456" cy="365113"/>
          </a:xfrm>
          <a:prstGeom prst="rect">
            <a:avLst/>
          </a:prstGeom>
        </p:spPr>
        <p:txBody>
          <a:bodyPr vert="horz" lIns="0" tIns="0" rIns="0" bIns="0" rtlCol="0" anchor="b"/>
          <a:lstStyle>
            <a:lvl1pPr algn="r">
              <a:defRPr sz="900">
                <a:solidFill>
                  <a:schemeClr val="tx1">
                    <a:tint val="75000"/>
                  </a:schemeClr>
                </a:solidFill>
              </a:defRPr>
            </a:lvl1pPr>
          </a:lstStyle>
          <a:p>
            <a:r>
              <a:rPr lang="en-US"/>
              <a:t>To change, turn on or off footer: Inset &gt; Header &amp; Footer &gt; Enter / change text &gt; Click Apply All. </a:t>
            </a:r>
          </a:p>
        </p:txBody>
      </p:sp>
      <p:sp>
        <p:nvSpPr>
          <p:cNvPr id="6" name="Slide Number Placeholder 5"/>
          <p:cNvSpPr>
            <a:spLocks noGrp="1"/>
          </p:cNvSpPr>
          <p:nvPr>
            <p:ph type="sldNum" sz="quarter" idx="4"/>
          </p:nvPr>
        </p:nvSpPr>
        <p:spPr>
          <a:xfrm>
            <a:off x="11214812" y="211656"/>
            <a:ext cx="570795" cy="373694"/>
          </a:xfrm>
          <a:prstGeom prst="rect">
            <a:avLst/>
          </a:prstGeom>
        </p:spPr>
        <p:txBody>
          <a:bodyPr vert="horz" lIns="91440" tIns="0" rIns="0" bIns="0" rtlCol="0" anchor="b"/>
          <a:lstStyle>
            <a:lvl1pPr algn="r">
              <a:defRPr sz="1050">
                <a:solidFill>
                  <a:schemeClr val="tx1"/>
                </a:solidFill>
              </a:defRPr>
            </a:lvl1pPr>
          </a:lstStyle>
          <a:p>
            <a:fld id="{5246FB18-5DF1-419A-B975-14AFDDD65B9F}" type="slidenum">
              <a:rPr lang="en-US" smtClean="0"/>
              <a:pPr/>
              <a:t>‹#›</a:t>
            </a:fld>
            <a:endParaRPr lang="en-US"/>
          </a:p>
        </p:txBody>
      </p:sp>
      <p:cxnSp>
        <p:nvCxnSpPr>
          <p:cNvPr id="7" name="Straight Connector 6"/>
          <p:cNvCxnSpPr/>
          <p:nvPr userDrawn="1"/>
        </p:nvCxnSpPr>
        <p:spPr>
          <a:xfrm>
            <a:off x="-395621" y="219293"/>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95621"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95621"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5621" y="342975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95621" y="609088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flipH="1" flipV="1">
            <a:off x="258035"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flipH="1" flipV="1">
            <a:off x="5947642"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flipH="1" flipV="1">
            <a:off x="11637249"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2192000" y="218663"/>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192000"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2192000"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2192000" y="342975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192000" y="609521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2192000"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hidden="1"/>
          <p:cNvSpPr txBox="1"/>
          <p:nvPr userDrawn="1"/>
        </p:nvSpPr>
        <p:spPr>
          <a:xfrm>
            <a:off x="12287024" y="5979162"/>
            <a:ext cx="1706880" cy="142555"/>
          </a:xfrm>
          <a:prstGeom prst="rect">
            <a:avLst/>
          </a:prstGeom>
          <a:noFill/>
        </p:spPr>
        <p:txBody>
          <a:bodyPr wrap="square" lIns="0" tIns="0" rIns="0" bIns="0" rtlCol="0">
            <a:noAutofit/>
          </a:bodyPr>
          <a:lstStyle/>
          <a:p>
            <a:pPr algn="l"/>
            <a:r>
              <a:rPr lang="en-US" sz="800" dirty="0">
                <a:solidFill>
                  <a:schemeClr val="bg2">
                    <a:lumMod val="75000"/>
                  </a:schemeClr>
                </a:solidFill>
                <a:latin typeface="Arial Narrow" panose="020B0606020202030204" pitchFamily="34" charset="0"/>
              </a:rPr>
              <a:t>No content below the line</a:t>
            </a:r>
          </a:p>
        </p:txBody>
      </p:sp>
      <p:sp>
        <p:nvSpPr>
          <p:cNvPr id="30" name="TextBox 29" hidden="1"/>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bg2">
                    <a:lumMod val="75000"/>
                  </a:schemeClr>
                </a:solidFill>
                <a:latin typeface="Arial Narrow" panose="020B0606020202030204" pitchFamily="34" charset="0"/>
              </a:rPr>
              <a:t>No content below the line</a:t>
            </a:r>
          </a:p>
        </p:txBody>
      </p:sp>
      <p:sp>
        <p:nvSpPr>
          <p:cNvPr id="19" name="Rectangle 18"/>
          <p:cNvSpPr/>
          <p:nvPr userDrawn="1"/>
        </p:nvSpPr>
        <p:spPr>
          <a:xfrm>
            <a:off x="12287025" y="-4042"/>
            <a:ext cx="1386247" cy="179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endParaRPr lang="en-US" sz="1000"/>
          </a:p>
        </p:txBody>
      </p:sp>
      <p:pic>
        <p:nvPicPr>
          <p:cNvPr id="74" name="Indices"/>
          <p:cNvPicPr>
            <a:picLocks noChangeAspect="1"/>
          </p:cNvPicPr>
          <p:nvPr userDrawn="1"/>
        </p:nvPicPr>
        <p:blipFill>
          <a:blip r:embed="rId39"/>
          <a:stretch>
            <a:fillRect/>
          </a:stretch>
        </p:blipFill>
        <p:spPr>
          <a:xfrm>
            <a:off x="277513" y="6124107"/>
            <a:ext cx="1708568" cy="636375"/>
          </a:xfrm>
          <a:prstGeom prst="rect">
            <a:avLst/>
          </a:prstGeom>
        </p:spPr>
      </p:pic>
      <p:sp>
        <p:nvSpPr>
          <p:cNvPr id="70" name="Rectangle 69"/>
          <p:cNvSpPr/>
          <p:nvPr userDrawn="1"/>
        </p:nvSpPr>
        <p:spPr>
          <a:xfrm>
            <a:off x="-3945" y="6873240"/>
            <a:ext cx="12192000" cy="3428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err="1">
              <a:solidFill>
                <a:schemeClr val="tx1"/>
              </a:solidFill>
            </a:endParaRPr>
          </a:p>
        </p:txBody>
      </p:sp>
      <p:sp>
        <p:nvSpPr>
          <p:cNvPr id="71" name="Rectangle 70" hidden="1"/>
          <p:cNvSpPr/>
          <p:nvPr userDrawn="1"/>
        </p:nvSpPr>
        <p:spPr>
          <a:xfrm>
            <a:off x="5963507" y="6886532"/>
            <a:ext cx="618744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tx1"/>
                </a:solidFill>
              </a:rPr>
              <a:t>Footer : </a:t>
            </a:r>
            <a:r>
              <a:rPr lang="en-US" sz="1000" baseline="0" dirty="0">
                <a:solidFill>
                  <a:schemeClr val="tx1"/>
                </a:solidFill>
                <a:sym typeface="Wingdings 3" panose="05040102010807070707" pitchFamily="18" charset="2"/>
              </a:rPr>
              <a:t>Never change the footer text on individual slides. Change, t</a:t>
            </a:r>
            <a:r>
              <a:rPr lang="en-US" sz="1000" baseline="0" dirty="0">
                <a:solidFill>
                  <a:schemeClr val="tx1"/>
                </a:solidFill>
              </a:rPr>
              <a:t>urn on or off footer by using Insert </a:t>
            </a:r>
            <a:r>
              <a:rPr lang="en-US" sz="1000" baseline="0" dirty="0">
                <a:solidFill>
                  <a:schemeClr val="tx1"/>
                </a:solidFill>
                <a:sym typeface="Wingdings 3" panose="05040102010807070707" pitchFamily="18" charset="2"/>
              </a:rPr>
              <a:t> Header &amp; Footer Enter / change text  Click Apply All. </a:t>
            </a:r>
            <a:endParaRPr lang="en-US" sz="1000" baseline="0" dirty="0">
              <a:solidFill>
                <a:schemeClr val="tx1"/>
              </a:solidFill>
            </a:endParaRPr>
          </a:p>
        </p:txBody>
      </p:sp>
      <p:sp>
        <p:nvSpPr>
          <p:cNvPr id="72" name="TextBox 71" hidden="1"/>
          <p:cNvSpPr txBox="1"/>
          <p:nvPr userDrawn="1"/>
        </p:nvSpPr>
        <p:spPr>
          <a:xfrm>
            <a:off x="24860" y="6883559"/>
            <a:ext cx="903163"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Data color order</a:t>
            </a:r>
            <a:r>
              <a:rPr lang="en-US" sz="800" baseline="0" dirty="0">
                <a:solidFill>
                  <a:schemeClr val="tx1"/>
                </a:solidFill>
                <a:latin typeface="Arial Narrow" panose="020B0606020202030204" pitchFamily="34" charset="0"/>
              </a:rPr>
              <a:t>:</a:t>
            </a:r>
            <a:endParaRPr lang="en-US" sz="800" dirty="0">
              <a:solidFill>
                <a:schemeClr val="tx1"/>
              </a:solidFill>
              <a:latin typeface="Arial Narrow" panose="020B0606020202030204" pitchFamily="34" charset="0"/>
            </a:endParaRPr>
          </a:p>
        </p:txBody>
      </p:sp>
      <p:grpSp>
        <p:nvGrpSpPr>
          <p:cNvPr id="73" name="Group 72"/>
          <p:cNvGrpSpPr/>
          <p:nvPr userDrawn="1"/>
        </p:nvGrpSpPr>
        <p:grpSpPr>
          <a:xfrm>
            <a:off x="4612888" y="7065273"/>
            <a:ext cx="1037553" cy="100584"/>
            <a:chOff x="1566748" y="7022234"/>
            <a:chExt cx="778165" cy="100584"/>
          </a:xfrm>
        </p:grpSpPr>
        <p:sp>
          <p:nvSpPr>
            <p:cNvPr id="75" name="Rectangle 74"/>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76" name="Rectangle 75"/>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77" name="Rectangle 76"/>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78" name="Rectangle 77"/>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79" name="Rectangle 78"/>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80" name="Rectangle 79"/>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81" name="Rectangle 80"/>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sp>
        <p:nvSpPr>
          <p:cNvPr id="82" name="TextBox 81" hidden="1"/>
          <p:cNvSpPr txBox="1"/>
          <p:nvPr userDrawn="1"/>
        </p:nvSpPr>
        <p:spPr>
          <a:xfrm>
            <a:off x="3345543" y="7042641"/>
            <a:ext cx="1320629" cy="136444"/>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Used with accent colors: </a:t>
            </a:r>
          </a:p>
        </p:txBody>
      </p:sp>
      <p:grpSp>
        <p:nvGrpSpPr>
          <p:cNvPr id="83" name="Group 82"/>
          <p:cNvGrpSpPr/>
          <p:nvPr userDrawn="1"/>
        </p:nvGrpSpPr>
        <p:grpSpPr>
          <a:xfrm>
            <a:off x="4232597" y="6907927"/>
            <a:ext cx="733035" cy="100584"/>
            <a:chOff x="3141899" y="6907927"/>
            <a:chExt cx="549776" cy="100584"/>
          </a:xfrm>
        </p:grpSpPr>
        <p:sp>
          <p:nvSpPr>
            <p:cNvPr id="84" name="Rectangle 83"/>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85" name="Rectangle 84"/>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86" name="Rectangle 85"/>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87" name="Rectangle 86"/>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88" name="Rectangle 87"/>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grpSp>
        <p:nvGrpSpPr>
          <p:cNvPr id="89" name="Group 88"/>
          <p:cNvGrpSpPr/>
          <p:nvPr userDrawn="1"/>
        </p:nvGrpSpPr>
        <p:grpSpPr>
          <a:xfrm>
            <a:off x="5078879" y="6907927"/>
            <a:ext cx="733036" cy="100584"/>
            <a:chOff x="2057435" y="7026985"/>
            <a:chExt cx="549777" cy="100584"/>
          </a:xfrm>
        </p:grpSpPr>
        <p:sp>
          <p:nvSpPr>
            <p:cNvPr id="90" name="Rectangle 89"/>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91" name="Rectangle 90"/>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92" name="Rectangle 91"/>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93" name="Rectangle 92"/>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94" name="Rectangle 93"/>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grpSp>
        <p:nvGrpSpPr>
          <p:cNvPr id="95" name="Group 94"/>
          <p:cNvGrpSpPr/>
          <p:nvPr userDrawn="1"/>
        </p:nvGrpSpPr>
        <p:grpSpPr>
          <a:xfrm>
            <a:off x="905408" y="6907927"/>
            <a:ext cx="2077933" cy="100584"/>
            <a:chOff x="914339" y="6913770"/>
            <a:chExt cx="1558450" cy="100584"/>
          </a:xfrm>
        </p:grpSpPr>
        <p:sp>
          <p:nvSpPr>
            <p:cNvPr id="96" name="Rectangle 95"/>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97" name="Rectangle 96"/>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98" name="Rectangle 97"/>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99" name="Rectangle 98"/>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100" name="Rectangle 99"/>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101" name="Rectangle 100"/>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102" name="Rectangle 101"/>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103" name="Rectangle 102"/>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rial" panose="020B0604020202020204" pitchFamily="34" charset="0"/>
                <a:cs typeface="Arial"/>
              </a:endParaRPr>
            </a:p>
          </p:txBody>
        </p:sp>
        <p:sp>
          <p:nvSpPr>
            <p:cNvPr id="104" name="Rectangle 103"/>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105" name="Rectangle 104"/>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rial" panose="020B0604020202020204" pitchFamily="34" charset="0"/>
                <a:cs typeface="Arial"/>
              </a:endParaRPr>
            </a:p>
          </p:txBody>
        </p:sp>
        <p:sp>
          <p:nvSpPr>
            <p:cNvPr id="106" name="Rectangle 105"/>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118" name="Rectangle 117"/>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rial" panose="020B0604020202020204" pitchFamily="34" charset="0"/>
                <a:cs typeface="Arial"/>
              </a:endParaRPr>
            </a:p>
          </p:txBody>
        </p:sp>
        <p:sp>
          <p:nvSpPr>
            <p:cNvPr id="120" name="Rectangle 119"/>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121" name="Rectangle 120"/>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rial" panose="020B0604020202020204" pitchFamily="34" charset="0"/>
                <a:cs typeface="Arial"/>
              </a:endParaRPr>
            </a:p>
          </p:txBody>
        </p:sp>
      </p:grpSp>
      <p:sp>
        <p:nvSpPr>
          <p:cNvPr id="122" name="TextBox 121" hidden="1"/>
          <p:cNvSpPr txBox="1"/>
          <p:nvPr userDrawn="1"/>
        </p:nvSpPr>
        <p:spPr>
          <a:xfrm>
            <a:off x="3075825" y="6883559"/>
            <a:ext cx="1204852"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Complimentary colors:</a:t>
            </a:r>
          </a:p>
        </p:txBody>
      </p:sp>
      <p:grpSp>
        <p:nvGrpSpPr>
          <p:cNvPr id="123" name="Group 122"/>
          <p:cNvGrpSpPr/>
          <p:nvPr userDrawn="1"/>
        </p:nvGrpSpPr>
        <p:grpSpPr>
          <a:xfrm>
            <a:off x="3092291" y="7022893"/>
            <a:ext cx="218964" cy="91440"/>
            <a:chOff x="2279174" y="7027888"/>
            <a:chExt cx="164223" cy="91440"/>
          </a:xfrm>
        </p:grpSpPr>
        <p:cxnSp>
          <p:nvCxnSpPr>
            <p:cNvPr id="129" name="Straight Arrow Connector 128"/>
            <p:cNvCxnSpPr>
              <a:cxnSpLocks/>
            </p:cNvCxnSpPr>
            <p:nvPr userDrawn="1"/>
          </p:nvCxnSpPr>
          <p:spPr>
            <a:xfrm>
              <a:off x="2279174" y="7114593"/>
              <a:ext cx="16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cxnSpLocks/>
            </p:cNvCxnSpPr>
            <p:nvPr userDrawn="1"/>
          </p:nvCxnSpPr>
          <p:spPr>
            <a:xfrm flipV="1">
              <a:off x="2281672" y="7027888"/>
              <a:ext cx="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 name="Footer Placeholder 18" hidden="1"/>
          <p:cNvSpPr txBox="1">
            <a:spLocks/>
          </p:cNvSpPr>
          <p:nvPr userDrawn="1"/>
        </p:nvSpPr>
        <p:spPr>
          <a:xfrm>
            <a:off x="7240114" y="6441392"/>
            <a:ext cx="3901575" cy="223277"/>
          </a:xfrm>
          <a:prstGeom prst="rect">
            <a:avLst/>
          </a:prstGeom>
        </p:spPr>
        <p:txBody>
          <a:bodyPr vert="horz" lIns="0" tIns="0" rIns="0" bIns="0" rtlCol="0" anchor="t"/>
          <a:lstStyle>
            <a:defPPr>
              <a:defRPr lang="en-US"/>
            </a:defPPr>
            <a:lvl1pPr algn="r" defTabSz="457200" rtl="0" fontAlgn="base">
              <a:spcBef>
                <a:spcPct val="0"/>
              </a:spcBef>
              <a:spcAft>
                <a:spcPct val="0"/>
              </a:spcAft>
              <a:defRPr sz="950" b="0" i="0" kern="1200">
                <a:solidFill>
                  <a:schemeClr val="bg1">
                    <a:lumMod val="50000"/>
                  </a:schemeClr>
                </a:solidFill>
                <a:latin typeface="Arial Regular" charset="0"/>
                <a:ea typeface="MS PGothic" charset="0"/>
                <a:cs typeface="Arial Regular"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95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S PGothic" charset="0"/>
                <a:cs typeface="Arial" panose="020B0604020202020204" pitchFamily="34" charset="0"/>
              </a:rPr>
              <a:t>Private &amp; Confidential</a:t>
            </a:r>
          </a:p>
        </p:txBody>
      </p:sp>
    </p:spTree>
    <p:extLst>
      <p:ext uri="{BB962C8B-B14F-4D97-AF65-F5344CB8AC3E}">
        <p14:creationId xmlns:p14="http://schemas.microsoft.com/office/powerpoint/2010/main" val="270879811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 id="2147484006" r:id="rId28"/>
    <p:sldLayoutId id="2147484007" r:id="rId29"/>
    <p:sldLayoutId id="2147484008" r:id="rId30"/>
    <p:sldLayoutId id="2147484009" r:id="rId31"/>
    <p:sldLayoutId id="2147484010" r:id="rId32"/>
    <p:sldLayoutId id="2147484011" r:id="rId33"/>
    <p:sldLayoutId id="2147484012" r:id="rId34"/>
    <p:sldLayoutId id="2147484013" r:id="rId35"/>
    <p:sldLayoutId id="2147484014" r:id="rId36"/>
    <p:sldLayoutId id="2147484015" r:id="rId37"/>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69863" indent="-169863" algn="l" defTabSz="914400"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1638" indent="-219075" algn="l" defTabSz="914400" rtl="0" eaLnBrk="1" latinLnBrk="0" hangingPunct="1">
        <a:lnSpc>
          <a:spcPct val="90000"/>
        </a:lnSpc>
        <a:spcBef>
          <a:spcPts val="300"/>
        </a:spcBef>
        <a:spcAft>
          <a:spcPts val="0"/>
        </a:spcAft>
        <a:buFont typeface="Arial" panose="020B0604020202020204" pitchFamily="34" charset="0"/>
        <a:buChar char="–"/>
        <a:tabLst/>
        <a:defRPr sz="1800" b="0" kern="1200">
          <a:solidFill>
            <a:schemeClr val="tx1"/>
          </a:solidFill>
          <a:latin typeface="+mn-lt"/>
          <a:ea typeface="+mn-ea"/>
          <a:cs typeface="+mn-cs"/>
        </a:defRPr>
      </a:lvl2pPr>
      <a:lvl3pPr marL="569913" indent="-169863" algn="l" defTabSz="914400"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4538" indent="-173038"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4pPr>
      <a:lvl5pPr marL="914400" indent="-169863" algn="l" defTabSz="914400" rtl="0" eaLnBrk="1" latinLnBrk="0" hangingPunct="1">
        <a:lnSpc>
          <a:spcPct val="90000"/>
        </a:lnSpc>
        <a:spcBef>
          <a:spcPts val="300"/>
        </a:spcBef>
        <a:buFont typeface="Arial" panose="020B0604020202020204" pitchFamily="34" charset="0"/>
        <a:buChar char="–"/>
        <a:tabLst/>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2880">
          <p15:clr>
            <a:srgbClr val="A4A3A4"/>
          </p15:clr>
        </p15:guide>
        <p15:guide id="3" orient="horz" pos="1128">
          <p15:clr>
            <a:srgbClr val="F26B43"/>
          </p15:clr>
        </p15:guide>
        <p15:guide id="5" orient="horz" pos="864">
          <p15:clr>
            <a:srgbClr val="5ACBF0"/>
          </p15:clr>
        </p15:guide>
        <p15:guide id="6" orient="horz" pos="138">
          <p15:clr>
            <a:srgbClr val="A4A3A4"/>
          </p15:clr>
        </p15:guide>
        <p15:guide id="7" orient="horz" pos="3837">
          <p15:clr>
            <a:srgbClr val="F26B43"/>
          </p15:clr>
        </p15:guide>
        <p15:guide id="8" orient="horz" pos="4190">
          <p15:clr>
            <a:srgbClr val="A4A3A4"/>
          </p15:clr>
        </p15:guide>
        <p15:guide id="9" pos="5568">
          <p15:clr>
            <a:srgbClr val="F26B43"/>
          </p15:clr>
        </p15:guide>
        <p15:guide id="10" pos="192">
          <p15:clr>
            <a:srgbClr val="F26B43"/>
          </p15:clr>
        </p15:guide>
        <p15:guide id="12" orient="horz" pos="3573">
          <p15:clr>
            <a:srgbClr val="5ACBF0"/>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hidden="1">
            <a:extLst>
              <a:ext uri="{FF2B5EF4-FFF2-40B4-BE49-F238E27FC236}">
                <a16:creationId xmlns:a16="http://schemas.microsoft.com/office/drawing/2014/main" id="{A15C5958-186E-4095-87BB-2333D780AF66}"/>
              </a:ext>
            </a:extLst>
          </p:cNvPr>
          <p:cNvSpPr>
            <a:spLocks noGrp="1"/>
          </p:cNvSpPr>
          <p:nvPr>
            <p:ph type="title"/>
          </p:nvPr>
        </p:nvSpPr>
        <p:spPr>
          <a:xfrm>
            <a:off x="768096" y="692513"/>
            <a:ext cx="10515600" cy="1033272"/>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hidden="1">
            <a:extLst>
              <a:ext uri="{FF2B5EF4-FFF2-40B4-BE49-F238E27FC236}">
                <a16:creationId xmlns:a16="http://schemas.microsoft.com/office/drawing/2014/main" id="{3C31F4E5-3C96-42B6-8C08-F82E8C6114EC}"/>
              </a:ext>
            </a:extLst>
          </p:cNvPr>
          <p:cNvSpPr>
            <a:spLocks noGrp="1"/>
          </p:cNvSpPr>
          <p:nvPr>
            <p:ph type="body" idx="1"/>
          </p:nvPr>
        </p:nvSpPr>
        <p:spPr>
          <a:xfrm>
            <a:off x="786384" y="2048256"/>
            <a:ext cx="10515600" cy="3874008"/>
          </a:xfrm>
          <a:prstGeom prst="rect">
            <a:avLst/>
          </a:prstGeom>
        </p:spPr>
        <p:txBody>
          <a:bodyPr vert="horz" lIns="91440" tIns="45720" rIns="91440" bIns="45720" rtlCol="0">
            <a:noAutofit/>
          </a:bodyPr>
          <a:lstStyle/>
          <a:p>
            <a:pPr marL="171450" lvl="0" indent="-171450" algn="l" defTabSz="914400" rtl="0" eaLnBrk="1" latinLnBrk="0" hangingPunct="1">
              <a:lnSpc>
                <a:spcPct val="100000"/>
              </a:lnSpc>
              <a:spcBef>
                <a:spcPts val="1000"/>
              </a:spcBef>
              <a:spcAft>
                <a:spcPts val="600"/>
              </a:spcAft>
              <a:buFont typeface="Arial" panose="020B0604020202020204" pitchFamily="34" charset="0"/>
              <a:buChar char="•"/>
            </a:pPr>
            <a:r>
              <a:rPr lang="en-US"/>
              <a:t>Edit Master text styles</a:t>
            </a:r>
          </a:p>
          <a:p>
            <a:pPr marL="346075" lvl="1" indent="-173038" algn="l" defTabSz="914400" rtl="0" eaLnBrk="1" latinLnBrk="0" hangingPunct="1">
              <a:lnSpc>
                <a:spcPct val="100000"/>
              </a:lnSpc>
              <a:spcBef>
                <a:spcPts val="500"/>
              </a:spcBef>
              <a:spcAft>
                <a:spcPts val="600"/>
              </a:spcAft>
              <a:buFont typeface="Arial" panose="020B0604020202020204" pitchFamily="34" charset="0"/>
              <a:buChar char="•"/>
            </a:pPr>
            <a:r>
              <a:rPr lang="en-US"/>
              <a:t>Second level</a:t>
            </a:r>
          </a:p>
          <a:p>
            <a:pPr marL="512763" lvl="2" indent="-166688" algn="l" defTabSz="914400" rtl="0" eaLnBrk="1" latinLnBrk="0" hangingPunct="1">
              <a:lnSpc>
                <a:spcPct val="100000"/>
              </a:lnSpc>
              <a:spcBef>
                <a:spcPts val="500"/>
              </a:spcBef>
              <a:spcAft>
                <a:spcPts val="600"/>
              </a:spcAft>
              <a:buFont typeface="Arial" panose="020B0604020202020204" pitchFamily="34" charset="0"/>
              <a:buChar char="•"/>
            </a:pPr>
            <a:r>
              <a:rPr lang="en-US"/>
              <a:t>Third level</a:t>
            </a:r>
          </a:p>
          <a:p>
            <a:pPr marL="685800" lvl="3" indent="-173038" algn="l" defTabSz="914400" rtl="0" eaLnBrk="1" latinLnBrk="0" hangingPunct="1">
              <a:lnSpc>
                <a:spcPct val="100000"/>
              </a:lnSpc>
              <a:spcBef>
                <a:spcPts val="500"/>
              </a:spcBef>
              <a:spcAft>
                <a:spcPts val="600"/>
              </a:spcAft>
              <a:buFont typeface="Arial" panose="020B0604020202020204" pitchFamily="34" charset="0"/>
              <a:buChar char="•"/>
            </a:pPr>
            <a:r>
              <a:rPr lang="en-US"/>
              <a:t>Fourth level</a:t>
            </a:r>
          </a:p>
          <a:p>
            <a:pPr marL="858838" lvl="4" indent="-173038" algn="l" defTabSz="914400" rtl="0" eaLnBrk="1" latinLnBrk="0" hangingPunct="1">
              <a:lnSpc>
                <a:spcPct val="100000"/>
              </a:lnSpc>
              <a:spcBef>
                <a:spcPts val="500"/>
              </a:spcBef>
              <a:spcAft>
                <a:spcPts val="600"/>
              </a:spcAft>
              <a:buFont typeface="Arial" panose="020B0604020202020204" pitchFamily="34" charset="0"/>
              <a:buChar char="•"/>
            </a:pPr>
            <a:r>
              <a:rPr lang="en-US"/>
              <a:t>Fifth level</a:t>
            </a:r>
          </a:p>
        </p:txBody>
      </p:sp>
      <p:sp>
        <p:nvSpPr>
          <p:cNvPr id="5" name="Footer Placeholder 4" hidden="1">
            <a:extLst>
              <a:ext uri="{FF2B5EF4-FFF2-40B4-BE49-F238E27FC236}">
                <a16:creationId xmlns:a16="http://schemas.microsoft.com/office/drawing/2014/main" id="{B3D5E845-9255-45CE-8A8C-E8F4AD2CA6F3}"/>
              </a:ext>
            </a:extLst>
          </p:cNvPr>
          <p:cNvSpPr>
            <a:spLocks noGrp="1"/>
          </p:cNvSpPr>
          <p:nvPr>
            <p:ph type="ftr" sz="quarter" idx="3"/>
          </p:nvPr>
        </p:nvSpPr>
        <p:spPr>
          <a:xfrm>
            <a:off x="3438144" y="6163056"/>
            <a:ext cx="7498080" cy="365760"/>
          </a:xfrm>
          <a:prstGeom prst="rect">
            <a:avLst/>
          </a:prstGeom>
        </p:spPr>
        <p:txBody>
          <a:bodyPr vert="horz" lIns="91440" tIns="45720" rIns="91440" bIns="45720" rtlCol="0" anchor="ctr"/>
          <a:lstStyle>
            <a:lvl1pPr algn="r">
              <a:defRPr lang="en-US" sz="1000" kern="1200" cap="all" baseline="0">
                <a:solidFill>
                  <a:schemeClr val="bg1"/>
                </a:solidFill>
                <a:latin typeface="+mn-lt"/>
                <a:ea typeface="+mn-ea"/>
                <a:cs typeface="+mn-cs"/>
              </a:defRPr>
            </a:lvl1pPr>
          </a:lstStyle>
          <a:p>
            <a:r>
              <a:rPr lang="en-US"/>
              <a:t>Options ABCs | April 2020</a:t>
            </a:r>
          </a:p>
        </p:txBody>
      </p:sp>
      <p:sp>
        <p:nvSpPr>
          <p:cNvPr id="6" name="Slide Number Placeholder 5" hidden="1">
            <a:extLst>
              <a:ext uri="{FF2B5EF4-FFF2-40B4-BE49-F238E27FC236}">
                <a16:creationId xmlns:a16="http://schemas.microsoft.com/office/drawing/2014/main" id="{0BFA300E-C644-4C1E-A006-0FF70484DB27}"/>
              </a:ext>
            </a:extLst>
          </p:cNvPr>
          <p:cNvSpPr>
            <a:spLocks noGrp="1"/>
          </p:cNvSpPr>
          <p:nvPr>
            <p:ph type="sldNum" sz="quarter" idx="4"/>
          </p:nvPr>
        </p:nvSpPr>
        <p:spPr>
          <a:xfrm>
            <a:off x="11010392" y="6163056"/>
            <a:ext cx="420624" cy="365760"/>
          </a:xfrm>
          <a:prstGeom prst="rect">
            <a:avLst/>
          </a:prstGeom>
        </p:spPr>
        <p:txBody>
          <a:bodyPr vert="horz" lIns="91440" tIns="45720" rIns="91440" bIns="45720" rtlCol="0" anchor="ctr"/>
          <a:lstStyle>
            <a:lvl1pPr algn="r">
              <a:defRPr lang="en-US" sz="1000" kern="1200" smtClean="0">
                <a:solidFill>
                  <a:schemeClr val="bg1"/>
                </a:solidFill>
                <a:latin typeface="+mn-lt"/>
                <a:ea typeface="+mn-ea"/>
                <a:cs typeface="+mn-cs"/>
              </a:defRPr>
            </a:lvl1pPr>
          </a:lstStyle>
          <a:p>
            <a:fld id="{399FA56F-BFDC-4E95-BF71-C06B57FA6743}" type="slidenum">
              <a:rPr lang="en-US" smtClean="0"/>
              <a:pPr/>
              <a:t>‹#›</a:t>
            </a:fld>
            <a:endParaRPr lang="en-US"/>
          </a:p>
        </p:txBody>
      </p:sp>
      <p:pic>
        <p:nvPicPr>
          <p:cNvPr id="8" name="Picture 7" hidden="1">
            <a:extLst>
              <a:ext uri="{FF2B5EF4-FFF2-40B4-BE49-F238E27FC236}">
                <a16:creationId xmlns:a16="http://schemas.microsoft.com/office/drawing/2014/main" id="{1855ACC1-7750-4496-A197-25C99DE9D8FA}"/>
              </a:ext>
            </a:extLst>
          </p:cNvPr>
          <p:cNvPicPr>
            <a:picLocks noChangeAspect="1"/>
          </p:cNvPicPr>
          <p:nvPr userDrawn="1"/>
        </p:nvPicPr>
        <p:blipFill>
          <a:blip r:embed="rId20"/>
          <a:stretch>
            <a:fillRect/>
          </a:stretch>
        </p:blipFill>
        <p:spPr bwMode="black">
          <a:xfrm>
            <a:off x="878840" y="6143243"/>
            <a:ext cx="1118076" cy="448056"/>
          </a:xfrm>
          <a:prstGeom prst="rect">
            <a:avLst/>
          </a:prstGeom>
        </p:spPr>
      </p:pic>
    </p:spTree>
    <p:extLst>
      <p:ext uri="{BB962C8B-B14F-4D97-AF65-F5344CB8AC3E}">
        <p14:creationId xmlns:p14="http://schemas.microsoft.com/office/powerpoint/2010/main" val="375053423"/>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lang="en-US" sz="4400" b="1" kern="1200" spc="-150" dirty="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bg1"/>
          </a:solidFill>
          <a:latin typeface="+mn-lt"/>
          <a:ea typeface="+mn-ea"/>
          <a:cs typeface="+mn-cs"/>
        </a:defRPr>
      </a:lvl1pPr>
      <a:lvl2pPr marL="515937" indent="-3429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bg1"/>
          </a:solidFill>
          <a:latin typeface="+mn-lt"/>
          <a:ea typeface="+mn-ea"/>
          <a:cs typeface="+mn-cs"/>
        </a:defRPr>
      </a:lvl2pPr>
      <a:lvl3pPr marL="688975" indent="-3429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bg1"/>
          </a:solidFill>
          <a:latin typeface="+mn-lt"/>
          <a:ea typeface="+mn-ea"/>
          <a:cs typeface="+mn-cs"/>
        </a:defRPr>
      </a:lvl3pPr>
      <a:lvl4pPr marL="798512"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bg1"/>
          </a:solidFill>
          <a:latin typeface="+mn-lt"/>
          <a:ea typeface="+mn-ea"/>
          <a:cs typeface="+mn-cs"/>
        </a:defRPr>
      </a:lvl4pPr>
      <a:lvl5pPr marL="971550" indent="-285750" algn="l" defTabSz="914400" rtl="0" eaLnBrk="1" latinLnBrk="0" hangingPunct="1">
        <a:lnSpc>
          <a:spcPct val="90000"/>
        </a:lnSpc>
        <a:spcBef>
          <a:spcPts val="500"/>
        </a:spcBef>
        <a:buFont typeface="Arial" panose="020B0604020202020204" pitchFamily="34" charset="0"/>
        <a:buChar char="•"/>
        <a:defRPr lang="en-US"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96">
          <p15:clr>
            <a:srgbClr val="F26B43"/>
          </p15:clr>
        </p15:guide>
        <p15:guide id="2" pos="557">
          <p15:clr>
            <a:srgbClr val="F26B43"/>
          </p15:clr>
        </p15:guide>
        <p15:guide id="3" orient="horz" pos="762">
          <p15:clr>
            <a:srgbClr val="F26B43"/>
          </p15:clr>
        </p15:guide>
        <p15:guide id="4" orient="horz" pos="506">
          <p15:clr>
            <a:srgbClr val="F26B43"/>
          </p15:clr>
        </p15:guide>
        <p15:guide id="5" orient="horz" pos="1344">
          <p15:clr>
            <a:srgbClr val="F26B43"/>
          </p15:clr>
        </p15:guide>
        <p15:guide id="6" pos="712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89757C-3598-4F0B-A152-6E137CCAD531}"/>
              </a:ext>
            </a:extLst>
          </p:cNvPr>
          <p:cNvPicPr>
            <a:picLocks noChangeAspect="1"/>
          </p:cNvPicPr>
          <p:nvPr userDrawn="1"/>
        </p:nvPicPr>
        <p:blipFill>
          <a:blip r:embed="rId12"/>
          <a:srcRect/>
          <a:stretch/>
        </p:blipFill>
        <p:spPr>
          <a:xfrm>
            <a:off x="477048" y="6377352"/>
            <a:ext cx="3167479" cy="340187"/>
          </a:xfrm>
          <a:prstGeom prst="rect">
            <a:avLst/>
          </a:prstGeom>
        </p:spPr>
      </p:pic>
      <p:sp>
        <p:nvSpPr>
          <p:cNvPr id="6" name="Slide Number Placeholder 5"/>
          <p:cNvSpPr>
            <a:spLocks noGrp="1"/>
          </p:cNvSpPr>
          <p:nvPr>
            <p:ph type="sldNum" sz="quarter" idx="4"/>
          </p:nvPr>
        </p:nvSpPr>
        <p:spPr>
          <a:xfrm>
            <a:off x="10972800" y="6248400"/>
            <a:ext cx="609600" cy="609600"/>
          </a:xfrm>
          <a:prstGeom prst="rect">
            <a:avLst/>
          </a:prstGeom>
        </p:spPr>
        <p:txBody>
          <a:bodyPr vert="horz" lIns="0" tIns="0" rIns="0" bIns="0" rtlCol="0" anchor="ctr"/>
          <a:lstStyle>
            <a:lvl1pPr algn="r">
              <a:defRPr sz="800">
                <a:solidFill>
                  <a:schemeClr val="tx1"/>
                </a:solidFill>
                <a:latin typeface="Arial"/>
              </a:defRPr>
            </a:lvl1pPr>
          </a:lstStyle>
          <a:p>
            <a:fld id="{86AB923B-19CD-554A-A7CB-5C782A182CEF}" type="slidenum">
              <a:rPr lang="en-US" smtClean="0">
                <a:solidFill>
                  <a:prstClr val="black"/>
                </a:solidFill>
              </a:rPr>
              <a:pPr/>
              <a:t>‹#›</a:t>
            </a:fld>
            <a:endParaRPr lang="en-US">
              <a:solidFill>
                <a:prstClr val="black"/>
              </a:solidFill>
            </a:endParaRPr>
          </a:p>
        </p:txBody>
      </p:sp>
      <p:sp>
        <p:nvSpPr>
          <p:cNvPr id="2" name="Title Placeholder 1"/>
          <p:cNvSpPr>
            <a:spLocks noGrp="1"/>
          </p:cNvSpPr>
          <p:nvPr>
            <p:ph type="title"/>
          </p:nvPr>
        </p:nvSpPr>
        <p:spPr>
          <a:xfrm>
            <a:off x="609600" y="0"/>
            <a:ext cx="10972800" cy="91440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09600" y="1143005"/>
            <a:ext cx="10972800" cy="49831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4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4044" r:id="rId10"/>
  </p:sldLayoutIdLst>
  <p:hf hdr="0" dt="0"/>
  <p:txStyles>
    <p:titleStyle>
      <a:lvl1pPr algn="l" defTabSz="457131" rtl="0" eaLnBrk="1" latinLnBrk="0" hangingPunct="1">
        <a:spcBef>
          <a:spcPct val="0"/>
        </a:spcBef>
        <a:buNone/>
        <a:defRPr sz="2400" b="0" i="0" kern="1200">
          <a:solidFill>
            <a:srgbClr val="0079C1"/>
          </a:solidFill>
          <a:latin typeface="Arial" panose="020B0604020202020204" pitchFamily="34" charset="0"/>
          <a:ea typeface="+mj-ea"/>
          <a:cs typeface="Arial" panose="020B0604020202020204" pitchFamily="34" charset="0"/>
        </a:defRPr>
      </a:lvl1pPr>
    </p:titleStyle>
    <p:bodyStyle>
      <a:lvl1pPr marL="225393" indent="-225393" algn="l" defTabSz="457131" rtl="0" eaLnBrk="1" latinLnBrk="0" hangingPunct="1">
        <a:spcBef>
          <a:spcPts val="1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458719" indent="-233328" algn="l" defTabSz="457131"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684114" indent="-225393" algn="l" defTabSz="457131"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917438" indent="-233328" algn="l" defTabSz="457131"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1142830" indent="-225393" algn="l" defTabSz="457131"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224" indent="-228568"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6" indent="-228568"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8" indent="-228568"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22" indent="-228568" algn="l" defTabSz="4571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1" rtl="0" eaLnBrk="1" latinLnBrk="0" hangingPunct="1">
        <a:defRPr sz="1900" kern="1200">
          <a:solidFill>
            <a:schemeClr val="tx1"/>
          </a:solidFill>
          <a:latin typeface="+mn-lt"/>
          <a:ea typeface="+mn-ea"/>
          <a:cs typeface="+mn-cs"/>
        </a:defRPr>
      </a:lvl1pPr>
      <a:lvl2pPr marL="457131" algn="l" defTabSz="457131" rtl="0" eaLnBrk="1" latinLnBrk="0" hangingPunct="1">
        <a:defRPr sz="1900" kern="1200">
          <a:solidFill>
            <a:schemeClr val="tx1"/>
          </a:solidFill>
          <a:latin typeface="+mn-lt"/>
          <a:ea typeface="+mn-ea"/>
          <a:cs typeface="+mn-cs"/>
        </a:defRPr>
      </a:lvl2pPr>
      <a:lvl3pPr marL="914264" algn="l" defTabSz="457131" rtl="0" eaLnBrk="1" latinLnBrk="0" hangingPunct="1">
        <a:defRPr sz="1900" kern="1200">
          <a:solidFill>
            <a:schemeClr val="tx1"/>
          </a:solidFill>
          <a:latin typeface="+mn-lt"/>
          <a:ea typeface="+mn-ea"/>
          <a:cs typeface="+mn-cs"/>
        </a:defRPr>
      </a:lvl3pPr>
      <a:lvl4pPr marL="1371396" algn="l" defTabSz="457131" rtl="0" eaLnBrk="1" latinLnBrk="0" hangingPunct="1">
        <a:defRPr sz="1900" kern="1200">
          <a:solidFill>
            <a:schemeClr val="tx1"/>
          </a:solidFill>
          <a:latin typeface="+mn-lt"/>
          <a:ea typeface="+mn-ea"/>
          <a:cs typeface="+mn-cs"/>
        </a:defRPr>
      </a:lvl4pPr>
      <a:lvl5pPr marL="1828528" algn="l" defTabSz="457131" rtl="0" eaLnBrk="1" latinLnBrk="0" hangingPunct="1">
        <a:defRPr sz="1900" kern="1200">
          <a:solidFill>
            <a:schemeClr val="tx1"/>
          </a:solidFill>
          <a:latin typeface="+mn-lt"/>
          <a:ea typeface="+mn-ea"/>
          <a:cs typeface="+mn-cs"/>
        </a:defRPr>
      </a:lvl5pPr>
      <a:lvl6pPr marL="2285662" algn="l" defTabSz="457131" rtl="0" eaLnBrk="1" latinLnBrk="0" hangingPunct="1">
        <a:defRPr sz="1900" kern="1200">
          <a:solidFill>
            <a:schemeClr val="tx1"/>
          </a:solidFill>
          <a:latin typeface="+mn-lt"/>
          <a:ea typeface="+mn-ea"/>
          <a:cs typeface="+mn-cs"/>
        </a:defRPr>
      </a:lvl6pPr>
      <a:lvl7pPr marL="2742790" algn="l" defTabSz="457131" rtl="0" eaLnBrk="1" latinLnBrk="0" hangingPunct="1">
        <a:defRPr sz="1900" kern="1200">
          <a:solidFill>
            <a:schemeClr val="tx1"/>
          </a:solidFill>
          <a:latin typeface="+mn-lt"/>
          <a:ea typeface="+mn-ea"/>
          <a:cs typeface="+mn-cs"/>
        </a:defRPr>
      </a:lvl7pPr>
      <a:lvl8pPr marL="3199920" algn="l" defTabSz="457131" rtl="0" eaLnBrk="1" latinLnBrk="0" hangingPunct="1">
        <a:defRPr sz="1900" kern="1200">
          <a:solidFill>
            <a:schemeClr val="tx1"/>
          </a:solidFill>
          <a:latin typeface="+mn-lt"/>
          <a:ea typeface="+mn-ea"/>
          <a:cs typeface="+mn-cs"/>
        </a:defRPr>
      </a:lvl8pPr>
      <a:lvl9pPr marL="3657051" algn="l" defTabSz="457131"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72800" y="6248400"/>
            <a:ext cx="609600" cy="609600"/>
          </a:xfrm>
          <a:prstGeom prst="rect">
            <a:avLst/>
          </a:prstGeom>
        </p:spPr>
        <p:txBody>
          <a:bodyPr vert="horz" lIns="0" tIns="0" rIns="0" bIns="0" rtlCol="0" anchor="ctr"/>
          <a:lstStyle>
            <a:lvl1pPr algn="r">
              <a:defRPr sz="800">
                <a:solidFill>
                  <a:schemeClr val="tx1"/>
                </a:solidFill>
                <a:latin typeface="Arial"/>
              </a:defRPr>
            </a:lvl1pPr>
          </a:lstStyle>
          <a:p>
            <a:fld id="{86AB923B-19CD-554A-A7CB-5C782A182CEF}" type="slidenum">
              <a:rPr lang="en-US" smtClean="0">
                <a:solidFill>
                  <a:prstClr val="black"/>
                </a:solidFill>
              </a:rPr>
              <a:pPr/>
              <a:t>‹#›</a:t>
            </a:fld>
            <a:endParaRPr lang="en-US">
              <a:solidFill>
                <a:prstClr val="black"/>
              </a:solidFill>
            </a:endParaRPr>
          </a:p>
        </p:txBody>
      </p:sp>
      <p:sp>
        <p:nvSpPr>
          <p:cNvPr id="2" name="Title Placeholder 1"/>
          <p:cNvSpPr>
            <a:spLocks noGrp="1"/>
          </p:cNvSpPr>
          <p:nvPr>
            <p:ph type="title"/>
          </p:nvPr>
        </p:nvSpPr>
        <p:spPr>
          <a:xfrm>
            <a:off x="609600" y="0"/>
            <a:ext cx="10972800" cy="91440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09600" y="1143005"/>
            <a:ext cx="10972800" cy="49831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2">
            <a:extLst>
              <a:ext uri="{FF2B5EF4-FFF2-40B4-BE49-F238E27FC236}">
                <a16:creationId xmlns:a16="http://schemas.microsoft.com/office/drawing/2014/main" id="{A7EE8230-7A8C-EDFC-85DB-6BBC1E48A9EA}"/>
              </a:ext>
            </a:extLst>
          </p:cNvPr>
          <p:cNvPicPr>
            <a:picLocks noChangeAspect="1" noChangeArrowheads="1"/>
          </p:cNvPicPr>
          <p:nvPr userDrawn="1"/>
        </p:nvPicPr>
        <p:blipFill>
          <a:blip r:embed="rId3"/>
          <a:srcRect/>
          <a:stretch/>
        </p:blipFill>
        <p:spPr bwMode="auto">
          <a:xfrm>
            <a:off x="422179" y="6378359"/>
            <a:ext cx="3416300" cy="40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759008"/>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l" defTabSz="457131" rtl="0" eaLnBrk="1" latinLnBrk="0" hangingPunct="1">
        <a:spcBef>
          <a:spcPct val="0"/>
        </a:spcBef>
        <a:buNone/>
        <a:defRPr sz="2400" b="0" i="0" kern="1200">
          <a:solidFill>
            <a:srgbClr val="0079C1"/>
          </a:solidFill>
          <a:latin typeface="Arial" panose="020B0604020202020204" pitchFamily="34" charset="0"/>
          <a:ea typeface="+mj-ea"/>
          <a:cs typeface="Arial" panose="020B0604020202020204" pitchFamily="34" charset="0"/>
        </a:defRPr>
      </a:lvl1pPr>
    </p:titleStyle>
    <p:bodyStyle>
      <a:lvl1pPr marL="225393" indent="-225393" algn="l" defTabSz="457131" rtl="0" eaLnBrk="1" latinLnBrk="0" hangingPunct="1">
        <a:spcBef>
          <a:spcPts val="1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458719" indent="-233328" algn="l" defTabSz="457131"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684114" indent="-225393" algn="l" defTabSz="457131"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917438" indent="-233328" algn="l" defTabSz="457131"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1142830" indent="-225393" algn="l" defTabSz="457131"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224" indent="-228568"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6" indent="-228568"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8" indent="-228568"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22" indent="-228568" algn="l" defTabSz="4571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1" rtl="0" eaLnBrk="1" latinLnBrk="0" hangingPunct="1">
        <a:defRPr sz="1900" kern="1200">
          <a:solidFill>
            <a:schemeClr val="tx1"/>
          </a:solidFill>
          <a:latin typeface="+mn-lt"/>
          <a:ea typeface="+mn-ea"/>
          <a:cs typeface="+mn-cs"/>
        </a:defRPr>
      </a:lvl1pPr>
      <a:lvl2pPr marL="457131" algn="l" defTabSz="457131" rtl="0" eaLnBrk="1" latinLnBrk="0" hangingPunct="1">
        <a:defRPr sz="1900" kern="1200">
          <a:solidFill>
            <a:schemeClr val="tx1"/>
          </a:solidFill>
          <a:latin typeface="+mn-lt"/>
          <a:ea typeface="+mn-ea"/>
          <a:cs typeface="+mn-cs"/>
        </a:defRPr>
      </a:lvl2pPr>
      <a:lvl3pPr marL="914264" algn="l" defTabSz="457131" rtl="0" eaLnBrk="1" latinLnBrk="0" hangingPunct="1">
        <a:defRPr sz="1900" kern="1200">
          <a:solidFill>
            <a:schemeClr val="tx1"/>
          </a:solidFill>
          <a:latin typeface="+mn-lt"/>
          <a:ea typeface="+mn-ea"/>
          <a:cs typeface="+mn-cs"/>
        </a:defRPr>
      </a:lvl3pPr>
      <a:lvl4pPr marL="1371396" algn="l" defTabSz="457131" rtl="0" eaLnBrk="1" latinLnBrk="0" hangingPunct="1">
        <a:defRPr sz="1900" kern="1200">
          <a:solidFill>
            <a:schemeClr val="tx1"/>
          </a:solidFill>
          <a:latin typeface="+mn-lt"/>
          <a:ea typeface="+mn-ea"/>
          <a:cs typeface="+mn-cs"/>
        </a:defRPr>
      </a:lvl4pPr>
      <a:lvl5pPr marL="1828528" algn="l" defTabSz="457131" rtl="0" eaLnBrk="1" latinLnBrk="0" hangingPunct="1">
        <a:defRPr sz="1900" kern="1200">
          <a:solidFill>
            <a:schemeClr val="tx1"/>
          </a:solidFill>
          <a:latin typeface="+mn-lt"/>
          <a:ea typeface="+mn-ea"/>
          <a:cs typeface="+mn-cs"/>
        </a:defRPr>
      </a:lvl5pPr>
      <a:lvl6pPr marL="2285662" algn="l" defTabSz="457131" rtl="0" eaLnBrk="1" latinLnBrk="0" hangingPunct="1">
        <a:defRPr sz="1900" kern="1200">
          <a:solidFill>
            <a:schemeClr val="tx1"/>
          </a:solidFill>
          <a:latin typeface="+mn-lt"/>
          <a:ea typeface="+mn-ea"/>
          <a:cs typeface="+mn-cs"/>
        </a:defRPr>
      </a:lvl6pPr>
      <a:lvl7pPr marL="2742790" algn="l" defTabSz="457131" rtl="0" eaLnBrk="1" latinLnBrk="0" hangingPunct="1">
        <a:defRPr sz="1900" kern="1200">
          <a:solidFill>
            <a:schemeClr val="tx1"/>
          </a:solidFill>
          <a:latin typeface="+mn-lt"/>
          <a:ea typeface="+mn-ea"/>
          <a:cs typeface="+mn-cs"/>
        </a:defRPr>
      </a:lvl7pPr>
      <a:lvl8pPr marL="3199920" algn="l" defTabSz="457131" rtl="0" eaLnBrk="1" latinLnBrk="0" hangingPunct="1">
        <a:defRPr sz="1900" kern="1200">
          <a:solidFill>
            <a:schemeClr val="tx1"/>
          </a:solidFill>
          <a:latin typeface="+mn-lt"/>
          <a:ea typeface="+mn-ea"/>
          <a:cs typeface="+mn-cs"/>
        </a:defRPr>
      </a:lvl8pPr>
      <a:lvl9pPr marL="3657051" algn="l" defTabSz="457131"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528" y="219459"/>
            <a:ext cx="11358880" cy="865273"/>
          </a:xfrm>
          <a:prstGeom prst="rect">
            <a:avLst/>
          </a:prstGeom>
          <a:ln w="3175">
            <a:noFill/>
            <a:prstDash val="dash"/>
          </a:ln>
        </p:spPr>
        <p:txBody>
          <a:bodyPr vert="horz" lIns="0" tIns="45718" rIns="91430" bIns="45718" rtlCol="0" anchor="t">
            <a:noAutofit/>
          </a:bodyPr>
          <a:lstStyle/>
          <a:p>
            <a:r>
              <a:rPr lang="en-US"/>
              <a:t>Click to edit Master title style</a:t>
            </a:r>
          </a:p>
        </p:txBody>
      </p:sp>
      <p:sp>
        <p:nvSpPr>
          <p:cNvPr id="3" name="Text Placeholder 2"/>
          <p:cNvSpPr>
            <a:spLocks noGrp="1"/>
          </p:cNvSpPr>
          <p:nvPr>
            <p:ph type="body" idx="1"/>
          </p:nvPr>
        </p:nvSpPr>
        <p:spPr>
          <a:xfrm>
            <a:off x="414528" y="1371604"/>
            <a:ext cx="11367253" cy="4300151"/>
          </a:xfrm>
          <a:prstGeom prst="rect">
            <a:avLst/>
          </a:prstGeom>
          <a:ln>
            <a:noFill/>
          </a:ln>
        </p:spPr>
        <p:txBody>
          <a:bodyPr vert="horz" lIns="0" tIns="45718" rIns="91430" bIns="45718"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46127" y="-179"/>
            <a:ext cx="2039487" cy="206651"/>
          </a:xfrm>
          <a:prstGeom prst="rect">
            <a:avLst/>
          </a:prstGeom>
        </p:spPr>
        <p:txBody>
          <a:bodyPr vert="horz" lIns="91430" tIns="0" rIns="0" bIns="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8176" y="211664"/>
            <a:ext cx="7733456" cy="365113"/>
          </a:xfrm>
          <a:prstGeom prst="rect">
            <a:avLst/>
          </a:prstGeom>
        </p:spPr>
        <p:txBody>
          <a:bodyPr vert="horz" lIns="0" tIns="0" rIns="0" bIns="0" rtlCol="0" anchor="b"/>
          <a:lstStyle>
            <a:lvl1pPr algn="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214813" y="6208782"/>
            <a:ext cx="570795" cy="373695"/>
          </a:xfrm>
          <a:prstGeom prst="rect">
            <a:avLst/>
          </a:prstGeom>
        </p:spPr>
        <p:txBody>
          <a:bodyPr vert="horz" lIns="91430" tIns="0" rIns="0" bIns="0" rtlCol="0" anchor="b"/>
          <a:lstStyle>
            <a:lvl1pPr algn="r">
              <a:defRPr sz="1100">
                <a:solidFill>
                  <a:schemeClr val="tx1"/>
                </a:solidFill>
              </a:defRPr>
            </a:lvl1pPr>
          </a:lstStyle>
          <a:p>
            <a:fld id="{5246FB18-5DF1-419A-B975-14AFDDD65B9F}" type="slidenum">
              <a:rPr lang="en-US" smtClean="0"/>
              <a:pPr/>
              <a:t>‹#›</a:t>
            </a:fld>
            <a:endParaRPr lang="en-US"/>
          </a:p>
        </p:txBody>
      </p:sp>
      <p:cxnSp>
        <p:nvCxnSpPr>
          <p:cNvPr id="7" name="Straight Connector 6"/>
          <p:cNvCxnSpPr/>
          <p:nvPr/>
        </p:nvCxnSpPr>
        <p:spPr>
          <a:xfrm>
            <a:off x="-395621" y="219293"/>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5621"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621"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5621" y="3429755"/>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5621" y="609088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58035"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5947643"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11637251"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192000" y="218663"/>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192000"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192000"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192000" y="3429755"/>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192000" y="6095211"/>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192000"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hidden="1"/>
          <p:cNvSpPr txBox="1"/>
          <p:nvPr/>
        </p:nvSpPr>
        <p:spPr>
          <a:xfrm>
            <a:off x="12287024" y="5979165"/>
            <a:ext cx="1706880" cy="142555"/>
          </a:xfrm>
          <a:prstGeom prst="rect">
            <a:avLst/>
          </a:prstGeom>
          <a:noFill/>
        </p:spPr>
        <p:txBody>
          <a:bodyPr wrap="square" lIns="0" tIns="0" rIns="0" bIns="0" rtlCol="0">
            <a:noAutofit/>
          </a:bodyPr>
          <a:lstStyle/>
          <a:p>
            <a:pPr algn="l"/>
            <a:r>
              <a:rPr lang="en-US" sz="800" dirty="0">
                <a:solidFill>
                  <a:schemeClr val="bg2">
                    <a:lumMod val="75000"/>
                  </a:schemeClr>
                </a:solidFill>
                <a:latin typeface="Arial Narrow" panose="020B0606020202030204" pitchFamily="34" charset="0"/>
              </a:rPr>
              <a:t>No content below the line</a:t>
            </a:r>
          </a:p>
        </p:txBody>
      </p:sp>
      <p:sp>
        <p:nvSpPr>
          <p:cNvPr id="30" name="TextBox 29" hidden="1"/>
          <p:cNvSpPr txBox="1"/>
          <p:nvPr/>
        </p:nvSpPr>
        <p:spPr>
          <a:xfrm>
            <a:off x="-1786823" y="5987533"/>
            <a:ext cx="1706880" cy="142555"/>
          </a:xfrm>
          <a:prstGeom prst="rect">
            <a:avLst/>
          </a:prstGeom>
          <a:noFill/>
        </p:spPr>
        <p:txBody>
          <a:bodyPr wrap="square" lIns="0" tIns="0" rIns="0" bIns="0" rtlCol="0">
            <a:noAutofit/>
          </a:bodyPr>
          <a:lstStyle/>
          <a:p>
            <a:pPr algn="r"/>
            <a:r>
              <a:rPr lang="en-US" sz="800">
                <a:solidFill>
                  <a:schemeClr val="bg2">
                    <a:lumMod val="75000"/>
                  </a:schemeClr>
                </a:solidFill>
                <a:latin typeface="Arial Narrow" panose="020B0606020202030204" pitchFamily="34" charset="0"/>
              </a:rPr>
              <a:t>No content below the line</a:t>
            </a:r>
          </a:p>
        </p:txBody>
      </p:sp>
      <p:sp>
        <p:nvSpPr>
          <p:cNvPr id="19" name="Rectangle 18"/>
          <p:cNvSpPr/>
          <p:nvPr/>
        </p:nvSpPr>
        <p:spPr>
          <a:xfrm>
            <a:off x="12287031" y="-4037"/>
            <a:ext cx="1386247" cy="1796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18" tIns="45718" rIns="45718" bIns="45718" rtlCol="0" anchor="t"/>
          <a:lstStyle/>
          <a:p>
            <a:pPr algn="l"/>
            <a:endParaRPr lang="en-US" sz="1100"/>
          </a:p>
        </p:txBody>
      </p:sp>
      <p:pic>
        <p:nvPicPr>
          <p:cNvPr id="74" name="Indices"/>
          <p:cNvPicPr>
            <a:picLocks noChangeAspect="1"/>
          </p:cNvPicPr>
          <p:nvPr/>
        </p:nvPicPr>
        <p:blipFill>
          <a:blip r:embed="rId36"/>
          <a:stretch>
            <a:fillRect/>
          </a:stretch>
        </p:blipFill>
        <p:spPr>
          <a:xfrm>
            <a:off x="277513" y="6124114"/>
            <a:ext cx="1708568" cy="636375"/>
          </a:xfrm>
          <a:prstGeom prst="rect">
            <a:avLst/>
          </a:prstGeom>
        </p:spPr>
      </p:pic>
      <p:sp>
        <p:nvSpPr>
          <p:cNvPr id="70" name="Rectangle 69"/>
          <p:cNvSpPr/>
          <p:nvPr/>
        </p:nvSpPr>
        <p:spPr>
          <a:xfrm>
            <a:off x="-3945" y="6873243"/>
            <a:ext cx="12192000" cy="3428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1900">
              <a:solidFill>
                <a:schemeClr val="tx1"/>
              </a:solidFill>
            </a:endParaRPr>
          </a:p>
        </p:txBody>
      </p:sp>
      <p:sp>
        <p:nvSpPr>
          <p:cNvPr id="71" name="Rectangle 70" hidden="1"/>
          <p:cNvSpPr/>
          <p:nvPr/>
        </p:nvSpPr>
        <p:spPr>
          <a:xfrm>
            <a:off x="5963507" y="6886538"/>
            <a:ext cx="618744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18" tIns="0" rIns="45718" bIns="0" rtlCol="0" anchor="ctr"/>
          <a:lstStyle/>
          <a:p>
            <a:pPr algn="l"/>
            <a:r>
              <a:rPr lang="en-US" sz="1100" b="1" baseline="0" dirty="0">
                <a:solidFill>
                  <a:schemeClr val="tx1"/>
                </a:solidFill>
              </a:rPr>
              <a:t>Footer : </a:t>
            </a:r>
            <a:r>
              <a:rPr lang="en-US" sz="1100" baseline="0" dirty="0">
                <a:solidFill>
                  <a:schemeClr val="tx1"/>
                </a:solidFill>
                <a:sym typeface="Wingdings 3" panose="05040102010807070707" pitchFamily="18" charset="2"/>
              </a:rPr>
              <a:t>Never change the footer text on individual slides. Change, t</a:t>
            </a:r>
            <a:r>
              <a:rPr lang="en-US" sz="1100" baseline="0" dirty="0">
                <a:solidFill>
                  <a:schemeClr val="tx1"/>
                </a:solidFill>
              </a:rPr>
              <a:t>urn on or off footer by using Insert </a:t>
            </a:r>
            <a:r>
              <a:rPr lang="en-US" sz="1100" baseline="0" dirty="0">
                <a:solidFill>
                  <a:schemeClr val="tx1"/>
                </a:solidFill>
                <a:sym typeface="Wingdings 3" panose="05040102010807070707" pitchFamily="18" charset="2"/>
              </a:rPr>
              <a:t> Header &amp; Footer Enter / change text  Click Apply All. </a:t>
            </a:r>
            <a:endParaRPr lang="en-US" sz="1100" baseline="0" dirty="0">
              <a:solidFill>
                <a:schemeClr val="tx1"/>
              </a:solidFill>
            </a:endParaRPr>
          </a:p>
        </p:txBody>
      </p:sp>
      <p:sp>
        <p:nvSpPr>
          <p:cNvPr id="72" name="TextBox 71" hidden="1"/>
          <p:cNvSpPr txBox="1"/>
          <p:nvPr/>
        </p:nvSpPr>
        <p:spPr>
          <a:xfrm>
            <a:off x="24861" y="6883561"/>
            <a:ext cx="903163"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Data color order</a:t>
            </a:r>
            <a:r>
              <a:rPr lang="en-US" sz="800" baseline="0" dirty="0">
                <a:solidFill>
                  <a:schemeClr val="tx1"/>
                </a:solidFill>
                <a:latin typeface="Arial Narrow" panose="020B0606020202030204" pitchFamily="34" charset="0"/>
              </a:rPr>
              <a:t>:</a:t>
            </a:r>
            <a:endParaRPr lang="en-US" sz="800" dirty="0">
              <a:solidFill>
                <a:schemeClr val="tx1"/>
              </a:solidFill>
              <a:latin typeface="Arial Narrow" panose="020B0606020202030204" pitchFamily="34" charset="0"/>
            </a:endParaRPr>
          </a:p>
        </p:txBody>
      </p:sp>
      <p:grpSp>
        <p:nvGrpSpPr>
          <p:cNvPr id="73" name="Group 72"/>
          <p:cNvGrpSpPr/>
          <p:nvPr/>
        </p:nvGrpSpPr>
        <p:grpSpPr>
          <a:xfrm>
            <a:off x="4612894" y="7065273"/>
            <a:ext cx="1037553" cy="100584"/>
            <a:chOff x="1566748" y="7022234"/>
            <a:chExt cx="778165" cy="100584"/>
          </a:xfrm>
        </p:grpSpPr>
        <p:sp>
          <p:nvSpPr>
            <p:cNvPr id="75" name="Rectangle 74"/>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76" name="Rectangle 75"/>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77" name="Rectangle 76"/>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78" name="Rectangle 77"/>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79" name="Rectangle 78"/>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80" name="Rectangle 79"/>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81" name="Rectangle 80"/>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sp>
        <p:nvSpPr>
          <p:cNvPr id="82" name="TextBox 81" hidden="1"/>
          <p:cNvSpPr txBox="1"/>
          <p:nvPr/>
        </p:nvSpPr>
        <p:spPr>
          <a:xfrm>
            <a:off x="3345544" y="7042643"/>
            <a:ext cx="1320629" cy="136444"/>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Used with accent colors: </a:t>
            </a:r>
          </a:p>
        </p:txBody>
      </p:sp>
      <p:grpSp>
        <p:nvGrpSpPr>
          <p:cNvPr id="83" name="Group 82"/>
          <p:cNvGrpSpPr/>
          <p:nvPr/>
        </p:nvGrpSpPr>
        <p:grpSpPr>
          <a:xfrm>
            <a:off x="4232597" y="6907927"/>
            <a:ext cx="733035" cy="100584"/>
            <a:chOff x="3141899" y="6907927"/>
            <a:chExt cx="549776" cy="100584"/>
          </a:xfrm>
        </p:grpSpPr>
        <p:sp>
          <p:nvSpPr>
            <p:cNvPr id="84" name="Rectangle 83"/>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85" name="Rectangle 84"/>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86" name="Rectangle 85"/>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87" name="Rectangle 86"/>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88" name="Rectangle 87"/>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grpSp>
        <p:nvGrpSpPr>
          <p:cNvPr id="89" name="Group 88"/>
          <p:cNvGrpSpPr/>
          <p:nvPr/>
        </p:nvGrpSpPr>
        <p:grpSpPr>
          <a:xfrm>
            <a:off x="5078879" y="6907927"/>
            <a:ext cx="733036" cy="100584"/>
            <a:chOff x="2057435" y="7026985"/>
            <a:chExt cx="549777" cy="100584"/>
          </a:xfrm>
        </p:grpSpPr>
        <p:sp>
          <p:nvSpPr>
            <p:cNvPr id="90" name="Rectangle 89"/>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91" name="Rectangle 90"/>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92" name="Rectangle 91"/>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93" name="Rectangle 92"/>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94" name="Rectangle 93"/>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grpSp>
      <p:grpSp>
        <p:nvGrpSpPr>
          <p:cNvPr id="95" name="Group 94"/>
          <p:cNvGrpSpPr/>
          <p:nvPr/>
        </p:nvGrpSpPr>
        <p:grpSpPr>
          <a:xfrm>
            <a:off x="905408" y="6907927"/>
            <a:ext cx="2077933" cy="100584"/>
            <a:chOff x="914339" y="6913770"/>
            <a:chExt cx="1558450" cy="100584"/>
          </a:xfrm>
        </p:grpSpPr>
        <p:sp>
          <p:nvSpPr>
            <p:cNvPr id="96" name="Rectangle 95"/>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97" name="Rectangle 96"/>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98" name="Rectangle 97"/>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99" name="Rectangle 98"/>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100" name="Rectangle 99"/>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101" name="Rectangle 100"/>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102" name="Rectangle 101"/>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103" name="Rectangle 102"/>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rgbClr val="712300"/>
                </a:solidFill>
                <a:effectLst/>
                <a:uLnTx/>
                <a:uFillTx/>
                <a:latin typeface="Arial" panose="020B0604020202020204" pitchFamily="34" charset="0"/>
                <a:cs typeface="Arial"/>
              </a:endParaRPr>
            </a:p>
          </p:txBody>
        </p:sp>
        <p:sp>
          <p:nvSpPr>
            <p:cNvPr id="104" name="Rectangle 103"/>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pt-BR"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105" name="Rectangle 104"/>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rgbClr val="6A035C"/>
                </a:solidFill>
                <a:effectLst/>
                <a:uLnTx/>
                <a:uFillTx/>
                <a:latin typeface="Arial" panose="020B0604020202020204" pitchFamily="34" charset="0"/>
                <a:cs typeface="Arial"/>
              </a:endParaRPr>
            </a:p>
          </p:txBody>
        </p:sp>
        <p:sp>
          <p:nvSpPr>
            <p:cNvPr id="106" name="Rectangle 105"/>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ysClr val="windowText" lastClr="000000"/>
                </a:solidFill>
                <a:effectLst/>
                <a:uLnTx/>
                <a:uFillTx/>
                <a:latin typeface="Arial" panose="020B0604020202020204" pitchFamily="34" charset="0"/>
                <a:cs typeface="Arial"/>
              </a:endParaRPr>
            </a:p>
          </p:txBody>
        </p:sp>
        <p:sp>
          <p:nvSpPr>
            <p:cNvPr id="118" name="Rectangle 117"/>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rgbClr val="712300"/>
                </a:solidFill>
                <a:effectLst/>
                <a:uLnTx/>
                <a:uFillTx/>
                <a:latin typeface="Arial" panose="020B0604020202020204" pitchFamily="34" charset="0"/>
                <a:cs typeface="Arial"/>
              </a:endParaRPr>
            </a:p>
          </p:txBody>
        </p:sp>
        <p:sp>
          <p:nvSpPr>
            <p:cNvPr id="120" name="Rectangle 119"/>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pt-BR" sz="300" b="0" i="0" u="none" strike="noStrike" kern="0" cap="none" spc="0" normalizeH="0" baseline="0" noProof="0" dirty="0">
                <a:ln>
                  <a:noFill/>
                </a:ln>
                <a:solidFill>
                  <a:schemeClr val="bg1"/>
                </a:solidFill>
                <a:effectLst/>
                <a:uLnTx/>
                <a:uFillTx/>
                <a:latin typeface="Arial" panose="020B0604020202020204" pitchFamily="34" charset="0"/>
                <a:cs typeface="Arial"/>
              </a:endParaRPr>
            </a:p>
          </p:txBody>
        </p:sp>
        <p:sp>
          <p:nvSpPr>
            <p:cNvPr id="121" name="Rectangle 120"/>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srgbClr val="6A035C"/>
                </a:solidFill>
                <a:effectLst/>
                <a:uLnTx/>
                <a:uFillTx/>
                <a:latin typeface="Arial" panose="020B0604020202020204" pitchFamily="34" charset="0"/>
                <a:cs typeface="Arial"/>
              </a:endParaRPr>
            </a:p>
          </p:txBody>
        </p:sp>
      </p:grpSp>
      <p:sp>
        <p:nvSpPr>
          <p:cNvPr id="122" name="TextBox 121" hidden="1"/>
          <p:cNvSpPr txBox="1"/>
          <p:nvPr/>
        </p:nvSpPr>
        <p:spPr>
          <a:xfrm>
            <a:off x="3075826" y="6883561"/>
            <a:ext cx="1204852"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Complimentary colors:</a:t>
            </a:r>
          </a:p>
        </p:txBody>
      </p:sp>
      <p:grpSp>
        <p:nvGrpSpPr>
          <p:cNvPr id="123" name="Group 122"/>
          <p:cNvGrpSpPr/>
          <p:nvPr/>
        </p:nvGrpSpPr>
        <p:grpSpPr>
          <a:xfrm>
            <a:off x="3092291" y="7022893"/>
            <a:ext cx="218964" cy="91440"/>
            <a:chOff x="2279174" y="7027888"/>
            <a:chExt cx="164223" cy="91440"/>
          </a:xfrm>
        </p:grpSpPr>
        <p:cxnSp>
          <p:nvCxnSpPr>
            <p:cNvPr id="129" name="Straight Arrow Connector 128"/>
            <p:cNvCxnSpPr>
              <a:cxnSpLocks/>
            </p:cNvCxnSpPr>
            <p:nvPr userDrawn="1"/>
          </p:nvCxnSpPr>
          <p:spPr>
            <a:xfrm>
              <a:off x="2279174" y="7114593"/>
              <a:ext cx="16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cxnSpLocks/>
            </p:cNvCxnSpPr>
            <p:nvPr userDrawn="1"/>
          </p:nvCxnSpPr>
          <p:spPr>
            <a:xfrm flipV="1">
              <a:off x="2281672" y="7027888"/>
              <a:ext cx="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Footer Placeholder 4" hidden="1"/>
          <p:cNvSpPr txBox="1">
            <a:spLocks/>
          </p:cNvSpPr>
          <p:nvPr/>
        </p:nvSpPr>
        <p:spPr>
          <a:xfrm>
            <a:off x="7240121" y="6441392"/>
            <a:ext cx="3901575" cy="223277"/>
          </a:xfrm>
          <a:prstGeom prst="rect">
            <a:avLst/>
          </a:prstGeom>
        </p:spPr>
        <p:txBody>
          <a:bodyPr vert="horz" lIns="0" tIns="0" rIns="0" bIns="0" rtlCol="0" anchor="t"/>
          <a:lstStyle>
            <a:defPPr>
              <a:defRPr lang="en-US"/>
            </a:defPPr>
            <a:lvl1pPr marL="0" algn="r" defTabSz="914400" rtl="0" eaLnBrk="1" latinLnBrk="0" hangingPunct="1">
              <a:defRPr sz="950" b="0" i="0" kern="1200">
                <a:solidFill>
                  <a:schemeClr val="bg1">
                    <a:lumMod val="50000"/>
                  </a:schemeClr>
                </a:solidFill>
                <a:latin typeface="Arial Regular" charset="0"/>
                <a:ea typeface="+mn-ea"/>
                <a:cs typeface="Arial Regular"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For financial</a:t>
            </a:r>
            <a:r>
              <a:rPr lang="en-US" sz="900" baseline="0" dirty="0">
                <a:latin typeface="Arial" panose="020B0604020202020204" pitchFamily="34" charset="0"/>
                <a:cs typeface="Arial" panose="020B0604020202020204" pitchFamily="34" charset="0"/>
              </a:rPr>
              <a:t> professionals</a:t>
            </a:r>
            <a:r>
              <a:rPr lang="en-US" sz="900" dirty="0">
                <a:latin typeface="Arial" panose="020B0604020202020204" pitchFamily="34" charset="0"/>
                <a:cs typeface="Arial" panose="020B0604020202020204" pitchFamily="34" charset="0"/>
              </a:rPr>
              <a:t> only</a:t>
            </a:r>
          </a:p>
        </p:txBody>
      </p:sp>
    </p:spTree>
    <p:extLst>
      <p:ext uri="{BB962C8B-B14F-4D97-AF65-F5344CB8AC3E}">
        <p14:creationId xmlns:p14="http://schemas.microsoft.com/office/powerpoint/2010/main" val="421884742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Lst>
  <p:hf hdr="0" ftr="0" dt="0"/>
  <p:txStyles>
    <p:titleStyle>
      <a:lvl1pPr algn="l" defTabSz="914286"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69842" indent="-169842" algn="l" defTabSz="914286"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1589" indent="-219048" algn="l" defTabSz="914286" rtl="0" eaLnBrk="1" latinLnBrk="0" hangingPunct="1">
        <a:lnSpc>
          <a:spcPct val="90000"/>
        </a:lnSpc>
        <a:spcBef>
          <a:spcPts val="300"/>
        </a:spcBef>
        <a:spcAft>
          <a:spcPts val="0"/>
        </a:spcAft>
        <a:buFont typeface="Arial" panose="020B0604020202020204" pitchFamily="34" charset="0"/>
        <a:buChar char="–"/>
        <a:tabLst/>
        <a:defRPr sz="1900" b="0" kern="1200">
          <a:solidFill>
            <a:schemeClr val="tx1"/>
          </a:solidFill>
          <a:latin typeface="+mn-lt"/>
          <a:ea typeface="+mn-ea"/>
          <a:cs typeface="+mn-cs"/>
        </a:defRPr>
      </a:lvl2pPr>
      <a:lvl3pPr marL="569842" indent="-169842" algn="l" defTabSz="914286"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4445" indent="-173018" algn="l" defTabSz="914286" rtl="0" eaLnBrk="1" latinLnBrk="0" hangingPunct="1">
        <a:lnSpc>
          <a:spcPct val="90000"/>
        </a:lnSpc>
        <a:spcBef>
          <a:spcPts val="300"/>
        </a:spcBef>
        <a:buFont typeface="Arial" panose="020B0604020202020204" pitchFamily="34" charset="0"/>
        <a:buChar char="•"/>
        <a:defRPr sz="1500" b="0" kern="1200">
          <a:solidFill>
            <a:schemeClr val="tx1"/>
          </a:solidFill>
          <a:latin typeface="+mn-lt"/>
          <a:ea typeface="+mn-ea"/>
          <a:cs typeface="+mn-cs"/>
        </a:defRPr>
      </a:lvl4pPr>
      <a:lvl5pPr marL="914286" indent="-169842" algn="l" defTabSz="914286" rtl="0" eaLnBrk="1" latinLnBrk="0" hangingPunct="1">
        <a:lnSpc>
          <a:spcPct val="90000"/>
        </a:lnSpc>
        <a:spcBef>
          <a:spcPts val="300"/>
        </a:spcBef>
        <a:buFont typeface="Arial" panose="020B0604020202020204" pitchFamily="34" charset="0"/>
        <a:buChar char="–"/>
        <a:tabLst/>
        <a:defRPr sz="1500" b="0" kern="1200">
          <a:solidFill>
            <a:schemeClr val="tx1"/>
          </a:solidFill>
          <a:latin typeface="+mn-lt"/>
          <a:ea typeface="+mn-ea"/>
          <a:cs typeface="+mn-cs"/>
        </a:defRPr>
      </a:lvl5pPr>
      <a:lvl6pPr marL="2514286"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430"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573"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718" indent="-228573"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2880">
          <p15:clr>
            <a:srgbClr val="A4A3A4"/>
          </p15:clr>
        </p15:guide>
        <p15:guide id="3" orient="horz" pos="1128">
          <p15:clr>
            <a:srgbClr val="F26B43"/>
          </p15:clr>
        </p15:guide>
        <p15:guide id="5" orient="horz" pos="864">
          <p15:clr>
            <a:srgbClr val="5ACBF0"/>
          </p15:clr>
        </p15:guide>
        <p15:guide id="6" orient="horz" pos="138">
          <p15:clr>
            <a:srgbClr val="A4A3A4"/>
          </p15:clr>
        </p15:guide>
        <p15:guide id="7" orient="horz" pos="3837">
          <p15:clr>
            <a:srgbClr val="F26B43"/>
          </p15:clr>
        </p15:guide>
        <p15:guide id="8" orient="horz" pos="4190">
          <p15:clr>
            <a:srgbClr val="A4A3A4"/>
          </p15:clr>
        </p15:guide>
        <p15:guide id="9" pos="5568">
          <p15:clr>
            <a:srgbClr val="F26B43"/>
          </p15:clr>
        </p15:guide>
        <p15:guide id="10" pos="192">
          <p15:clr>
            <a:srgbClr val="F26B43"/>
          </p15:clr>
        </p15:guide>
        <p15:guide id="12" orient="horz" pos="3573">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72800" y="6248400"/>
            <a:ext cx="609600" cy="609600"/>
          </a:xfrm>
          <a:prstGeom prst="rect">
            <a:avLst/>
          </a:prstGeom>
        </p:spPr>
        <p:txBody>
          <a:bodyPr vert="horz" lIns="0" tIns="0" rIns="0" bIns="0" rtlCol="0" anchor="ctr"/>
          <a:lstStyle>
            <a:lvl1pPr algn="r">
              <a:defRPr sz="800">
                <a:solidFill>
                  <a:schemeClr val="tx1"/>
                </a:solidFill>
                <a:latin typeface="Arial"/>
              </a:defRPr>
            </a:lvl1pPr>
          </a:lstStyle>
          <a:p>
            <a:fld id="{86AB923B-19CD-554A-A7CB-5C782A182CEF}" type="slidenum">
              <a:rPr lang="en-US" smtClean="0">
                <a:solidFill>
                  <a:prstClr val="black"/>
                </a:solidFill>
              </a:rPr>
              <a:pPr/>
              <a:t>‹#›</a:t>
            </a:fld>
            <a:endParaRPr lang="en-US">
              <a:solidFill>
                <a:prstClr val="black"/>
              </a:solidFill>
            </a:endParaRPr>
          </a:p>
        </p:txBody>
      </p:sp>
      <p:sp>
        <p:nvSpPr>
          <p:cNvPr id="2" name="Title Placeholder 1"/>
          <p:cNvSpPr>
            <a:spLocks noGrp="1"/>
          </p:cNvSpPr>
          <p:nvPr>
            <p:ph type="title"/>
          </p:nvPr>
        </p:nvSpPr>
        <p:spPr>
          <a:xfrm>
            <a:off x="609600" y="0"/>
            <a:ext cx="10972800" cy="91440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09600" y="1143005"/>
            <a:ext cx="10972800" cy="49831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2081633"/>
      </p:ext>
    </p:extLst>
  </p:cSld>
  <p:clrMap bg1="lt1" tx1="dk1" bg2="lt2" tx2="dk2" accent1="accent1" accent2="accent2" accent3="accent3" accent4="accent4" accent5="accent5" accent6="accent6" hlink="hlink" folHlink="folHlink"/>
  <p:sldLayoutIdLst>
    <p:sldLayoutId id="214748404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Lst>
  <p:hf hdr="0" dt="0"/>
  <p:txStyles>
    <p:titleStyle>
      <a:lvl1pPr algn="l" defTabSz="457189" rtl="0" eaLnBrk="1" latinLnBrk="0" hangingPunct="1">
        <a:spcBef>
          <a:spcPct val="0"/>
        </a:spcBef>
        <a:buNone/>
        <a:defRPr sz="2400" b="0" i="0" kern="1200">
          <a:solidFill>
            <a:srgbClr val="0079C1"/>
          </a:solidFill>
          <a:latin typeface="Arial" panose="020B0604020202020204" pitchFamily="34" charset="0"/>
          <a:ea typeface="+mj-ea"/>
          <a:cs typeface="Arial" panose="020B0604020202020204" pitchFamily="34" charset="0"/>
        </a:defRPr>
      </a:lvl1pPr>
    </p:titleStyle>
    <p:bodyStyle>
      <a:lvl1pPr marL="225420" indent="-225420" algn="l" defTabSz="457189" rtl="0" eaLnBrk="1" latinLnBrk="0" hangingPunct="1">
        <a:spcBef>
          <a:spcPts val="1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458777" indent="-233357" algn="l" defTabSz="457189"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684196" indent="-225420" algn="l" defTabSz="457189"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917552" indent="-233357" algn="l" defTabSz="457189"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1142971" indent="-225420" algn="l" defTabSz="457189"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72800" y="6248400"/>
            <a:ext cx="609600" cy="609600"/>
          </a:xfrm>
          <a:prstGeom prst="rect">
            <a:avLst/>
          </a:prstGeom>
        </p:spPr>
        <p:txBody>
          <a:bodyPr vert="horz" lIns="0" tIns="0" rIns="0" bIns="0" rtlCol="0" anchor="ctr"/>
          <a:lstStyle>
            <a:lvl1pPr algn="r">
              <a:defRPr sz="800">
                <a:solidFill>
                  <a:schemeClr val="tx1"/>
                </a:solidFill>
                <a:latin typeface="Arial"/>
              </a:defRPr>
            </a:lvl1pPr>
          </a:lstStyle>
          <a:p>
            <a:fld id="{86AB923B-19CD-554A-A7CB-5C782A182CEF}" type="slidenum">
              <a:rPr lang="en-US" smtClean="0">
                <a:solidFill>
                  <a:prstClr val="black"/>
                </a:solidFill>
              </a:rPr>
              <a:pPr/>
              <a:t>‹#›</a:t>
            </a:fld>
            <a:endParaRPr lang="en-US">
              <a:solidFill>
                <a:prstClr val="black"/>
              </a:solidFill>
            </a:endParaRPr>
          </a:p>
        </p:txBody>
      </p:sp>
      <p:sp>
        <p:nvSpPr>
          <p:cNvPr id="2" name="Title Placeholder 1"/>
          <p:cNvSpPr>
            <a:spLocks noGrp="1"/>
          </p:cNvSpPr>
          <p:nvPr>
            <p:ph type="title"/>
          </p:nvPr>
        </p:nvSpPr>
        <p:spPr>
          <a:xfrm>
            <a:off x="609600" y="0"/>
            <a:ext cx="10972800" cy="91440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09600" y="1143001"/>
            <a:ext cx="10972800" cy="49831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2" descr="BMO Global Asset Management"/>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63477" y="6309320"/>
            <a:ext cx="34163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075300"/>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Lst>
  <p:hf hdr="0" dt="0"/>
  <p:txStyles>
    <p:titleStyle>
      <a:lvl1pPr algn="l" defTabSz="457200" rtl="0" eaLnBrk="1" latinLnBrk="0" hangingPunct="1">
        <a:spcBef>
          <a:spcPct val="0"/>
        </a:spcBef>
        <a:buNone/>
        <a:defRPr sz="2400" b="0" i="0" kern="1200">
          <a:solidFill>
            <a:srgbClr val="0079C1"/>
          </a:solidFill>
          <a:latin typeface="Arial" panose="020B0604020202020204" pitchFamily="34" charset="0"/>
          <a:ea typeface="+mj-ea"/>
          <a:cs typeface="Arial" panose="020B0604020202020204" pitchFamily="34" charset="0"/>
        </a:defRPr>
      </a:lvl1pPr>
    </p:titleStyle>
    <p:bodyStyle>
      <a:lvl1pPr marL="225425" indent="-225425" algn="l" defTabSz="457200" rtl="0" eaLnBrk="1" latinLnBrk="0" hangingPunct="1">
        <a:spcBef>
          <a:spcPts val="1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458788" indent="-233363" algn="l" defTabSz="457200"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684213" indent="-225425" algn="l" defTabSz="457200"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917575" indent="-233363" algn="l" defTabSz="457200"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1143000" indent="-225425" algn="l" defTabSz="457200"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72800" y="6248400"/>
            <a:ext cx="609600" cy="609600"/>
          </a:xfrm>
          <a:prstGeom prst="rect">
            <a:avLst/>
          </a:prstGeom>
        </p:spPr>
        <p:txBody>
          <a:bodyPr vert="horz" lIns="0" tIns="0" rIns="0" bIns="0" rtlCol="0" anchor="ctr"/>
          <a:lstStyle>
            <a:lvl1pPr algn="r">
              <a:defRPr sz="800">
                <a:solidFill>
                  <a:schemeClr val="tx1"/>
                </a:solidFill>
                <a:latin typeface="Arial" panose="020B0604020202020204" pitchFamily="34" charset="0"/>
                <a:cs typeface="Arial" panose="020B0604020202020204" pitchFamily="34" charset="0"/>
              </a:defRPr>
            </a:lvl1pPr>
          </a:lstStyle>
          <a:p>
            <a:fld id="{86AB923B-19CD-554A-A7CB-5C782A182CEF}" type="slidenum">
              <a:rPr lang="en-US" smtClean="0">
                <a:solidFill>
                  <a:prstClr val="black"/>
                </a:solidFill>
              </a:rPr>
              <a:pPr/>
              <a:t>‹#›</a:t>
            </a:fld>
            <a:endParaRPr lang="en-US">
              <a:solidFill>
                <a:prstClr val="black"/>
              </a:solidFill>
            </a:endParaRPr>
          </a:p>
        </p:txBody>
      </p:sp>
      <p:sp>
        <p:nvSpPr>
          <p:cNvPr id="2" name="Title Placeholder 1"/>
          <p:cNvSpPr>
            <a:spLocks noGrp="1"/>
          </p:cNvSpPr>
          <p:nvPr>
            <p:ph type="title"/>
          </p:nvPr>
        </p:nvSpPr>
        <p:spPr>
          <a:xfrm>
            <a:off x="609600" y="0"/>
            <a:ext cx="10972800" cy="91440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09600" y="1143006"/>
            <a:ext cx="10972800" cy="49831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3349019"/>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Lst>
  <p:hf hdr="0" dt="0"/>
  <p:txStyles>
    <p:titleStyle>
      <a:lvl1pPr algn="l" defTabSz="457200" rtl="0" eaLnBrk="1" latinLnBrk="0" hangingPunct="1">
        <a:spcBef>
          <a:spcPct val="0"/>
        </a:spcBef>
        <a:buNone/>
        <a:defRPr sz="2400" b="0" i="0" kern="1200">
          <a:solidFill>
            <a:srgbClr val="0079C1"/>
          </a:solidFill>
          <a:latin typeface="Arial" panose="020B0604020202020204" pitchFamily="34" charset="0"/>
          <a:ea typeface="+mj-ea"/>
          <a:cs typeface="Arial" panose="020B0604020202020204" pitchFamily="34" charset="0"/>
        </a:defRPr>
      </a:lvl1pPr>
    </p:titleStyle>
    <p:bodyStyle>
      <a:lvl1pPr marL="225425" indent="-225425" algn="l" defTabSz="457200" rtl="0" eaLnBrk="1" latinLnBrk="0" hangingPunct="1">
        <a:spcBef>
          <a:spcPts val="1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458788" indent="-233363" algn="l" defTabSz="457200"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684213" indent="-225425" algn="l" defTabSz="457200"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917575" indent="-233363" algn="l" defTabSz="457200"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1143000" indent="-225425" algn="l" defTabSz="457200"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72800" y="6248400"/>
            <a:ext cx="609600" cy="609600"/>
          </a:xfrm>
          <a:prstGeom prst="rect">
            <a:avLst/>
          </a:prstGeom>
        </p:spPr>
        <p:txBody>
          <a:bodyPr vert="horz" lIns="0" tIns="0" rIns="0" bIns="0" rtlCol="0" anchor="ctr"/>
          <a:lstStyle>
            <a:lvl1pPr algn="r">
              <a:defRPr sz="800">
                <a:solidFill>
                  <a:schemeClr val="tx1"/>
                </a:solidFill>
                <a:latin typeface="Arial" panose="020B0604020202020204" pitchFamily="34" charset="0"/>
                <a:cs typeface="Arial" panose="020B0604020202020204" pitchFamily="34" charset="0"/>
              </a:defRPr>
            </a:lvl1pPr>
          </a:lstStyle>
          <a:p>
            <a:fld id="{86AB923B-19CD-554A-A7CB-5C782A182CEF}" type="slidenum">
              <a:rPr lang="en-US" smtClean="0">
                <a:solidFill>
                  <a:prstClr val="black"/>
                </a:solidFill>
              </a:rPr>
              <a:pPr/>
              <a:t>‹#›</a:t>
            </a:fld>
            <a:endParaRPr lang="en-US">
              <a:solidFill>
                <a:prstClr val="black"/>
              </a:solidFill>
            </a:endParaRPr>
          </a:p>
        </p:txBody>
      </p:sp>
      <p:sp>
        <p:nvSpPr>
          <p:cNvPr id="2" name="Title Placeholder 1"/>
          <p:cNvSpPr>
            <a:spLocks noGrp="1"/>
          </p:cNvSpPr>
          <p:nvPr>
            <p:ph type="title"/>
          </p:nvPr>
        </p:nvSpPr>
        <p:spPr>
          <a:xfrm>
            <a:off x="609600" y="0"/>
            <a:ext cx="10972800" cy="91440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09600" y="1143001"/>
            <a:ext cx="10972800" cy="49831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120783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4036" r:id="rId10"/>
    <p:sldLayoutId id="2147484039" r:id="rId11"/>
    <p:sldLayoutId id="2147484042" r:id="rId12"/>
  </p:sldLayoutIdLst>
  <p:hf hdr="0" dt="0"/>
  <p:txStyles>
    <p:titleStyle>
      <a:lvl1pPr algn="l" defTabSz="457200" rtl="0" eaLnBrk="1" latinLnBrk="0" hangingPunct="1">
        <a:spcBef>
          <a:spcPct val="0"/>
        </a:spcBef>
        <a:buNone/>
        <a:defRPr sz="2400" b="0" i="0" kern="1200">
          <a:solidFill>
            <a:srgbClr val="0079C1"/>
          </a:solidFill>
          <a:latin typeface="Arial" panose="020B0604020202020204" pitchFamily="34" charset="0"/>
          <a:ea typeface="+mj-ea"/>
          <a:cs typeface="Arial" panose="020B0604020202020204" pitchFamily="34" charset="0"/>
        </a:defRPr>
      </a:lvl1pPr>
    </p:titleStyle>
    <p:bodyStyle>
      <a:lvl1pPr marL="225425" indent="-225425" algn="l" defTabSz="457200" rtl="0" eaLnBrk="1" latinLnBrk="0" hangingPunct="1">
        <a:spcBef>
          <a:spcPts val="1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458788" indent="-233363" algn="l" defTabSz="457200"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684213" indent="-225425" algn="l" defTabSz="457200"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917575" indent="-233363" algn="l" defTabSz="457200"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1143000" indent="-225425" algn="l" defTabSz="457200"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972800" y="6248400"/>
            <a:ext cx="609600" cy="609600"/>
          </a:xfrm>
          <a:prstGeom prst="rect">
            <a:avLst/>
          </a:prstGeom>
        </p:spPr>
        <p:txBody>
          <a:bodyPr vert="horz" lIns="0" tIns="0" rIns="0" bIns="0" rtlCol="0" anchor="ctr"/>
          <a:lstStyle>
            <a:lvl1pPr algn="r">
              <a:defRPr sz="800">
                <a:solidFill>
                  <a:schemeClr val="tx1"/>
                </a:solidFill>
                <a:latin typeface="Arial" panose="020B0604020202020204" pitchFamily="34" charset="0"/>
                <a:cs typeface="Arial" panose="020B0604020202020204" pitchFamily="34" charset="0"/>
              </a:defRPr>
            </a:lvl1pPr>
          </a:lstStyle>
          <a:p>
            <a:fld id="{86AB923B-19CD-554A-A7CB-5C782A182CEF}" type="slidenum">
              <a:rPr lang="en-US" smtClean="0">
                <a:solidFill>
                  <a:prstClr val="black"/>
                </a:solidFill>
              </a:rPr>
              <a:pPr/>
              <a:t>‹#›</a:t>
            </a:fld>
            <a:endParaRPr lang="en-US">
              <a:solidFill>
                <a:prstClr val="black"/>
              </a:solidFill>
            </a:endParaRPr>
          </a:p>
        </p:txBody>
      </p:sp>
      <p:sp>
        <p:nvSpPr>
          <p:cNvPr id="2" name="Title Placeholder 1"/>
          <p:cNvSpPr>
            <a:spLocks noGrp="1"/>
          </p:cNvSpPr>
          <p:nvPr>
            <p:ph type="title"/>
          </p:nvPr>
        </p:nvSpPr>
        <p:spPr>
          <a:xfrm>
            <a:off x="609600" y="0"/>
            <a:ext cx="10972800" cy="91440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609600" y="1143006"/>
            <a:ext cx="10972800" cy="49831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974131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Lst>
  <p:hf hdr="0" dt="0"/>
  <p:txStyles>
    <p:titleStyle>
      <a:lvl1pPr algn="l" defTabSz="457189" rtl="0" eaLnBrk="1" latinLnBrk="0" hangingPunct="1">
        <a:spcBef>
          <a:spcPct val="0"/>
        </a:spcBef>
        <a:buNone/>
        <a:defRPr sz="2400" b="0" i="0" kern="1200">
          <a:solidFill>
            <a:srgbClr val="0079C1"/>
          </a:solidFill>
          <a:latin typeface="Arial" panose="020B0604020202020204" pitchFamily="34" charset="0"/>
          <a:ea typeface="+mj-ea"/>
          <a:cs typeface="Arial" panose="020B0604020202020204" pitchFamily="34" charset="0"/>
        </a:defRPr>
      </a:lvl1pPr>
    </p:titleStyle>
    <p:bodyStyle>
      <a:lvl1pPr marL="225420" indent="-225420" algn="l" defTabSz="457189" rtl="0" eaLnBrk="1" latinLnBrk="0" hangingPunct="1">
        <a:spcBef>
          <a:spcPts val="1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458777" indent="-233357" algn="l" defTabSz="457189"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2pPr>
      <a:lvl3pPr marL="684196" indent="-225420" algn="l" defTabSz="457189"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917552" indent="-233357" algn="l" defTabSz="457189"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1142971" indent="-225420" algn="l" defTabSz="457189" rtl="0" eaLnBrk="1" latinLnBrk="0" hangingPunct="1">
        <a:spcBef>
          <a:spcPts val="8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38.jpeg"/><Relationship Id="rId18" Type="http://schemas.openxmlformats.org/officeDocument/2006/relationships/image" Target="../media/image43.jpeg"/><Relationship Id="rId3" Type="http://schemas.openxmlformats.org/officeDocument/2006/relationships/diagramData" Target="../diagrams/data4.xml"/><Relationship Id="rId21" Type="http://schemas.openxmlformats.org/officeDocument/2006/relationships/image" Target="../media/image46.jpeg"/><Relationship Id="rId7" Type="http://schemas.microsoft.com/office/2007/relationships/diagramDrawing" Target="../diagrams/drawing4.xml"/><Relationship Id="rId12" Type="http://schemas.microsoft.com/office/2007/relationships/diagramDrawing" Target="../diagrams/drawing5.xml"/><Relationship Id="rId17" Type="http://schemas.openxmlformats.org/officeDocument/2006/relationships/image" Target="../media/image42.jpeg"/><Relationship Id="rId2" Type="http://schemas.openxmlformats.org/officeDocument/2006/relationships/notesSlide" Target="../notesSlides/notesSlide3.xml"/><Relationship Id="rId16" Type="http://schemas.openxmlformats.org/officeDocument/2006/relationships/image" Target="../media/image41.jpeg"/><Relationship Id="rId20" Type="http://schemas.openxmlformats.org/officeDocument/2006/relationships/image" Target="../media/image45.jpeg"/><Relationship Id="rId1" Type="http://schemas.openxmlformats.org/officeDocument/2006/relationships/slideLayout" Target="../slideLayouts/slideLayout1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image" Target="../media/image40.jpeg"/><Relationship Id="rId10" Type="http://schemas.openxmlformats.org/officeDocument/2006/relationships/diagramQuickStyle" Target="../diagrams/quickStyle5.xml"/><Relationship Id="rId19" Type="http://schemas.openxmlformats.org/officeDocument/2006/relationships/image" Target="../media/image44.jpeg"/><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jpg"/><Relationship Id="rId2" Type="http://schemas.openxmlformats.org/officeDocument/2006/relationships/diagramData" Target="../diagrams/data6.xml"/><Relationship Id="rId1" Type="http://schemas.openxmlformats.org/officeDocument/2006/relationships/slideLayout" Target="../slideLayouts/slideLayout5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7.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B9D65A-CB21-4A55-A8B4-F6D283CE1E98}"/>
              </a:ext>
            </a:extLst>
          </p:cNvPr>
          <p:cNvSpPr>
            <a:spLocks noGrp="1"/>
          </p:cNvSpPr>
          <p:nvPr>
            <p:ph idx="13"/>
          </p:nvPr>
        </p:nvSpPr>
        <p:spPr>
          <a:xfrm>
            <a:off x="787940" y="1465988"/>
            <a:ext cx="7924565" cy="2770408"/>
          </a:xfrm>
        </p:spPr>
        <p:txBody>
          <a:bodyPr>
            <a:normAutofit fontScale="70000" lnSpcReduction="20000"/>
          </a:bodyPr>
          <a:lstStyle/>
          <a:p>
            <a:r>
              <a:rPr lang="fr-CA" sz="7200" b="1" dirty="0"/>
              <a:t>BMO Fonds de rendement sur titres de capitaux propres stratégiques</a:t>
            </a:r>
          </a:p>
        </p:txBody>
      </p:sp>
      <p:sp>
        <p:nvSpPr>
          <p:cNvPr id="4" name="TextBox 3">
            <a:extLst>
              <a:ext uri="{FF2B5EF4-FFF2-40B4-BE49-F238E27FC236}">
                <a16:creationId xmlns:a16="http://schemas.microsoft.com/office/drawing/2014/main" id="{D6A0DEF6-68B0-49AE-19E4-2D9084DA15AA}"/>
              </a:ext>
            </a:extLst>
          </p:cNvPr>
          <p:cNvSpPr txBox="1"/>
          <p:nvPr/>
        </p:nvSpPr>
        <p:spPr>
          <a:xfrm>
            <a:off x="685995" y="4581560"/>
            <a:ext cx="9836861" cy="584775"/>
          </a:xfrm>
          <a:prstGeom prst="rect">
            <a:avLst/>
          </a:prstGeom>
          <a:noFill/>
        </p:spPr>
        <p:txBody>
          <a:bodyPr wrap="square" rtlCol="0">
            <a:spAutoFit/>
          </a:bodyPr>
          <a:lstStyle/>
          <a:p>
            <a:r>
              <a:rPr lang="fr-CA" sz="3200" dirty="0">
                <a:solidFill>
                  <a:schemeClr val="bg1"/>
                </a:solidFill>
                <a:latin typeface="Arial" panose="020B0604020202020204" pitchFamily="34" charset="0"/>
              </a:rPr>
              <a:t>Production de revenu au moyen de billets structurés</a:t>
            </a:r>
          </a:p>
        </p:txBody>
      </p:sp>
      <p:pic>
        <p:nvPicPr>
          <p:cNvPr id="5" name="Picture 4">
            <a:extLst>
              <a:ext uri="{FF2B5EF4-FFF2-40B4-BE49-F238E27FC236}">
                <a16:creationId xmlns:a16="http://schemas.microsoft.com/office/drawing/2014/main" id="{DCD13F6C-4A45-417F-C6BF-3FDB93DFC9EB}"/>
              </a:ext>
            </a:extLst>
          </p:cNvPr>
          <p:cNvPicPr>
            <a:picLocks noChangeAspect="1"/>
          </p:cNvPicPr>
          <p:nvPr/>
        </p:nvPicPr>
        <p:blipFill>
          <a:blip r:embed="rId3"/>
          <a:srcRect/>
          <a:stretch/>
        </p:blipFill>
        <p:spPr>
          <a:xfrm>
            <a:off x="658464" y="855918"/>
            <a:ext cx="4909578" cy="529810"/>
          </a:xfrm>
          <a:prstGeom prst="rect">
            <a:avLst/>
          </a:prstGeom>
        </p:spPr>
      </p:pic>
      <p:cxnSp>
        <p:nvCxnSpPr>
          <p:cNvPr id="7" name="Straight Connector 6">
            <a:extLst>
              <a:ext uri="{FF2B5EF4-FFF2-40B4-BE49-F238E27FC236}">
                <a16:creationId xmlns:a16="http://schemas.microsoft.com/office/drawing/2014/main" id="{D2C99341-41B5-2B21-EBFD-D6CE29808DFC}"/>
              </a:ext>
            </a:extLst>
          </p:cNvPr>
          <p:cNvCxnSpPr>
            <a:cxnSpLocks/>
          </p:cNvCxnSpPr>
          <p:nvPr/>
        </p:nvCxnSpPr>
        <p:spPr>
          <a:xfrm>
            <a:off x="797668" y="4236396"/>
            <a:ext cx="303503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1A637EE-77D4-4D79-1015-55B8928443D3}"/>
              </a:ext>
            </a:extLst>
          </p:cNvPr>
          <p:cNvSpPr txBox="1"/>
          <p:nvPr/>
        </p:nvSpPr>
        <p:spPr>
          <a:xfrm>
            <a:off x="701462" y="5972783"/>
            <a:ext cx="5089855" cy="307777"/>
          </a:xfrm>
          <a:prstGeom prst="rect">
            <a:avLst/>
          </a:prstGeom>
          <a:noFill/>
        </p:spPr>
        <p:txBody>
          <a:bodyPr wrap="none" rtlCol="0">
            <a:spAutoFit/>
          </a:bodyPr>
          <a:lstStyle/>
          <a:p>
            <a:r>
              <a:rPr lang="fr-CA" sz="1400">
                <a:solidFill>
                  <a:schemeClr val="bg1"/>
                </a:solidFill>
                <a:latin typeface="Arial" panose="020B0604020202020204" pitchFamily="34" charset="0"/>
              </a:rPr>
              <a:t>Réservé aux courtiers/conseillers. Ne pas distribuer au public.</a:t>
            </a:r>
            <a:endParaRPr lang="fr-CA"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164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631F5FD-4B5E-4A43-9D87-265726520F5C}"/>
              </a:ext>
            </a:extLst>
          </p:cNvPr>
          <p:cNvSpPr/>
          <p:nvPr/>
        </p:nvSpPr>
        <p:spPr>
          <a:xfrm>
            <a:off x="5868989" y="1506077"/>
            <a:ext cx="5997891" cy="4010491"/>
          </a:xfrm>
          <a:prstGeom prst="rect">
            <a:avLst/>
          </a:prstGeom>
          <a:solidFill>
            <a:schemeClr val="bg1">
              <a:lumMod val="95000"/>
            </a:schemeClr>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atin typeface="Arial" panose="020B0604020202020204" pitchFamily="34" charset="0"/>
            </a:endParaRPr>
          </a:p>
        </p:txBody>
      </p:sp>
      <p:sp>
        <p:nvSpPr>
          <p:cNvPr id="36" name="Rectangle 35">
            <a:extLst>
              <a:ext uri="{FF2B5EF4-FFF2-40B4-BE49-F238E27FC236}">
                <a16:creationId xmlns:a16="http://schemas.microsoft.com/office/drawing/2014/main" id="{0FEFE1AC-7DC4-4C77-9A69-A16A7C11B6BD}"/>
              </a:ext>
            </a:extLst>
          </p:cNvPr>
          <p:cNvSpPr/>
          <p:nvPr/>
        </p:nvSpPr>
        <p:spPr>
          <a:xfrm>
            <a:off x="558487" y="1506078"/>
            <a:ext cx="5129528" cy="4714084"/>
          </a:xfrm>
          <a:prstGeom prst="rect">
            <a:avLst/>
          </a:prstGeom>
          <a:solidFill>
            <a:schemeClr val="bg1">
              <a:lumMod val="95000"/>
            </a:schemeClr>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latin typeface="Arial" panose="020B0604020202020204" pitchFamily="34" charset="0"/>
            </a:endParaRPr>
          </a:p>
        </p:txBody>
      </p:sp>
      <p:sp>
        <p:nvSpPr>
          <p:cNvPr id="2" name="Title 1">
            <a:extLst>
              <a:ext uri="{FF2B5EF4-FFF2-40B4-BE49-F238E27FC236}">
                <a16:creationId xmlns:a16="http://schemas.microsoft.com/office/drawing/2014/main" id="{56C5530D-82E7-4AAC-BA4C-CB771CBE441B}"/>
              </a:ext>
            </a:extLst>
          </p:cNvPr>
          <p:cNvSpPr>
            <a:spLocks noGrp="1"/>
          </p:cNvSpPr>
          <p:nvPr>
            <p:ph type="title"/>
          </p:nvPr>
        </p:nvSpPr>
        <p:spPr/>
        <p:txBody>
          <a:bodyPr/>
          <a:lstStyle/>
          <a:p>
            <a:r>
              <a:rPr lang="fr-CA" dirty="0"/>
              <a:t>Comment fonctionne la réplication de billets remboursables par anticipation?</a:t>
            </a:r>
          </a:p>
        </p:txBody>
      </p:sp>
      <p:sp>
        <p:nvSpPr>
          <p:cNvPr id="3" name="Content Placeholder 2">
            <a:extLst>
              <a:ext uri="{FF2B5EF4-FFF2-40B4-BE49-F238E27FC236}">
                <a16:creationId xmlns:a16="http://schemas.microsoft.com/office/drawing/2014/main" id="{C72FC982-B84F-4B08-9450-6FA732FC6787}"/>
              </a:ext>
            </a:extLst>
          </p:cNvPr>
          <p:cNvSpPr>
            <a:spLocks noGrp="1"/>
          </p:cNvSpPr>
          <p:nvPr>
            <p:ph idx="1"/>
          </p:nvPr>
        </p:nvSpPr>
        <p:spPr>
          <a:xfrm>
            <a:off x="609601" y="1041406"/>
            <a:ext cx="5435601" cy="3303468"/>
          </a:xfrm>
        </p:spPr>
        <p:txBody>
          <a:bodyPr>
            <a:spAutoFit/>
          </a:bodyPr>
          <a:lstStyle/>
          <a:p>
            <a:r>
              <a:rPr lang="fr-CA" sz="1800" dirty="0"/>
              <a:t>Portefeuille standard de deux billets structurés :</a:t>
            </a:r>
          </a:p>
          <a:p>
            <a:pPr marL="0" indent="0">
              <a:buNone/>
            </a:pPr>
            <a:endParaRPr lang="fr-CA" sz="400" dirty="0"/>
          </a:p>
          <a:p>
            <a:pPr marL="0" indent="0">
              <a:buNone/>
            </a:pPr>
            <a:r>
              <a:rPr lang="fr-CA" sz="1800" dirty="0"/>
              <a:t>Billet remboursable par anticipation n</a:t>
            </a:r>
            <a:r>
              <a:rPr lang="fr-CA" sz="1800" baseline="30000" dirty="0"/>
              <a:t>o</a:t>
            </a:r>
            <a:r>
              <a:rPr lang="fr-CA" sz="1800" dirty="0"/>
              <a:t> 1</a:t>
            </a:r>
          </a:p>
          <a:p>
            <a:pPr marL="0" indent="0">
              <a:buNone/>
            </a:pPr>
            <a:endParaRPr lang="fr-CA" sz="1800" dirty="0"/>
          </a:p>
          <a:p>
            <a:pPr marL="0" indent="0">
              <a:buNone/>
            </a:pPr>
            <a:endParaRPr lang="fr-CA" sz="1800" dirty="0"/>
          </a:p>
          <a:p>
            <a:pPr marL="0" indent="0">
              <a:buNone/>
            </a:pPr>
            <a:endParaRPr lang="fr-CA" sz="1800" dirty="0"/>
          </a:p>
          <a:p>
            <a:pPr marL="0" indent="0">
              <a:buNone/>
            </a:pPr>
            <a:endParaRPr lang="fr-CA" sz="1800" dirty="0"/>
          </a:p>
          <a:p>
            <a:pPr marL="0" indent="0">
              <a:buNone/>
            </a:pPr>
            <a:endParaRPr lang="fr-CA" sz="1800" dirty="0"/>
          </a:p>
          <a:p>
            <a:pPr marL="0" indent="0">
              <a:buNone/>
            </a:pPr>
            <a:r>
              <a:rPr lang="fr-CA" sz="1800" dirty="0"/>
              <a:t>Billet remboursable par anticipation n</a:t>
            </a:r>
            <a:r>
              <a:rPr lang="fr-CA" sz="1800" baseline="30000" dirty="0"/>
              <a:t>o</a:t>
            </a:r>
            <a:r>
              <a:rPr lang="fr-CA" sz="1800" dirty="0"/>
              <a:t> 2</a:t>
            </a:r>
          </a:p>
        </p:txBody>
      </p:sp>
      <p:sp>
        <p:nvSpPr>
          <p:cNvPr id="4" name="Slide Number Placeholder 3">
            <a:extLst>
              <a:ext uri="{FF2B5EF4-FFF2-40B4-BE49-F238E27FC236}">
                <a16:creationId xmlns:a16="http://schemas.microsoft.com/office/drawing/2014/main" id="{C8E5934C-61BE-4631-9AC7-5B11E70A712B}"/>
              </a:ext>
            </a:extLst>
          </p:cNvPr>
          <p:cNvSpPr>
            <a:spLocks noGrp="1"/>
          </p:cNvSpPr>
          <p:nvPr>
            <p:ph type="sldNum" sz="quarter" idx="12"/>
          </p:nvPr>
        </p:nvSpPr>
        <p:spPr>
          <a:xfrm>
            <a:off x="10972800" y="6248400"/>
            <a:ext cx="609600" cy="609600"/>
          </a:xfrm>
        </p:spPr>
        <p:txBody>
          <a:bodyPr/>
          <a:lstStyle/>
          <a:p>
            <a:fld id="{86AB923B-19CD-554A-A7CB-5C782A182CEF}" type="slidenum">
              <a:rPr lang="en-US" smtClean="0">
                <a:solidFill>
                  <a:prstClr val="black"/>
                </a:solidFill>
              </a:rPr>
              <a:pPr/>
              <a:t>10</a:t>
            </a:fld>
            <a:endParaRPr lang="fr-CA">
              <a:solidFill>
                <a:prstClr val="black"/>
              </a:solidFill>
            </a:endParaRPr>
          </a:p>
        </p:txBody>
      </p:sp>
      <p:sp>
        <p:nvSpPr>
          <p:cNvPr id="7" name="Rectangle: Top Corners Rounded 6">
            <a:extLst>
              <a:ext uri="{FF2B5EF4-FFF2-40B4-BE49-F238E27FC236}">
                <a16:creationId xmlns:a16="http://schemas.microsoft.com/office/drawing/2014/main" id="{F7603C2B-FFFE-41F6-8C61-9A4FA21E4996}"/>
              </a:ext>
            </a:extLst>
          </p:cNvPr>
          <p:cNvSpPr/>
          <p:nvPr/>
        </p:nvSpPr>
        <p:spPr>
          <a:xfrm rot="16200000">
            <a:off x="1089659" y="1643379"/>
            <a:ext cx="1757683" cy="2382520"/>
          </a:xfrm>
          <a:prstGeom prst="round2SameRect">
            <a:avLst/>
          </a:prstGeom>
          <a:solidFill>
            <a:schemeClr val="accent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algn="ctr"/>
            <a:r>
              <a:rPr lang="fr-CA" sz="1800" dirty="0">
                <a:solidFill>
                  <a:schemeClr val="bg1"/>
                </a:solidFill>
                <a:latin typeface="Arial" panose="020B0604020202020204" pitchFamily="34" charset="0"/>
              </a:rPr>
              <a:t>Contrats à terme sur</a:t>
            </a:r>
            <a:r>
              <a:rPr lang="en-x-fj-SDL" sz="1800" dirty="0">
                <a:solidFill>
                  <a:schemeClr val="bg1"/>
                </a:solidFill>
                <a:latin typeface="Arial" panose="020B0604020202020204" pitchFamily="34" charset="0"/>
              </a:rPr>
              <a:t> </a:t>
            </a:r>
            <a:r>
              <a:rPr lang="fr-CA" sz="1800" dirty="0">
                <a:solidFill>
                  <a:schemeClr val="bg1"/>
                </a:solidFill>
                <a:latin typeface="Arial" panose="020B0604020202020204" pitchFamily="34" charset="0"/>
              </a:rPr>
              <a:t>obligations et/ou</a:t>
            </a:r>
            <a:r>
              <a:rPr lang="en-x-fj-SDL" sz="1800" dirty="0">
                <a:solidFill>
                  <a:schemeClr val="bg1"/>
                </a:solidFill>
                <a:latin typeface="Arial" panose="020B0604020202020204" pitchFamily="34" charset="0"/>
              </a:rPr>
              <a:t> </a:t>
            </a:r>
            <a:r>
              <a:rPr lang="fr-CA" sz="1800" dirty="0">
                <a:solidFill>
                  <a:schemeClr val="bg1"/>
                </a:solidFill>
                <a:latin typeface="Arial" panose="020B0604020202020204" pitchFamily="34" charset="0"/>
              </a:rPr>
              <a:t>actions</a:t>
            </a:r>
          </a:p>
        </p:txBody>
      </p:sp>
      <p:sp>
        <p:nvSpPr>
          <p:cNvPr id="9" name="Rectangle: Single Corner Rounded 8">
            <a:extLst>
              <a:ext uri="{FF2B5EF4-FFF2-40B4-BE49-F238E27FC236}">
                <a16:creationId xmlns:a16="http://schemas.microsoft.com/office/drawing/2014/main" id="{920896DD-A261-4A18-BADF-97BCA3D0E045}"/>
              </a:ext>
            </a:extLst>
          </p:cNvPr>
          <p:cNvSpPr/>
          <p:nvPr/>
        </p:nvSpPr>
        <p:spPr>
          <a:xfrm>
            <a:off x="3159761" y="1955798"/>
            <a:ext cx="994410" cy="1102207"/>
          </a:xfrm>
          <a:prstGeom prst="round1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CA" sz="1400" dirty="0">
                <a:solidFill>
                  <a:schemeClr val="tx1"/>
                </a:solidFill>
                <a:latin typeface="Arial" panose="020B0604020202020204" pitchFamily="34" charset="0"/>
              </a:rPr>
              <a:t>Produits dérivés d’actions</a:t>
            </a:r>
          </a:p>
        </p:txBody>
      </p:sp>
      <p:sp>
        <p:nvSpPr>
          <p:cNvPr id="10" name="Rectangle: Single Corner Rounded 9">
            <a:extLst>
              <a:ext uri="{FF2B5EF4-FFF2-40B4-BE49-F238E27FC236}">
                <a16:creationId xmlns:a16="http://schemas.microsoft.com/office/drawing/2014/main" id="{6011B771-BAEA-4C0A-B302-98391AC93AB7}"/>
              </a:ext>
            </a:extLst>
          </p:cNvPr>
          <p:cNvSpPr/>
          <p:nvPr/>
        </p:nvSpPr>
        <p:spPr>
          <a:xfrm rot="10800000" flipH="1">
            <a:off x="3159763" y="3058005"/>
            <a:ext cx="994408" cy="655476"/>
          </a:xfrm>
          <a:prstGeom prst="round1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a:solidFill>
                <a:schemeClr val="tx1"/>
              </a:solidFill>
              <a:latin typeface="Arial" panose="020B0604020202020204" pitchFamily="34" charset="0"/>
            </a:endParaRPr>
          </a:p>
        </p:txBody>
      </p:sp>
      <p:sp>
        <p:nvSpPr>
          <p:cNvPr id="11" name="TextBox 10">
            <a:extLst>
              <a:ext uri="{FF2B5EF4-FFF2-40B4-BE49-F238E27FC236}">
                <a16:creationId xmlns:a16="http://schemas.microsoft.com/office/drawing/2014/main" id="{617B3739-2341-41E8-92CA-6B7A72E8A5A3}"/>
              </a:ext>
            </a:extLst>
          </p:cNvPr>
          <p:cNvSpPr txBox="1"/>
          <p:nvPr/>
        </p:nvSpPr>
        <p:spPr>
          <a:xfrm>
            <a:off x="3241129" y="3251522"/>
            <a:ext cx="914400" cy="373335"/>
          </a:xfrm>
          <a:prstGeom prst="rect">
            <a:avLst/>
          </a:prstGeom>
          <a:noFill/>
        </p:spPr>
        <p:txBody>
          <a:bodyPr wrap="square" lIns="0" tIns="0" rIns="0" bIns="0" rtlCol="0">
            <a:noAutofit/>
          </a:bodyPr>
          <a:lstStyle/>
          <a:p>
            <a:pPr>
              <a:spcBef>
                <a:spcPts val="1000"/>
              </a:spcBef>
            </a:pPr>
            <a:r>
              <a:rPr lang="fr-CA" sz="1200" dirty="0">
                <a:latin typeface="Arial"/>
              </a:rPr>
              <a:t>Frais de</a:t>
            </a:r>
            <a:r>
              <a:rPr lang="en-x-fj-SDL" sz="1200" dirty="0">
                <a:latin typeface="Arial"/>
              </a:rPr>
              <a:t> </a:t>
            </a:r>
            <a:r>
              <a:rPr lang="fr-CA" sz="1200" dirty="0">
                <a:latin typeface="Arial"/>
              </a:rPr>
              <a:t>négociation</a:t>
            </a:r>
          </a:p>
        </p:txBody>
      </p:sp>
      <p:sp>
        <p:nvSpPr>
          <p:cNvPr id="18" name="Content Placeholder 2">
            <a:extLst>
              <a:ext uri="{FF2B5EF4-FFF2-40B4-BE49-F238E27FC236}">
                <a16:creationId xmlns:a16="http://schemas.microsoft.com/office/drawing/2014/main" id="{428D0ABC-DA38-4527-971B-FD07E806F1DC}"/>
              </a:ext>
            </a:extLst>
          </p:cNvPr>
          <p:cNvSpPr txBox="1">
            <a:spLocks/>
          </p:cNvSpPr>
          <p:nvPr/>
        </p:nvSpPr>
        <p:spPr>
          <a:xfrm>
            <a:off x="5862323" y="1041759"/>
            <a:ext cx="5901052" cy="276999"/>
          </a:xfrm>
          <a:prstGeom prst="rect">
            <a:avLst/>
          </a:prstGeom>
        </p:spPr>
        <p:txBody>
          <a:bodyPr vert="horz" lIns="0" tIns="0" rIns="0" bIns="0" rtlCol="0">
            <a:spAutoFit/>
          </a:bodyPr>
          <a:lstStyle>
            <a:lvl1pPr marL="225393" indent="-225393" algn="l" defTabSz="457131" rtl="0" eaLnBrk="1" latinLnBrk="0" hangingPunct="1">
              <a:spcBef>
                <a:spcPts val="1000"/>
              </a:spcBef>
              <a:buClr>
                <a:srgbClr val="ED1C24"/>
              </a:buClr>
              <a:buFont typeface="Arial"/>
              <a:buChar char="•"/>
              <a:defRPr sz="2000" kern="1200">
                <a:solidFill>
                  <a:schemeClr val="tx1"/>
                </a:solidFill>
                <a:latin typeface="Arial"/>
                <a:ea typeface="+mn-ea"/>
                <a:cs typeface="Arial"/>
              </a:defRPr>
            </a:lvl1pPr>
            <a:lvl2pPr marL="458719" indent="-233328" algn="l" defTabSz="457131" rtl="0" eaLnBrk="1" latinLnBrk="0" hangingPunct="1">
              <a:spcBef>
                <a:spcPts val="800"/>
              </a:spcBef>
              <a:buFont typeface="Arial"/>
              <a:buChar char="–"/>
              <a:defRPr sz="1600" kern="1200">
                <a:solidFill>
                  <a:schemeClr val="tx1"/>
                </a:solidFill>
                <a:latin typeface="Arial"/>
                <a:ea typeface="+mn-ea"/>
                <a:cs typeface="Arial"/>
              </a:defRPr>
            </a:lvl2pPr>
            <a:lvl3pPr marL="684114" indent="-225393" algn="l" defTabSz="457131" rtl="0" eaLnBrk="1" latinLnBrk="0" hangingPunct="1">
              <a:spcBef>
                <a:spcPts val="800"/>
              </a:spcBef>
              <a:buFont typeface="Arial"/>
              <a:buChar char="•"/>
              <a:defRPr sz="1600" kern="1200">
                <a:solidFill>
                  <a:schemeClr val="tx1"/>
                </a:solidFill>
                <a:latin typeface="Arial"/>
                <a:ea typeface="+mn-ea"/>
                <a:cs typeface="Arial"/>
              </a:defRPr>
            </a:lvl3pPr>
            <a:lvl4pPr marL="917438" indent="-233328" algn="l" defTabSz="457131" rtl="0" eaLnBrk="1" latinLnBrk="0" hangingPunct="1">
              <a:spcBef>
                <a:spcPts val="800"/>
              </a:spcBef>
              <a:buFont typeface="Arial"/>
              <a:buChar char="–"/>
              <a:defRPr sz="1600" kern="1200">
                <a:solidFill>
                  <a:schemeClr val="tx1"/>
                </a:solidFill>
                <a:latin typeface="Arial"/>
                <a:ea typeface="+mn-ea"/>
                <a:cs typeface="Arial"/>
              </a:defRPr>
            </a:lvl4pPr>
            <a:lvl5pPr marL="1142830" indent="-225393" algn="l" defTabSz="457131" rtl="0" eaLnBrk="1" latinLnBrk="0" hangingPunct="1">
              <a:spcBef>
                <a:spcPts val="800"/>
              </a:spcBef>
              <a:buFont typeface="Arial"/>
              <a:buChar char="»"/>
              <a:defRPr sz="1600" kern="1200">
                <a:solidFill>
                  <a:schemeClr val="tx1"/>
                </a:solidFill>
                <a:latin typeface="Arial"/>
                <a:ea typeface="+mn-ea"/>
                <a:cs typeface="Arial"/>
              </a:defRPr>
            </a:lvl5pPr>
            <a:lvl6pPr marL="2514224" indent="-228568"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6" indent="-228568"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8" indent="-228568"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22" indent="-228568" algn="l" defTabSz="457131" rtl="0" eaLnBrk="1" latinLnBrk="0" hangingPunct="1">
              <a:spcBef>
                <a:spcPct val="20000"/>
              </a:spcBef>
              <a:buFont typeface="Arial"/>
              <a:buChar char="•"/>
              <a:defRPr sz="2000" kern="1200">
                <a:solidFill>
                  <a:schemeClr val="tx1"/>
                </a:solidFill>
                <a:latin typeface="+mn-lt"/>
                <a:ea typeface="+mn-ea"/>
                <a:cs typeface="+mn-cs"/>
              </a:defRPr>
            </a:lvl9pPr>
          </a:lstStyle>
          <a:p>
            <a:r>
              <a:rPr lang="fr-CA" sz="1800" dirty="0"/>
              <a:t>Réplication de deux billets structurés dans le fonds :</a:t>
            </a:r>
          </a:p>
        </p:txBody>
      </p:sp>
      <p:sp>
        <p:nvSpPr>
          <p:cNvPr id="19" name="Rectangle: Top Corners Rounded 18">
            <a:extLst>
              <a:ext uri="{FF2B5EF4-FFF2-40B4-BE49-F238E27FC236}">
                <a16:creationId xmlns:a16="http://schemas.microsoft.com/office/drawing/2014/main" id="{C2C4B5D4-C883-47FC-9A25-47E48655C2C9}"/>
              </a:ext>
            </a:extLst>
          </p:cNvPr>
          <p:cNvSpPr/>
          <p:nvPr/>
        </p:nvSpPr>
        <p:spPr>
          <a:xfrm rot="16200000">
            <a:off x="6609077" y="1288507"/>
            <a:ext cx="1757683" cy="2382520"/>
          </a:xfrm>
          <a:prstGeom prst="round2SameRect">
            <a:avLst/>
          </a:prstGeom>
          <a:solidFill>
            <a:schemeClr val="accent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algn="ctr"/>
            <a:r>
              <a:rPr lang="fr-CA" sz="1800" dirty="0">
                <a:solidFill>
                  <a:schemeClr val="bg1"/>
                </a:solidFill>
                <a:latin typeface="Arial" panose="020B0604020202020204" pitchFamily="34" charset="0"/>
              </a:rPr>
              <a:t>Contrats à terme sur</a:t>
            </a:r>
            <a:r>
              <a:rPr lang="en-x-fj-SDL" sz="1800" dirty="0">
                <a:solidFill>
                  <a:schemeClr val="bg1"/>
                </a:solidFill>
                <a:latin typeface="Arial" panose="020B0604020202020204" pitchFamily="34" charset="0"/>
              </a:rPr>
              <a:t> </a:t>
            </a:r>
            <a:r>
              <a:rPr lang="fr-CA" sz="1800" dirty="0">
                <a:solidFill>
                  <a:schemeClr val="bg1"/>
                </a:solidFill>
                <a:latin typeface="Arial" panose="020B0604020202020204" pitchFamily="34" charset="0"/>
              </a:rPr>
              <a:t>obligations et/ou</a:t>
            </a:r>
            <a:r>
              <a:rPr lang="en-x-fj-SDL" sz="1800" dirty="0">
                <a:solidFill>
                  <a:schemeClr val="bg1"/>
                </a:solidFill>
                <a:latin typeface="Arial" panose="020B0604020202020204" pitchFamily="34" charset="0"/>
              </a:rPr>
              <a:t> </a:t>
            </a:r>
            <a:r>
              <a:rPr lang="fr-CA" sz="1800" dirty="0">
                <a:solidFill>
                  <a:schemeClr val="bg1"/>
                </a:solidFill>
                <a:latin typeface="Arial" panose="020B0604020202020204" pitchFamily="34" charset="0"/>
              </a:rPr>
              <a:t>actions</a:t>
            </a:r>
          </a:p>
        </p:txBody>
      </p:sp>
      <p:sp>
        <p:nvSpPr>
          <p:cNvPr id="20" name="Rectangle: Single Corner Rounded 19">
            <a:extLst>
              <a:ext uri="{FF2B5EF4-FFF2-40B4-BE49-F238E27FC236}">
                <a16:creationId xmlns:a16="http://schemas.microsoft.com/office/drawing/2014/main" id="{7C4087C1-31B6-409C-BA49-6957938ECA83}"/>
              </a:ext>
            </a:extLst>
          </p:cNvPr>
          <p:cNvSpPr/>
          <p:nvPr/>
        </p:nvSpPr>
        <p:spPr>
          <a:xfrm>
            <a:off x="9673589" y="1600925"/>
            <a:ext cx="988126" cy="1348739"/>
          </a:xfrm>
          <a:prstGeom prst="round1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CA" sz="1400" dirty="0">
                <a:solidFill>
                  <a:schemeClr val="tx1"/>
                </a:solidFill>
                <a:latin typeface="Arial" panose="020B0604020202020204" pitchFamily="34" charset="0"/>
              </a:rPr>
              <a:t>Produits dérivés d’actions</a:t>
            </a:r>
          </a:p>
        </p:txBody>
      </p:sp>
      <p:sp>
        <p:nvSpPr>
          <p:cNvPr id="22" name="Rectangle: Single Corner Rounded 21">
            <a:extLst>
              <a:ext uri="{FF2B5EF4-FFF2-40B4-BE49-F238E27FC236}">
                <a16:creationId xmlns:a16="http://schemas.microsoft.com/office/drawing/2014/main" id="{005AE26D-7685-4349-BD34-16C3B90BAF89}"/>
              </a:ext>
            </a:extLst>
          </p:cNvPr>
          <p:cNvSpPr/>
          <p:nvPr/>
        </p:nvSpPr>
        <p:spPr>
          <a:xfrm rot="10800000" flipH="1">
            <a:off x="10771507" y="3214011"/>
            <a:ext cx="914400" cy="367388"/>
          </a:xfrm>
          <a:prstGeom prst="round1Rect">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a:solidFill>
                <a:schemeClr val="tx1"/>
              </a:solidFill>
              <a:latin typeface="Arial" panose="020B0604020202020204" pitchFamily="34" charset="0"/>
            </a:endParaRPr>
          </a:p>
        </p:txBody>
      </p:sp>
      <p:sp>
        <p:nvSpPr>
          <p:cNvPr id="23" name="TextBox 22">
            <a:extLst>
              <a:ext uri="{FF2B5EF4-FFF2-40B4-BE49-F238E27FC236}">
                <a16:creationId xmlns:a16="http://schemas.microsoft.com/office/drawing/2014/main" id="{E5A8427A-EB76-4FDF-B341-C9E95669F096}"/>
              </a:ext>
            </a:extLst>
          </p:cNvPr>
          <p:cNvSpPr txBox="1"/>
          <p:nvPr/>
        </p:nvSpPr>
        <p:spPr>
          <a:xfrm>
            <a:off x="10791191" y="3223539"/>
            <a:ext cx="914400" cy="269084"/>
          </a:xfrm>
          <a:prstGeom prst="rect">
            <a:avLst/>
          </a:prstGeom>
          <a:noFill/>
        </p:spPr>
        <p:txBody>
          <a:bodyPr wrap="square" lIns="0" tIns="0" rIns="0" bIns="0" rtlCol="0">
            <a:noAutofit/>
          </a:bodyPr>
          <a:lstStyle/>
          <a:p>
            <a:pPr algn="ctr"/>
            <a:r>
              <a:rPr lang="fr-CA" sz="1100" dirty="0">
                <a:latin typeface="Arial"/>
              </a:rPr>
              <a:t>Frais de gestion</a:t>
            </a:r>
          </a:p>
        </p:txBody>
      </p:sp>
      <p:sp>
        <p:nvSpPr>
          <p:cNvPr id="25" name="Rectangle: Top Corners Rounded 24">
            <a:extLst>
              <a:ext uri="{FF2B5EF4-FFF2-40B4-BE49-F238E27FC236}">
                <a16:creationId xmlns:a16="http://schemas.microsoft.com/office/drawing/2014/main" id="{87760DFA-164F-4C7F-8595-8A513B5895B7}"/>
              </a:ext>
            </a:extLst>
          </p:cNvPr>
          <p:cNvSpPr/>
          <p:nvPr/>
        </p:nvSpPr>
        <p:spPr>
          <a:xfrm rot="16200000">
            <a:off x="1089659" y="4083995"/>
            <a:ext cx="1757683" cy="2382520"/>
          </a:xfrm>
          <a:prstGeom prst="round2SameRect">
            <a:avLst/>
          </a:prstGeom>
          <a:solidFill>
            <a:schemeClr val="accent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algn="ctr"/>
            <a:r>
              <a:rPr lang="fr-CA" sz="1800" dirty="0">
                <a:solidFill>
                  <a:schemeClr val="bg1"/>
                </a:solidFill>
                <a:latin typeface="Arial" panose="020B0604020202020204" pitchFamily="34" charset="0"/>
              </a:rPr>
              <a:t>Contrats à terme sur</a:t>
            </a:r>
            <a:r>
              <a:rPr lang="en-x-fj-SDL" sz="1800" dirty="0">
                <a:solidFill>
                  <a:schemeClr val="bg1"/>
                </a:solidFill>
                <a:latin typeface="Arial" panose="020B0604020202020204" pitchFamily="34" charset="0"/>
              </a:rPr>
              <a:t> </a:t>
            </a:r>
            <a:r>
              <a:rPr lang="fr-CA" sz="1800" dirty="0">
                <a:solidFill>
                  <a:schemeClr val="bg1"/>
                </a:solidFill>
                <a:latin typeface="Arial" panose="020B0604020202020204" pitchFamily="34" charset="0"/>
              </a:rPr>
              <a:t>obligations et/ou</a:t>
            </a:r>
            <a:r>
              <a:rPr lang="en-x-fj-SDL" sz="1800" dirty="0">
                <a:solidFill>
                  <a:schemeClr val="bg1"/>
                </a:solidFill>
                <a:latin typeface="Arial" panose="020B0604020202020204" pitchFamily="34" charset="0"/>
              </a:rPr>
              <a:t> </a:t>
            </a:r>
            <a:r>
              <a:rPr lang="fr-CA" sz="1800" dirty="0">
                <a:solidFill>
                  <a:schemeClr val="bg1"/>
                </a:solidFill>
                <a:latin typeface="Arial" panose="020B0604020202020204" pitchFamily="34" charset="0"/>
              </a:rPr>
              <a:t>actions</a:t>
            </a:r>
          </a:p>
        </p:txBody>
      </p:sp>
      <p:sp>
        <p:nvSpPr>
          <p:cNvPr id="26" name="Rectangle: Single Corner Rounded 25">
            <a:extLst>
              <a:ext uri="{FF2B5EF4-FFF2-40B4-BE49-F238E27FC236}">
                <a16:creationId xmlns:a16="http://schemas.microsoft.com/office/drawing/2014/main" id="{EB6E5DB8-B2DE-4379-A708-0D1AE8CCF769}"/>
              </a:ext>
            </a:extLst>
          </p:cNvPr>
          <p:cNvSpPr/>
          <p:nvPr/>
        </p:nvSpPr>
        <p:spPr>
          <a:xfrm>
            <a:off x="3159760" y="4396414"/>
            <a:ext cx="994409" cy="1102207"/>
          </a:xfrm>
          <a:prstGeom prst="round1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CA" sz="1400" dirty="0">
                <a:solidFill>
                  <a:schemeClr val="tx1"/>
                </a:solidFill>
                <a:latin typeface="Arial" panose="020B0604020202020204" pitchFamily="34" charset="0"/>
              </a:rPr>
              <a:t>Produits dérivés d’actions</a:t>
            </a:r>
          </a:p>
        </p:txBody>
      </p:sp>
      <p:sp>
        <p:nvSpPr>
          <p:cNvPr id="27" name="Rectangle: Single Corner Rounded 26">
            <a:extLst>
              <a:ext uri="{FF2B5EF4-FFF2-40B4-BE49-F238E27FC236}">
                <a16:creationId xmlns:a16="http://schemas.microsoft.com/office/drawing/2014/main" id="{85CE595D-ABAD-4088-847C-719BF6607725}"/>
              </a:ext>
            </a:extLst>
          </p:cNvPr>
          <p:cNvSpPr/>
          <p:nvPr/>
        </p:nvSpPr>
        <p:spPr>
          <a:xfrm rot="10800000" flipH="1">
            <a:off x="3159763" y="5498621"/>
            <a:ext cx="994406" cy="655476"/>
          </a:xfrm>
          <a:prstGeom prst="round1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a:solidFill>
                <a:schemeClr val="tx1"/>
              </a:solidFill>
              <a:latin typeface="Arial" panose="020B0604020202020204" pitchFamily="34" charset="0"/>
            </a:endParaRPr>
          </a:p>
        </p:txBody>
      </p:sp>
      <p:sp>
        <p:nvSpPr>
          <p:cNvPr id="28" name="TextBox 27">
            <a:extLst>
              <a:ext uri="{FF2B5EF4-FFF2-40B4-BE49-F238E27FC236}">
                <a16:creationId xmlns:a16="http://schemas.microsoft.com/office/drawing/2014/main" id="{2385643D-F802-44F8-A025-907A667D0C56}"/>
              </a:ext>
            </a:extLst>
          </p:cNvPr>
          <p:cNvSpPr txBox="1"/>
          <p:nvPr/>
        </p:nvSpPr>
        <p:spPr>
          <a:xfrm>
            <a:off x="3231850" y="5661334"/>
            <a:ext cx="914400" cy="373335"/>
          </a:xfrm>
          <a:prstGeom prst="rect">
            <a:avLst/>
          </a:prstGeom>
          <a:noFill/>
        </p:spPr>
        <p:txBody>
          <a:bodyPr wrap="square" lIns="0" tIns="0" rIns="0" bIns="0" rtlCol="0">
            <a:noAutofit/>
          </a:bodyPr>
          <a:lstStyle/>
          <a:p>
            <a:pPr>
              <a:spcBef>
                <a:spcPts val="1000"/>
              </a:spcBef>
            </a:pPr>
            <a:r>
              <a:rPr lang="fr-CA" sz="1200" dirty="0">
                <a:latin typeface="Arial"/>
              </a:rPr>
              <a:t>Frais de</a:t>
            </a:r>
            <a:r>
              <a:rPr lang="en-x-fj-SDL" sz="1200" dirty="0">
                <a:latin typeface="Arial"/>
              </a:rPr>
              <a:t> </a:t>
            </a:r>
            <a:r>
              <a:rPr lang="fr-CA" sz="1200" dirty="0">
                <a:latin typeface="Arial"/>
              </a:rPr>
              <a:t>négociation</a:t>
            </a:r>
          </a:p>
        </p:txBody>
      </p:sp>
      <p:sp>
        <p:nvSpPr>
          <p:cNvPr id="29" name="Rectangle: Top Corners Rounded 28">
            <a:extLst>
              <a:ext uri="{FF2B5EF4-FFF2-40B4-BE49-F238E27FC236}">
                <a16:creationId xmlns:a16="http://schemas.microsoft.com/office/drawing/2014/main" id="{8A8D9F06-746A-4F30-A0DB-B0E5826A0926}"/>
              </a:ext>
            </a:extLst>
          </p:cNvPr>
          <p:cNvSpPr/>
          <p:nvPr/>
        </p:nvSpPr>
        <p:spPr>
          <a:xfrm rot="16200000">
            <a:off x="6609077" y="3302247"/>
            <a:ext cx="1757683" cy="2382520"/>
          </a:xfrm>
          <a:prstGeom prst="round2SameRect">
            <a:avLst/>
          </a:prstGeom>
          <a:solidFill>
            <a:schemeClr val="accent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 wrap="square" lIns="0" tIns="0" rIns="0" bIns="0" numCol="1" spcCol="0" rtlCol="0" fromWordArt="0" anchor="ctr" anchorCtr="0" forceAA="0" compatLnSpc="1">
            <a:prstTxWarp prst="textNoShape">
              <a:avLst/>
            </a:prstTxWarp>
            <a:noAutofit/>
          </a:bodyPr>
          <a:lstStyle/>
          <a:p>
            <a:pPr algn="ctr"/>
            <a:r>
              <a:rPr lang="fr-CA" sz="1800" dirty="0">
                <a:solidFill>
                  <a:schemeClr val="bg1"/>
                </a:solidFill>
                <a:latin typeface="Arial" panose="020B0604020202020204" pitchFamily="34" charset="0"/>
              </a:rPr>
              <a:t>Contrats à terme sur</a:t>
            </a:r>
            <a:r>
              <a:rPr lang="en-x-fj-SDL" sz="1800" dirty="0">
                <a:solidFill>
                  <a:schemeClr val="bg1"/>
                </a:solidFill>
                <a:latin typeface="Arial" panose="020B0604020202020204" pitchFamily="34" charset="0"/>
              </a:rPr>
              <a:t> </a:t>
            </a:r>
            <a:r>
              <a:rPr lang="fr-CA" sz="1800" dirty="0">
                <a:solidFill>
                  <a:schemeClr val="bg1"/>
                </a:solidFill>
                <a:latin typeface="Arial" panose="020B0604020202020204" pitchFamily="34" charset="0"/>
              </a:rPr>
              <a:t>obligations et/ou</a:t>
            </a:r>
            <a:r>
              <a:rPr lang="en-x-fj-SDL" sz="1800" dirty="0">
                <a:solidFill>
                  <a:schemeClr val="bg1"/>
                </a:solidFill>
                <a:latin typeface="Arial" panose="020B0604020202020204" pitchFamily="34" charset="0"/>
              </a:rPr>
              <a:t> </a:t>
            </a:r>
            <a:r>
              <a:rPr lang="fr-CA" sz="1800" dirty="0">
                <a:solidFill>
                  <a:schemeClr val="bg1"/>
                </a:solidFill>
                <a:latin typeface="Arial" panose="020B0604020202020204" pitchFamily="34" charset="0"/>
              </a:rPr>
              <a:t>actions</a:t>
            </a:r>
          </a:p>
        </p:txBody>
      </p:sp>
      <p:sp>
        <p:nvSpPr>
          <p:cNvPr id="30" name="Rectangle: Single Corner Rounded 29">
            <a:extLst>
              <a:ext uri="{FF2B5EF4-FFF2-40B4-BE49-F238E27FC236}">
                <a16:creationId xmlns:a16="http://schemas.microsoft.com/office/drawing/2014/main" id="{B702224E-0D23-4D35-8CCB-22F59891B3DA}"/>
              </a:ext>
            </a:extLst>
          </p:cNvPr>
          <p:cNvSpPr/>
          <p:nvPr/>
        </p:nvSpPr>
        <p:spPr>
          <a:xfrm>
            <a:off x="9673589" y="3837772"/>
            <a:ext cx="988126" cy="1311467"/>
          </a:xfrm>
          <a:prstGeom prst="round1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CA" sz="1400" dirty="0">
                <a:solidFill>
                  <a:schemeClr val="tx1"/>
                </a:solidFill>
                <a:latin typeface="Arial" panose="020B0604020202020204" pitchFamily="34" charset="0"/>
              </a:rPr>
              <a:t>Produits dérivés d’actions</a:t>
            </a:r>
          </a:p>
        </p:txBody>
      </p:sp>
      <p:sp>
        <p:nvSpPr>
          <p:cNvPr id="33" name="Plus Sign 32">
            <a:extLst>
              <a:ext uri="{FF2B5EF4-FFF2-40B4-BE49-F238E27FC236}">
                <a16:creationId xmlns:a16="http://schemas.microsoft.com/office/drawing/2014/main" id="{75E025E9-0A08-456B-BB16-D825CD811ED1}"/>
              </a:ext>
            </a:extLst>
          </p:cNvPr>
          <p:cNvSpPr/>
          <p:nvPr/>
        </p:nvSpPr>
        <p:spPr>
          <a:xfrm>
            <a:off x="8945246" y="2248627"/>
            <a:ext cx="462279" cy="462279"/>
          </a:xfrm>
          <a:prstGeom prst="mathPlus">
            <a:avLst/>
          </a:prstGeom>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en-US" sz="1800">
              <a:latin typeface="Arial" panose="020B0604020202020204" pitchFamily="34" charset="0"/>
            </a:endParaRPr>
          </a:p>
        </p:txBody>
      </p:sp>
      <p:sp>
        <p:nvSpPr>
          <p:cNvPr id="34" name="Plus Sign 33">
            <a:extLst>
              <a:ext uri="{FF2B5EF4-FFF2-40B4-BE49-F238E27FC236}">
                <a16:creationId xmlns:a16="http://schemas.microsoft.com/office/drawing/2014/main" id="{DD56AC66-76B3-4C60-AEDB-8C004A089596}"/>
              </a:ext>
            </a:extLst>
          </p:cNvPr>
          <p:cNvSpPr/>
          <p:nvPr/>
        </p:nvSpPr>
        <p:spPr>
          <a:xfrm>
            <a:off x="8945246" y="4262366"/>
            <a:ext cx="462279" cy="462279"/>
          </a:xfrm>
          <a:prstGeom prst="mathPlus">
            <a:avLst/>
          </a:prstGeom>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en-US" sz="1800">
              <a:latin typeface="Arial" panose="020B0604020202020204" pitchFamily="34" charset="0"/>
            </a:endParaRPr>
          </a:p>
        </p:txBody>
      </p:sp>
      <p:sp>
        <p:nvSpPr>
          <p:cNvPr id="35" name="Plus Sign 34">
            <a:extLst>
              <a:ext uri="{FF2B5EF4-FFF2-40B4-BE49-F238E27FC236}">
                <a16:creationId xmlns:a16="http://schemas.microsoft.com/office/drawing/2014/main" id="{43A3D383-0D38-4B8E-AD22-A2022293AA6C}"/>
              </a:ext>
            </a:extLst>
          </p:cNvPr>
          <p:cNvSpPr/>
          <p:nvPr/>
        </p:nvSpPr>
        <p:spPr>
          <a:xfrm>
            <a:off x="9899650" y="3162578"/>
            <a:ext cx="462279" cy="462279"/>
          </a:xfrm>
          <a:prstGeom prst="mathPlus">
            <a:avLst/>
          </a:prstGeom>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en-US" sz="1800">
              <a:latin typeface="Arial" panose="020B0604020202020204" pitchFamily="34" charset="0"/>
            </a:endParaRPr>
          </a:p>
        </p:txBody>
      </p:sp>
      <p:sp>
        <p:nvSpPr>
          <p:cNvPr id="38" name="Content Placeholder 2">
            <a:extLst>
              <a:ext uri="{FF2B5EF4-FFF2-40B4-BE49-F238E27FC236}">
                <a16:creationId xmlns:a16="http://schemas.microsoft.com/office/drawing/2014/main" id="{6D606505-AED4-49BD-8F31-7172DEC10007}"/>
              </a:ext>
            </a:extLst>
          </p:cNvPr>
          <p:cNvSpPr txBox="1">
            <a:spLocks/>
          </p:cNvSpPr>
          <p:nvPr/>
        </p:nvSpPr>
        <p:spPr>
          <a:xfrm>
            <a:off x="5868989" y="5600187"/>
            <a:ext cx="5997891" cy="609600"/>
          </a:xfrm>
          <a:prstGeom prst="rect">
            <a:avLst/>
          </a:prstGeom>
        </p:spPr>
        <p:style>
          <a:lnRef idx="2">
            <a:schemeClr val="accent2"/>
          </a:lnRef>
          <a:fillRef idx="1">
            <a:schemeClr val="lt1"/>
          </a:fillRef>
          <a:effectRef idx="0">
            <a:schemeClr val="accent2"/>
          </a:effectRef>
          <a:fontRef idx="minor">
            <a:schemeClr val="dk1"/>
          </a:fontRef>
        </p:style>
        <p:txBody>
          <a:bodyPr vert="horz" lIns="0" tIns="36000" rIns="0" bIns="0" rtlCol="0">
            <a:noAutofit/>
          </a:bodyPr>
          <a:lstStyle>
            <a:lvl1pPr marL="225393" indent="-225393" algn="l" defTabSz="457131" rtl="0" eaLnBrk="1" latinLnBrk="0" hangingPunct="1">
              <a:spcBef>
                <a:spcPts val="1000"/>
              </a:spcBef>
              <a:buClr>
                <a:srgbClr val="ED1C24"/>
              </a:buClr>
              <a:buFont typeface="Arial"/>
              <a:buChar char="•"/>
              <a:defRPr sz="2000" kern="1200">
                <a:solidFill>
                  <a:schemeClr val="tx1"/>
                </a:solidFill>
                <a:latin typeface="Arial"/>
                <a:ea typeface="+mn-ea"/>
                <a:cs typeface="Arial"/>
              </a:defRPr>
            </a:lvl1pPr>
            <a:lvl2pPr marL="458719" indent="-233328" algn="l" defTabSz="457131" rtl="0" eaLnBrk="1" latinLnBrk="0" hangingPunct="1">
              <a:spcBef>
                <a:spcPts val="800"/>
              </a:spcBef>
              <a:buFont typeface="Arial"/>
              <a:buChar char="–"/>
              <a:defRPr sz="1600" kern="1200">
                <a:solidFill>
                  <a:schemeClr val="tx1"/>
                </a:solidFill>
                <a:latin typeface="Arial"/>
                <a:ea typeface="+mn-ea"/>
                <a:cs typeface="Arial"/>
              </a:defRPr>
            </a:lvl2pPr>
            <a:lvl3pPr marL="684114" indent="-225393" algn="l" defTabSz="457131" rtl="0" eaLnBrk="1" latinLnBrk="0" hangingPunct="1">
              <a:spcBef>
                <a:spcPts val="800"/>
              </a:spcBef>
              <a:buFont typeface="Arial"/>
              <a:buChar char="•"/>
              <a:defRPr sz="1600" kern="1200">
                <a:solidFill>
                  <a:schemeClr val="tx1"/>
                </a:solidFill>
                <a:latin typeface="Arial"/>
                <a:ea typeface="+mn-ea"/>
                <a:cs typeface="Arial"/>
              </a:defRPr>
            </a:lvl3pPr>
            <a:lvl4pPr marL="917438" indent="-233328" algn="l" defTabSz="457131" rtl="0" eaLnBrk="1" latinLnBrk="0" hangingPunct="1">
              <a:spcBef>
                <a:spcPts val="800"/>
              </a:spcBef>
              <a:buFont typeface="Arial"/>
              <a:buChar char="–"/>
              <a:defRPr sz="1600" kern="1200">
                <a:solidFill>
                  <a:schemeClr val="tx1"/>
                </a:solidFill>
                <a:latin typeface="Arial"/>
                <a:ea typeface="+mn-ea"/>
                <a:cs typeface="Arial"/>
              </a:defRPr>
            </a:lvl4pPr>
            <a:lvl5pPr marL="1142830" indent="-225393" algn="l" defTabSz="457131" rtl="0" eaLnBrk="1" latinLnBrk="0" hangingPunct="1">
              <a:spcBef>
                <a:spcPts val="800"/>
              </a:spcBef>
              <a:buFont typeface="Arial"/>
              <a:buChar char="»"/>
              <a:defRPr sz="1600" kern="1200">
                <a:solidFill>
                  <a:schemeClr val="tx1"/>
                </a:solidFill>
                <a:latin typeface="Arial"/>
                <a:ea typeface="+mn-ea"/>
                <a:cs typeface="Arial"/>
              </a:defRPr>
            </a:lvl5pPr>
            <a:lvl6pPr marL="2514224" indent="-228568"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6" indent="-228568"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8" indent="-228568"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22" indent="-228568" algn="l" defTabSz="457131"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CA" sz="1800" dirty="0"/>
              <a:t>La réplication offre les avantages de frais moins élevés qu’un portefeuille standard de billets structurés.</a:t>
            </a:r>
          </a:p>
          <a:p>
            <a:pPr algn="ctr"/>
            <a:endParaRPr lang="fr-CA" sz="1800" dirty="0"/>
          </a:p>
        </p:txBody>
      </p:sp>
    </p:spTree>
    <p:extLst>
      <p:ext uri="{BB962C8B-B14F-4D97-AF65-F5344CB8AC3E}">
        <p14:creationId xmlns:p14="http://schemas.microsoft.com/office/powerpoint/2010/main" val="376642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ABE37-37DB-4E98-A2BC-5AE5123595B9}"/>
              </a:ext>
            </a:extLst>
          </p:cNvPr>
          <p:cNvSpPr>
            <a:spLocks noGrp="1"/>
          </p:cNvSpPr>
          <p:nvPr>
            <p:ph type="title"/>
          </p:nvPr>
        </p:nvSpPr>
        <p:spPr/>
        <p:txBody>
          <a:bodyPr/>
          <a:lstStyle/>
          <a:p>
            <a:r>
              <a:rPr lang="fr-CA" dirty="0"/>
              <a:t>Le Fonds de rendement sur titres de capitaux propres stratégiques BMO offre les principaux avantages suivants</a:t>
            </a:r>
          </a:p>
        </p:txBody>
      </p:sp>
      <p:graphicFrame>
        <p:nvGraphicFramePr>
          <p:cNvPr id="6" name="Content Placeholder 5">
            <a:extLst>
              <a:ext uri="{FF2B5EF4-FFF2-40B4-BE49-F238E27FC236}">
                <a16:creationId xmlns:a16="http://schemas.microsoft.com/office/drawing/2014/main" id="{8C546864-813A-4B5C-94FF-57F3B0971F40}"/>
              </a:ext>
            </a:extLst>
          </p:cNvPr>
          <p:cNvGraphicFramePr>
            <a:graphicFrameLocks noGrp="1"/>
          </p:cNvGraphicFramePr>
          <p:nvPr>
            <p:ph idx="1"/>
            <p:extLst>
              <p:ext uri="{D42A27DB-BD31-4B8C-83A1-F6EECF244321}">
                <p14:modId xmlns:p14="http://schemas.microsoft.com/office/powerpoint/2010/main" val="2971661907"/>
              </p:ext>
            </p:extLst>
          </p:nvPr>
        </p:nvGraphicFramePr>
        <p:xfrm>
          <a:off x="609600" y="1376313"/>
          <a:ext cx="10972800" cy="214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91896C4-9F42-4B92-91A8-8D5E44B64AD3}"/>
              </a:ext>
            </a:extLst>
          </p:cNvPr>
          <p:cNvSpPr>
            <a:spLocks noGrp="1"/>
          </p:cNvSpPr>
          <p:nvPr>
            <p:ph type="sldNum" sz="quarter" idx="12"/>
          </p:nvPr>
        </p:nvSpPr>
        <p:spPr/>
        <p:txBody>
          <a:bodyPr/>
          <a:lstStyle/>
          <a:p>
            <a:fld id="{86AB923B-19CD-554A-A7CB-5C782A182CEF}" type="slidenum">
              <a:rPr lang="en-US" smtClean="0">
                <a:solidFill>
                  <a:prstClr val="black"/>
                </a:solidFill>
              </a:rPr>
              <a:pPr/>
              <a:t>11</a:t>
            </a:fld>
            <a:endParaRPr lang="fr-CA">
              <a:solidFill>
                <a:prstClr val="black"/>
              </a:solidFill>
            </a:endParaRPr>
          </a:p>
        </p:txBody>
      </p:sp>
      <p:sp>
        <p:nvSpPr>
          <p:cNvPr id="3" name="TextBox 2">
            <a:extLst>
              <a:ext uri="{FF2B5EF4-FFF2-40B4-BE49-F238E27FC236}">
                <a16:creationId xmlns:a16="http://schemas.microsoft.com/office/drawing/2014/main" id="{3D1CA95B-75DF-4524-B575-E399103342CF}"/>
              </a:ext>
            </a:extLst>
          </p:cNvPr>
          <p:cNvSpPr txBox="1"/>
          <p:nvPr/>
        </p:nvSpPr>
        <p:spPr>
          <a:xfrm>
            <a:off x="3723588" y="6330031"/>
            <a:ext cx="7932703" cy="492443"/>
          </a:xfrm>
          <a:prstGeom prst="rect">
            <a:avLst/>
          </a:prstGeom>
          <a:noFill/>
        </p:spPr>
        <p:txBody>
          <a:bodyPr wrap="square" lIns="0" tIns="0" rIns="0" bIns="0" rtlCol="0">
            <a:spAutoFit/>
          </a:bodyPr>
          <a:lstStyle/>
          <a:p>
            <a:pPr algn="l"/>
            <a:r>
              <a:rPr lang="fr-CA" sz="800" dirty="0">
                <a:solidFill>
                  <a:srgbClr val="000000"/>
                </a:solidFill>
                <a:latin typeface="Arial" panose="020B0604020202020204" pitchFamily="34" charset="0"/>
              </a:rPr>
              <a:t>*</a:t>
            </a:r>
            <a:r>
              <a:rPr lang="fr-CA" sz="800" b="0" i="0" u="none" strike="noStrike" baseline="0" dirty="0">
                <a:solidFill>
                  <a:srgbClr val="000000"/>
                </a:solidFill>
                <a:latin typeface="Arial" panose="020B0604020202020204" pitchFamily="34" charset="0"/>
              </a:rPr>
              <a:t> Le rendement des distributions estimatif a été calculé au moyen du rendement annualisé des distributions prévu (qui peut être fondé sur le revenu, les dividendes, le rendement du capital et les primes d’option, selon le cas) du portefeuille sous-jacent et en excluant les gains en capital découlant de la rotation du portefeuille, moins les frais. Le taux de distribution est fondé sur la valeur liquidative de départ de 10 $. Le rendement des distributions n’est pas un indicateur du rendement global; il varie en fonction des conditions du marché et des fluctuations de la valeur liquidative, et n’est pas garanti. </a:t>
            </a:r>
            <a:endParaRPr lang="fr-CA" sz="800" dirty="0">
              <a:latin typeface="Arial" panose="020B0604020202020204" pitchFamily="34" charset="0"/>
              <a:cs typeface="Arial"/>
            </a:endParaRPr>
          </a:p>
        </p:txBody>
      </p:sp>
      <p:graphicFrame>
        <p:nvGraphicFramePr>
          <p:cNvPr id="7" name="Content Placeholder 5">
            <a:extLst>
              <a:ext uri="{FF2B5EF4-FFF2-40B4-BE49-F238E27FC236}">
                <a16:creationId xmlns:a16="http://schemas.microsoft.com/office/drawing/2014/main" id="{6B63A45B-7141-2DA1-B179-9ADD7C56E921}"/>
              </a:ext>
            </a:extLst>
          </p:cNvPr>
          <p:cNvGraphicFramePr>
            <a:graphicFrameLocks/>
          </p:cNvGraphicFramePr>
          <p:nvPr>
            <p:extLst>
              <p:ext uri="{D42A27DB-BD31-4B8C-83A1-F6EECF244321}">
                <p14:modId xmlns:p14="http://schemas.microsoft.com/office/powerpoint/2010/main" val="1345880290"/>
              </p:ext>
            </p:extLst>
          </p:nvPr>
        </p:nvGraphicFramePr>
        <p:xfrm>
          <a:off x="1757337" y="3982559"/>
          <a:ext cx="8751216" cy="20787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Oval 7">
            <a:extLst>
              <a:ext uri="{FF2B5EF4-FFF2-40B4-BE49-F238E27FC236}">
                <a16:creationId xmlns:a16="http://schemas.microsoft.com/office/drawing/2014/main" id="{BE678E09-52D6-2C7E-5C1B-743C1C71B746}"/>
              </a:ext>
            </a:extLst>
          </p:cNvPr>
          <p:cNvSpPr/>
          <p:nvPr/>
        </p:nvSpPr>
        <p:spPr>
          <a:xfrm>
            <a:off x="1257148" y="1101468"/>
            <a:ext cx="561750" cy="561750"/>
          </a:xfrm>
          <a:prstGeom prst="ellipse">
            <a:avLst/>
          </a:prstGeom>
          <a:blipFill>
            <a:blip r:embed="rId13"/>
            <a:srcRect/>
            <a:stretch>
              <a:fillRect l="-1000" r="-1000"/>
            </a:stretch>
          </a:blipFill>
          <a:ln w="19050">
            <a:solidFill>
              <a:schemeClr val="accent1">
                <a:alpha val="90000"/>
              </a:schemeClr>
            </a:solidFill>
          </a:ln>
        </p:spPr>
        <p:style>
          <a:lnRef idx="2">
            <a:scrgbClr r="0" g="0" b="0"/>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9" name="Oval 8">
            <a:extLst>
              <a:ext uri="{FF2B5EF4-FFF2-40B4-BE49-F238E27FC236}">
                <a16:creationId xmlns:a16="http://schemas.microsoft.com/office/drawing/2014/main" id="{AC7132DC-9838-DF89-EE05-323A7CFB9B2B}"/>
              </a:ext>
            </a:extLst>
          </p:cNvPr>
          <p:cNvSpPr/>
          <p:nvPr/>
        </p:nvSpPr>
        <p:spPr>
          <a:xfrm>
            <a:off x="3561664" y="1101468"/>
            <a:ext cx="561750" cy="561750"/>
          </a:xfrm>
          <a:prstGeom prst="ellipse">
            <a:avLst/>
          </a:prstGeom>
          <a:blipFill>
            <a:blip r:embed="rId14">
              <a:extLst>
                <a:ext uri="{28A0092B-C50C-407E-A947-70E740481C1C}">
                  <a14:useLocalDpi xmlns:a14="http://schemas.microsoft.com/office/drawing/2010/main" val="0"/>
                </a:ext>
              </a:extLst>
            </a:blip>
            <a:srcRect/>
            <a:stretch>
              <a:fillRect l="-1000" r="-1000"/>
            </a:stretch>
          </a:blipFill>
          <a:ln w="19050">
            <a:solidFill>
              <a:schemeClr val="accent1">
                <a:alpha val="90000"/>
              </a:schemeClr>
            </a:solidFill>
          </a:ln>
        </p:spPr>
        <p:style>
          <a:lnRef idx="2">
            <a:scrgbClr r="0" g="0" b="0"/>
          </a:lnRef>
          <a:fillRef idx="1">
            <a:scrgbClr r="0" g="0" b="0"/>
          </a:fillRef>
          <a:effectRef idx="0">
            <a:schemeClr val="accent4">
              <a:tint val="40000"/>
              <a:alpha val="90000"/>
              <a:hueOff val="108820"/>
              <a:satOff val="-11663"/>
              <a:lumOff val="-1810"/>
              <a:alphaOff val="0"/>
            </a:schemeClr>
          </a:effectRef>
          <a:fontRef idx="minor">
            <a:schemeClr val="dk1">
              <a:hueOff val="0"/>
              <a:satOff val="0"/>
              <a:lumOff val="0"/>
              <a:alphaOff val="0"/>
            </a:schemeClr>
          </a:fontRef>
        </p:style>
      </p:sp>
      <p:sp>
        <p:nvSpPr>
          <p:cNvPr id="10" name="Oval 9">
            <a:extLst>
              <a:ext uri="{FF2B5EF4-FFF2-40B4-BE49-F238E27FC236}">
                <a16:creationId xmlns:a16="http://schemas.microsoft.com/office/drawing/2014/main" id="{AE3FDDC7-A3EC-F80E-35E6-7752FDE4972F}"/>
              </a:ext>
            </a:extLst>
          </p:cNvPr>
          <p:cNvSpPr/>
          <p:nvPr/>
        </p:nvSpPr>
        <p:spPr>
          <a:xfrm>
            <a:off x="5815125" y="1101468"/>
            <a:ext cx="561750" cy="561750"/>
          </a:xfrm>
          <a:prstGeom prst="ellipse">
            <a:avLst/>
          </a:prstGeom>
          <a:blipFill>
            <a:blip r:embed="rId15">
              <a:extLst>
                <a:ext uri="{28A0092B-C50C-407E-A947-70E740481C1C}">
                  <a14:useLocalDpi xmlns:a14="http://schemas.microsoft.com/office/drawing/2010/main" val="0"/>
                </a:ext>
              </a:extLst>
            </a:blip>
            <a:srcRect/>
            <a:stretch>
              <a:fillRect l="-1000" r="-1000"/>
            </a:stretch>
          </a:blipFill>
          <a:ln w="19050">
            <a:solidFill>
              <a:schemeClr val="accent1">
                <a:alpha val="90000"/>
              </a:schemeClr>
            </a:solidFill>
          </a:ln>
        </p:spPr>
        <p:style>
          <a:lnRef idx="2">
            <a:scrgbClr r="0" g="0" b="0"/>
          </a:lnRef>
          <a:fillRef idx="1">
            <a:scrgbClr r="0" g="0" b="0"/>
          </a:fillRef>
          <a:effectRef idx="0">
            <a:schemeClr val="accent4">
              <a:tint val="40000"/>
              <a:alpha val="90000"/>
              <a:hueOff val="217641"/>
              <a:satOff val="-23325"/>
              <a:lumOff val="-3621"/>
              <a:alphaOff val="0"/>
            </a:schemeClr>
          </a:effectRef>
          <a:fontRef idx="minor">
            <a:schemeClr val="dk1">
              <a:hueOff val="0"/>
              <a:satOff val="0"/>
              <a:lumOff val="0"/>
              <a:alphaOff val="0"/>
            </a:schemeClr>
          </a:fontRef>
        </p:style>
      </p:sp>
      <p:sp>
        <p:nvSpPr>
          <p:cNvPr id="11" name="Oval 10">
            <a:extLst>
              <a:ext uri="{FF2B5EF4-FFF2-40B4-BE49-F238E27FC236}">
                <a16:creationId xmlns:a16="http://schemas.microsoft.com/office/drawing/2014/main" id="{2C129922-6F63-9B2A-2045-40830334C02A}"/>
              </a:ext>
            </a:extLst>
          </p:cNvPr>
          <p:cNvSpPr/>
          <p:nvPr/>
        </p:nvSpPr>
        <p:spPr>
          <a:xfrm>
            <a:off x="8068587" y="1101468"/>
            <a:ext cx="561750" cy="561750"/>
          </a:xfrm>
          <a:prstGeom prst="ellipse">
            <a:avLst/>
          </a:prstGeom>
          <a:blipFill>
            <a:blip r:embed="rId16">
              <a:extLst>
                <a:ext uri="{28A0092B-C50C-407E-A947-70E740481C1C}">
                  <a14:useLocalDpi xmlns:a14="http://schemas.microsoft.com/office/drawing/2010/main" val="0"/>
                </a:ext>
              </a:extLst>
            </a:blip>
            <a:srcRect/>
            <a:stretch>
              <a:fillRect l="-1000" r="-1000"/>
            </a:stretch>
          </a:blipFill>
          <a:ln w="19050">
            <a:solidFill>
              <a:schemeClr val="accent1">
                <a:alpha val="90000"/>
              </a:schemeClr>
            </a:solidFill>
          </a:ln>
        </p:spPr>
        <p:style>
          <a:lnRef idx="2">
            <a:scrgbClr r="0" g="0" b="0"/>
          </a:lnRef>
          <a:fillRef idx="1">
            <a:scrgbClr r="0" g="0" b="0"/>
          </a:fillRef>
          <a:effectRef idx="0">
            <a:schemeClr val="accent4">
              <a:tint val="40000"/>
              <a:alpha val="90000"/>
              <a:hueOff val="326461"/>
              <a:satOff val="-34988"/>
              <a:lumOff val="-5431"/>
              <a:alphaOff val="0"/>
            </a:schemeClr>
          </a:effectRef>
          <a:fontRef idx="minor">
            <a:schemeClr val="dk1">
              <a:hueOff val="0"/>
              <a:satOff val="0"/>
              <a:lumOff val="0"/>
              <a:alphaOff val="0"/>
            </a:schemeClr>
          </a:fontRef>
        </p:style>
      </p:sp>
      <p:sp>
        <p:nvSpPr>
          <p:cNvPr id="12" name="Oval 11">
            <a:extLst>
              <a:ext uri="{FF2B5EF4-FFF2-40B4-BE49-F238E27FC236}">
                <a16:creationId xmlns:a16="http://schemas.microsoft.com/office/drawing/2014/main" id="{585133FC-9C63-D82D-E567-516FAC746602}"/>
              </a:ext>
            </a:extLst>
          </p:cNvPr>
          <p:cNvSpPr/>
          <p:nvPr/>
        </p:nvSpPr>
        <p:spPr>
          <a:xfrm>
            <a:off x="10265486" y="1101468"/>
            <a:ext cx="561750" cy="561750"/>
          </a:xfrm>
          <a:prstGeom prst="ellipse">
            <a:avLst/>
          </a:prstGeom>
          <a:blipFill>
            <a:blip r:embed="rId17">
              <a:extLst>
                <a:ext uri="{28A0092B-C50C-407E-A947-70E740481C1C}">
                  <a14:useLocalDpi xmlns:a14="http://schemas.microsoft.com/office/drawing/2010/main" val="0"/>
                </a:ext>
              </a:extLst>
            </a:blip>
            <a:srcRect/>
            <a:stretch>
              <a:fillRect l="-1000" r="-1000"/>
            </a:stretch>
          </a:blipFill>
          <a:ln w="19050">
            <a:solidFill>
              <a:schemeClr val="accent1">
                <a:alpha val="90000"/>
              </a:schemeClr>
            </a:solidFill>
          </a:ln>
        </p:spPr>
        <p:style>
          <a:lnRef idx="2">
            <a:scrgbClr r="0" g="0" b="0"/>
          </a:lnRef>
          <a:fillRef idx="1">
            <a:scrgbClr r="0" g="0" b="0"/>
          </a:fillRef>
          <a:effectRef idx="0">
            <a:schemeClr val="accent4">
              <a:tint val="40000"/>
              <a:alpha val="90000"/>
              <a:hueOff val="435281"/>
              <a:satOff val="-46651"/>
              <a:lumOff val="-7241"/>
              <a:alphaOff val="0"/>
            </a:schemeClr>
          </a:effectRef>
          <a:fontRef idx="minor">
            <a:schemeClr val="dk1">
              <a:hueOff val="0"/>
              <a:satOff val="0"/>
              <a:lumOff val="0"/>
              <a:alphaOff val="0"/>
            </a:schemeClr>
          </a:fontRef>
        </p:style>
      </p:sp>
      <p:sp>
        <p:nvSpPr>
          <p:cNvPr id="13" name="Oval 12">
            <a:extLst>
              <a:ext uri="{FF2B5EF4-FFF2-40B4-BE49-F238E27FC236}">
                <a16:creationId xmlns:a16="http://schemas.microsoft.com/office/drawing/2014/main" id="{B32A979C-CF09-947A-52D6-4793B915BC77}"/>
              </a:ext>
            </a:extLst>
          </p:cNvPr>
          <p:cNvSpPr/>
          <p:nvPr/>
        </p:nvSpPr>
        <p:spPr>
          <a:xfrm>
            <a:off x="2500598" y="3709215"/>
            <a:ext cx="561750" cy="561750"/>
          </a:xfrm>
          <a:prstGeom prst="ellipse">
            <a:avLst/>
          </a:prstGeom>
          <a:blipFill>
            <a:blip r:embed="rId18">
              <a:extLst>
                <a:ext uri="{28A0092B-C50C-407E-A947-70E740481C1C}">
                  <a14:useLocalDpi xmlns:a14="http://schemas.microsoft.com/office/drawing/2010/main" val="0"/>
                </a:ext>
              </a:extLst>
            </a:blip>
            <a:srcRect/>
            <a:stretch>
              <a:fillRect l="-1000" r="-1000"/>
            </a:stretch>
          </a:blipFill>
          <a:ln w="19050">
            <a:solidFill>
              <a:schemeClr val="accent1">
                <a:alpha val="90000"/>
              </a:schemeClr>
            </a:solidFill>
          </a:ln>
        </p:spPr>
        <p:style>
          <a:lnRef idx="2">
            <a:scrgbClr r="0" g="0" b="0"/>
          </a:lnRef>
          <a:fillRef idx="1">
            <a:scrgbClr r="0" g="0" b="0"/>
          </a:fillRef>
          <a:effectRef idx="0">
            <a:schemeClr val="accent4">
              <a:tint val="40000"/>
              <a:alpha val="90000"/>
              <a:hueOff val="544101"/>
              <a:satOff val="-58314"/>
              <a:lumOff val="-9052"/>
              <a:alphaOff val="0"/>
            </a:schemeClr>
          </a:effectRef>
          <a:fontRef idx="minor">
            <a:schemeClr val="dk1">
              <a:hueOff val="0"/>
              <a:satOff val="0"/>
              <a:lumOff val="0"/>
              <a:alphaOff val="0"/>
            </a:schemeClr>
          </a:fontRef>
        </p:style>
      </p:sp>
      <p:sp>
        <p:nvSpPr>
          <p:cNvPr id="14" name="Oval 13">
            <a:extLst>
              <a:ext uri="{FF2B5EF4-FFF2-40B4-BE49-F238E27FC236}">
                <a16:creationId xmlns:a16="http://schemas.microsoft.com/office/drawing/2014/main" id="{07CD87A4-AA52-1DEE-339D-C28F60FF55BD}"/>
              </a:ext>
            </a:extLst>
          </p:cNvPr>
          <p:cNvSpPr/>
          <p:nvPr/>
        </p:nvSpPr>
        <p:spPr>
          <a:xfrm>
            <a:off x="4725778" y="3709215"/>
            <a:ext cx="561750" cy="561750"/>
          </a:xfrm>
          <a:prstGeom prst="ellipse">
            <a:avLst/>
          </a:prstGeom>
          <a:blipFill>
            <a:blip r:embed="rId19">
              <a:extLst>
                <a:ext uri="{28A0092B-C50C-407E-A947-70E740481C1C}">
                  <a14:useLocalDpi xmlns:a14="http://schemas.microsoft.com/office/drawing/2010/main" val="0"/>
                </a:ext>
              </a:extLst>
            </a:blip>
            <a:srcRect/>
            <a:stretch>
              <a:fillRect l="-1000" r="-1000"/>
            </a:stretch>
          </a:blipFill>
          <a:ln w="19050">
            <a:solidFill>
              <a:schemeClr val="accent1">
                <a:alpha val="90000"/>
              </a:schemeClr>
            </a:solidFill>
          </a:ln>
        </p:spPr>
        <p:style>
          <a:lnRef idx="2">
            <a:scrgbClr r="0" g="0" b="0"/>
          </a:lnRef>
          <a:fillRef idx="1">
            <a:scrgbClr r="0" g="0" b="0"/>
          </a:fillRef>
          <a:effectRef idx="0">
            <a:schemeClr val="accent4">
              <a:tint val="40000"/>
              <a:alpha val="90000"/>
              <a:hueOff val="652922"/>
              <a:satOff val="-69976"/>
              <a:lumOff val="-10862"/>
              <a:alphaOff val="0"/>
            </a:schemeClr>
          </a:effectRef>
          <a:fontRef idx="minor">
            <a:schemeClr val="dk1">
              <a:hueOff val="0"/>
              <a:satOff val="0"/>
              <a:lumOff val="0"/>
              <a:alphaOff val="0"/>
            </a:schemeClr>
          </a:fontRef>
        </p:style>
      </p:sp>
      <p:sp>
        <p:nvSpPr>
          <p:cNvPr id="15" name="Oval 14">
            <a:extLst>
              <a:ext uri="{FF2B5EF4-FFF2-40B4-BE49-F238E27FC236}">
                <a16:creationId xmlns:a16="http://schemas.microsoft.com/office/drawing/2014/main" id="{4320E05E-F8DE-47E5-6479-27E2A4EC8E47}"/>
              </a:ext>
            </a:extLst>
          </p:cNvPr>
          <p:cNvSpPr/>
          <p:nvPr/>
        </p:nvSpPr>
        <p:spPr>
          <a:xfrm>
            <a:off x="6950959" y="3709215"/>
            <a:ext cx="561750" cy="561750"/>
          </a:xfrm>
          <a:prstGeom prst="ellipse">
            <a:avLst/>
          </a:prstGeom>
          <a:blipFill>
            <a:blip r:embed="rId20">
              <a:extLst>
                <a:ext uri="{28A0092B-C50C-407E-A947-70E740481C1C}">
                  <a14:useLocalDpi xmlns:a14="http://schemas.microsoft.com/office/drawing/2010/main" val="0"/>
                </a:ext>
              </a:extLst>
            </a:blip>
            <a:srcRect/>
            <a:stretch>
              <a:fillRect l="-1000" r="-1000"/>
            </a:stretch>
          </a:blipFill>
          <a:ln w="19050">
            <a:solidFill>
              <a:schemeClr val="accent1">
                <a:alpha val="90000"/>
              </a:schemeClr>
            </a:solidFill>
          </a:ln>
        </p:spPr>
        <p:style>
          <a:lnRef idx="2">
            <a:scrgbClr r="0" g="0" b="0"/>
          </a:lnRef>
          <a:fillRef idx="1">
            <a:scrgbClr r="0" g="0" b="0"/>
          </a:fillRef>
          <a:effectRef idx="0">
            <a:schemeClr val="accent4">
              <a:tint val="40000"/>
              <a:alpha val="90000"/>
              <a:hueOff val="761742"/>
              <a:satOff val="-81639"/>
              <a:lumOff val="-12673"/>
              <a:alphaOff val="0"/>
            </a:schemeClr>
          </a:effectRef>
          <a:fontRef idx="minor">
            <a:schemeClr val="dk1">
              <a:hueOff val="0"/>
              <a:satOff val="0"/>
              <a:lumOff val="0"/>
              <a:alphaOff val="0"/>
            </a:schemeClr>
          </a:fontRef>
        </p:style>
      </p:sp>
      <p:sp>
        <p:nvSpPr>
          <p:cNvPr id="16" name="Oval 15">
            <a:extLst>
              <a:ext uri="{FF2B5EF4-FFF2-40B4-BE49-F238E27FC236}">
                <a16:creationId xmlns:a16="http://schemas.microsoft.com/office/drawing/2014/main" id="{FDDA8368-0DE7-6742-30BB-A078E19F6682}"/>
              </a:ext>
            </a:extLst>
          </p:cNvPr>
          <p:cNvSpPr/>
          <p:nvPr/>
        </p:nvSpPr>
        <p:spPr>
          <a:xfrm>
            <a:off x="9176139" y="3709215"/>
            <a:ext cx="561750" cy="561750"/>
          </a:xfrm>
          <a:prstGeom prst="ellipse">
            <a:avLst/>
          </a:prstGeom>
          <a:blipFill>
            <a:blip r:embed="rId21">
              <a:extLst>
                <a:ext uri="{28A0092B-C50C-407E-A947-70E740481C1C}">
                  <a14:useLocalDpi xmlns:a14="http://schemas.microsoft.com/office/drawing/2010/main" val="0"/>
                </a:ext>
              </a:extLst>
            </a:blip>
            <a:srcRect/>
            <a:stretch>
              <a:fillRect l="-1000" r="-1000"/>
            </a:stretch>
          </a:blipFill>
          <a:ln w="19050">
            <a:solidFill>
              <a:schemeClr val="accent1">
                <a:alpha val="90000"/>
              </a:schemeClr>
            </a:solidFill>
          </a:ln>
        </p:spPr>
        <p:style>
          <a:lnRef idx="2">
            <a:scrgbClr r="0" g="0" b="0"/>
          </a:lnRef>
          <a:fillRef idx="1">
            <a:scrgbClr r="0" g="0" b="0"/>
          </a:fillRef>
          <a:effectRef idx="0">
            <a:schemeClr val="accent4">
              <a:tint val="40000"/>
              <a:alpha val="90000"/>
              <a:hueOff val="870562"/>
              <a:satOff val="-93302"/>
              <a:lumOff val="-14483"/>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1263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7A5F-774D-4168-80EA-95FF9AB064A7}"/>
              </a:ext>
            </a:extLst>
          </p:cNvPr>
          <p:cNvSpPr>
            <a:spLocks noGrp="1"/>
          </p:cNvSpPr>
          <p:nvPr>
            <p:ph type="title"/>
          </p:nvPr>
        </p:nvSpPr>
        <p:spPr>
          <a:xfrm>
            <a:off x="609600" y="0"/>
            <a:ext cx="11582400" cy="914400"/>
          </a:xfrm>
        </p:spPr>
        <p:txBody>
          <a:bodyPr/>
          <a:lstStyle/>
          <a:p>
            <a:r>
              <a:rPr lang="fr-CA"/>
              <a:t>Principaux avantages du Fonds</a:t>
            </a:r>
          </a:p>
        </p:txBody>
      </p:sp>
      <p:sp>
        <p:nvSpPr>
          <p:cNvPr id="13" name="Freeform: Shape 12">
            <a:extLst>
              <a:ext uri="{FF2B5EF4-FFF2-40B4-BE49-F238E27FC236}">
                <a16:creationId xmlns:a16="http://schemas.microsoft.com/office/drawing/2014/main" id="{F3509934-3406-5552-93AE-4F30BCD7B691}"/>
              </a:ext>
            </a:extLst>
          </p:cNvPr>
          <p:cNvSpPr/>
          <p:nvPr/>
        </p:nvSpPr>
        <p:spPr>
          <a:xfrm>
            <a:off x="5179827" y="1599447"/>
            <a:ext cx="2086679" cy="4049400"/>
          </a:xfrm>
          <a:custGeom>
            <a:avLst/>
            <a:gdLst>
              <a:gd name="connsiteX0" fmla="*/ 1043340 w 2086679"/>
              <a:gd name="connsiteY0" fmla="*/ 0 h 4049400"/>
              <a:gd name="connsiteX1" fmla="*/ 1180047 w 2086679"/>
              <a:gd name="connsiteY1" fmla="*/ 102228 h 4049400"/>
              <a:gd name="connsiteX2" fmla="*/ 2086679 w 2086679"/>
              <a:gd name="connsiteY2" fmla="*/ 2024700 h 4049400"/>
              <a:gd name="connsiteX3" fmla="*/ 1180047 w 2086679"/>
              <a:gd name="connsiteY3" fmla="*/ 3947172 h 4049400"/>
              <a:gd name="connsiteX4" fmla="*/ 1043340 w 2086679"/>
              <a:gd name="connsiteY4" fmla="*/ 4049400 h 4049400"/>
              <a:gd name="connsiteX5" fmla="*/ 906632 w 2086679"/>
              <a:gd name="connsiteY5" fmla="*/ 3947172 h 4049400"/>
              <a:gd name="connsiteX6" fmla="*/ 0 w 2086679"/>
              <a:gd name="connsiteY6" fmla="*/ 2024700 h 4049400"/>
              <a:gd name="connsiteX7" fmla="*/ 906632 w 2086679"/>
              <a:gd name="connsiteY7" fmla="*/ 102228 h 4049400"/>
              <a:gd name="connsiteX8" fmla="*/ 1043340 w 2086679"/>
              <a:gd name="connsiteY8" fmla="*/ 0 h 404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679" h="4049400">
                <a:moveTo>
                  <a:pt x="1043340" y="0"/>
                </a:moveTo>
                <a:lnTo>
                  <a:pt x="1180047" y="102228"/>
                </a:lnTo>
                <a:cubicBezTo>
                  <a:pt x="1733750" y="559184"/>
                  <a:pt x="2086679" y="1250727"/>
                  <a:pt x="2086679" y="2024700"/>
                </a:cubicBezTo>
                <a:cubicBezTo>
                  <a:pt x="2086679" y="2798674"/>
                  <a:pt x="1733750" y="3490216"/>
                  <a:pt x="1180047" y="3947172"/>
                </a:cubicBezTo>
                <a:lnTo>
                  <a:pt x="1043340" y="4049400"/>
                </a:lnTo>
                <a:lnTo>
                  <a:pt x="906632" y="3947172"/>
                </a:lnTo>
                <a:cubicBezTo>
                  <a:pt x="352929" y="3490216"/>
                  <a:pt x="0" y="2798674"/>
                  <a:pt x="0" y="2024700"/>
                </a:cubicBezTo>
                <a:cubicBezTo>
                  <a:pt x="0" y="1250727"/>
                  <a:pt x="352929" y="559184"/>
                  <a:pt x="906632" y="102228"/>
                </a:cubicBezTo>
                <a:lnTo>
                  <a:pt x="1043340" y="0"/>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2">
              <a:alpha val="50000"/>
              <a:hueOff val="23687"/>
              <a:satOff val="1042"/>
              <a:lumOff val="-34118"/>
              <a:alphaOff val="0"/>
            </a:schemeClr>
          </a:effectRef>
          <a:fontRef idx="minor">
            <a:schemeClr val="tx1"/>
          </a:fontRef>
        </p:style>
        <p:txBody>
          <a:bodyPr spcFirstLastPara="0" vert="horz" wrap="square" lIns="1003927" tIns="812259" rIns="1003927" bIns="812259" numCol="1" spcCol="1270" anchor="ctr" anchorCtr="0">
            <a:noAutofit/>
          </a:bodyPr>
          <a:lstStyle/>
          <a:p>
            <a:pPr marL="0" lvl="0" indent="0" algn="l" defTabSz="2889250">
              <a:lnSpc>
                <a:spcPct val="90000"/>
              </a:lnSpc>
              <a:spcBef>
                <a:spcPct val="0"/>
              </a:spcBef>
              <a:spcAft>
                <a:spcPct val="35000"/>
              </a:spcAft>
              <a:buNone/>
            </a:pPr>
            <a:endParaRPr lang="en-CA" sz="6500" kern="1200">
              <a:latin typeface="Dax Offc Pro" panose="020B0504030101020102" pitchFamily="34" charset="0"/>
            </a:endParaRPr>
          </a:p>
        </p:txBody>
      </p:sp>
      <p:sp>
        <p:nvSpPr>
          <p:cNvPr id="12" name="Freeform: Shape 11">
            <a:extLst>
              <a:ext uri="{FF2B5EF4-FFF2-40B4-BE49-F238E27FC236}">
                <a16:creationId xmlns:a16="http://schemas.microsoft.com/office/drawing/2014/main" id="{9055A64B-101D-B15B-85DD-E5C581D19F73}"/>
              </a:ext>
            </a:extLst>
          </p:cNvPr>
          <p:cNvSpPr/>
          <p:nvPr/>
        </p:nvSpPr>
        <p:spPr>
          <a:xfrm>
            <a:off x="2283740" y="1132763"/>
            <a:ext cx="3939427" cy="4982766"/>
          </a:xfrm>
          <a:custGeom>
            <a:avLst/>
            <a:gdLst>
              <a:gd name="connsiteX0" fmla="*/ 2491383 w 3939427"/>
              <a:gd name="connsiteY0" fmla="*/ 0 h 4982766"/>
              <a:gd name="connsiteX1" fmla="*/ 3884339 w 3939427"/>
              <a:gd name="connsiteY1" fmla="*/ 425489 h 4982766"/>
              <a:gd name="connsiteX2" fmla="*/ 3939427 w 3939427"/>
              <a:gd name="connsiteY2" fmla="*/ 466683 h 4982766"/>
              <a:gd name="connsiteX3" fmla="*/ 3802719 w 3939427"/>
              <a:gd name="connsiteY3" fmla="*/ 568911 h 4982766"/>
              <a:gd name="connsiteX4" fmla="*/ 2896087 w 3939427"/>
              <a:gd name="connsiteY4" fmla="*/ 2491383 h 4982766"/>
              <a:gd name="connsiteX5" fmla="*/ 3802719 w 3939427"/>
              <a:gd name="connsiteY5" fmla="*/ 4413855 h 4982766"/>
              <a:gd name="connsiteX6" fmla="*/ 3939427 w 3939427"/>
              <a:gd name="connsiteY6" fmla="*/ 4516083 h 4982766"/>
              <a:gd name="connsiteX7" fmla="*/ 3884339 w 3939427"/>
              <a:gd name="connsiteY7" fmla="*/ 4557277 h 4982766"/>
              <a:gd name="connsiteX8" fmla="*/ 2491383 w 3939427"/>
              <a:gd name="connsiteY8" fmla="*/ 4982766 h 4982766"/>
              <a:gd name="connsiteX9" fmla="*/ 0 w 3939427"/>
              <a:gd name="connsiteY9" fmla="*/ 2491383 h 4982766"/>
              <a:gd name="connsiteX10" fmla="*/ 2491383 w 3939427"/>
              <a:gd name="connsiteY10" fmla="*/ 0 h 498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427" h="4982766">
                <a:moveTo>
                  <a:pt x="2491383" y="0"/>
                </a:moveTo>
                <a:cubicBezTo>
                  <a:pt x="3007366" y="0"/>
                  <a:pt x="3486712" y="156857"/>
                  <a:pt x="3884339" y="425489"/>
                </a:cubicBezTo>
                <a:lnTo>
                  <a:pt x="3939427" y="466683"/>
                </a:lnTo>
                <a:lnTo>
                  <a:pt x="3802719" y="568911"/>
                </a:lnTo>
                <a:cubicBezTo>
                  <a:pt x="3249016" y="1025867"/>
                  <a:pt x="2896087" y="1717410"/>
                  <a:pt x="2896087" y="2491383"/>
                </a:cubicBezTo>
                <a:cubicBezTo>
                  <a:pt x="2896087" y="3265357"/>
                  <a:pt x="3249016" y="3956899"/>
                  <a:pt x="3802719" y="4413855"/>
                </a:cubicBezTo>
                <a:lnTo>
                  <a:pt x="3939427" y="4516083"/>
                </a:lnTo>
                <a:lnTo>
                  <a:pt x="3884339" y="4557277"/>
                </a:lnTo>
                <a:cubicBezTo>
                  <a:pt x="3486712" y="4825909"/>
                  <a:pt x="3007366" y="4982766"/>
                  <a:pt x="2491383" y="4982766"/>
                </a:cubicBezTo>
                <a:cubicBezTo>
                  <a:pt x="1115430" y="4982766"/>
                  <a:pt x="0" y="3867336"/>
                  <a:pt x="0" y="2491383"/>
                </a:cubicBezTo>
                <a:cubicBezTo>
                  <a:pt x="0" y="1115430"/>
                  <a:pt x="1115430" y="0"/>
                  <a:pt x="2491383" y="0"/>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2">
              <a:alpha val="50000"/>
              <a:hueOff val="23687"/>
              <a:satOff val="1042"/>
              <a:lumOff val="-34118"/>
              <a:alphaOff val="0"/>
            </a:schemeClr>
          </a:effectRef>
          <a:fontRef idx="minor">
            <a:schemeClr val="tx1"/>
          </a:fontRef>
        </p:style>
        <p:txBody>
          <a:bodyPr spcFirstLastPara="0" vert="horz" wrap="square" lIns="1003927" tIns="812259" rIns="1003927" bIns="812259" numCol="1" spcCol="1270" anchor="ctr" anchorCtr="0">
            <a:noAutofit/>
          </a:bodyPr>
          <a:lstStyle/>
          <a:p>
            <a:pPr marL="0" lvl="0" indent="0" algn="l" defTabSz="2889250">
              <a:lnSpc>
                <a:spcPct val="90000"/>
              </a:lnSpc>
              <a:spcBef>
                <a:spcPct val="0"/>
              </a:spcBef>
              <a:spcAft>
                <a:spcPct val="35000"/>
              </a:spcAft>
              <a:buNone/>
            </a:pPr>
            <a:endParaRPr lang="en-CA" sz="6500" kern="1200">
              <a:latin typeface="Dax Offc Pro" panose="020B0504030101020102" pitchFamily="34" charset="0"/>
            </a:endParaRPr>
          </a:p>
        </p:txBody>
      </p:sp>
      <p:sp>
        <p:nvSpPr>
          <p:cNvPr id="11" name="Freeform: Shape 10">
            <a:extLst>
              <a:ext uri="{FF2B5EF4-FFF2-40B4-BE49-F238E27FC236}">
                <a16:creationId xmlns:a16="http://schemas.microsoft.com/office/drawing/2014/main" id="{B25FBC3D-6D4F-FA52-5297-876B3D235C3C}"/>
              </a:ext>
            </a:extLst>
          </p:cNvPr>
          <p:cNvSpPr/>
          <p:nvPr/>
        </p:nvSpPr>
        <p:spPr>
          <a:xfrm>
            <a:off x="6223167" y="1132763"/>
            <a:ext cx="3939426" cy="4982766"/>
          </a:xfrm>
          <a:custGeom>
            <a:avLst/>
            <a:gdLst>
              <a:gd name="connsiteX0" fmla="*/ 1448043 w 3939426"/>
              <a:gd name="connsiteY0" fmla="*/ 0 h 4982766"/>
              <a:gd name="connsiteX1" fmla="*/ 3939426 w 3939426"/>
              <a:gd name="connsiteY1" fmla="*/ 2491383 h 4982766"/>
              <a:gd name="connsiteX2" fmla="*/ 1448043 w 3939426"/>
              <a:gd name="connsiteY2" fmla="*/ 4982766 h 4982766"/>
              <a:gd name="connsiteX3" fmla="*/ 55087 w 3939426"/>
              <a:gd name="connsiteY3" fmla="*/ 4557277 h 4982766"/>
              <a:gd name="connsiteX4" fmla="*/ 0 w 3939426"/>
              <a:gd name="connsiteY4" fmla="*/ 4516083 h 4982766"/>
              <a:gd name="connsiteX5" fmla="*/ 136707 w 3939426"/>
              <a:gd name="connsiteY5" fmla="*/ 4413855 h 4982766"/>
              <a:gd name="connsiteX6" fmla="*/ 1043339 w 3939426"/>
              <a:gd name="connsiteY6" fmla="*/ 2491383 h 4982766"/>
              <a:gd name="connsiteX7" fmla="*/ 136707 w 3939426"/>
              <a:gd name="connsiteY7" fmla="*/ 568911 h 4982766"/>
              <a:gd name="connsiteX8" fmla="*/ 0 w 3939426"/>
              <a:gd name="connsiteY8" fmla="*/ 466683 h 4982766"/>
              <a:gd name="connsiteX9" fmla="*/ 55087 w 3939426"/>
              <a:gd name="connsiteY9" fmla="*/ 425489 h 4982766"/>
              <a:gd name="connsiteX10" fmla="*/ 1448043 w 3939426"/>
              <a:gd name="connsiteY10" fmla="*/ 0 h 498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426" h="4982766">
                <a:moveTo>
                  <a:pt x="1448043" y="0"/>
                </a:moveTo>
                <a:cubicBezTo>
                  <a:pt x="2823996" y="0"/>
                  <a:pt x="3939426" y="1115430"/>
                  <a:pt x="3939426" y="2491383"/>
                </a:cubicBezTo>
                <a:cubicBezTo>
                  <a:pt x="3939426" y="3867336"/>
                  <a:pt x="2823996" y="4982766"/>
                  <a:pt x="1448043" y="4982766"/>
                </a:cubicBezTo>
                <a:cubicBezTo>
                  <a:pt x="932061" y="4982766"/>
                  <a:pt x="452715" y="4825909"/>
                  <a:pt x="55087" y="4557277"/>
                </a:cubicBezTo>
                <a:lnTo>
                  <a:pt x="0" y="4516083"/>
                </a:lnTo>
                <a:lnTo>
                  <a:pt x="136707" y="4413855"/>
                </a:lnTo>
                <a:cubicBezTo>
                  <a:pt x="690410" y="3956899"/>
                  <a:pt x="1043339" y="3265357"/>
                  <a:pt x="1043339" y="2491383"/>
                </a:cubicBezTo>
                <a:cubicBezTo>
                  <a:pt x="1043339" y="1717410"/>
                  <a:pt x="690410" y="1025867"/>
                  <a:pt x="136707" y="568911"/>
                </a:cubicBezTo>
                <a:lnTo>
                  <a:pt x="0" y="466683"/>
                </a:lnTo>
                <a:lnTo>
                  <a:pt x="55087" y="425489"/>
                </a:lnTo>
                <a:cubicBezTo>
                  <a:pt x="452715" y="156857"/>
                  <a:pt x="932061" y="0"/>
                  <a:pt x="1448043" y="0"/>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2">
              <a:alpha val="50000"/>
              <a:hueOff val="23687"/>
              <a:satOff val="1042"/>
              <a:lumOff val="-34118"/>
              <a:alphaOff val="0"/>
            </a:schemeClr>
          </a:effectRef>
          <a:fontRef idx="minor">
            <a:schemeClr val="tx1"/>
          </a:fontRef>
        </p:style>
        <p:txBody>
          <a:bodyPr spcFirstLastPara="0" vert="horz" wrap="square" lIns="1003927" tIns="812259" rIns="1003927" bIns="812259" numCol="1" spcCol="1270" anchor="ctr" anchorCtr="0">
            <a:noAutofit/>
          </a:bodyPr>
          <a:lstStyle/>
          <a:p>
            <a:pPr marL="0" lvl="0" indent="0" algn="l" defTabSz="2889250">
              <a:lnSpc>
                <a:spcPct val="90000"/>
              </a:lnSpc>
              <a:spcBef>
                <a:spcPct val="0"/>
              </a:spcBef>
              <a:spcAft>
                <a:spcPct val="35000"/>
              </a:spcAft>
              <a:buNone/>
            </a:pPr>
            <a:endParaRPr lang="en-CA" sz="6500" kern="1200">
              <a:latin typeface="Dax Offc Pro" panose="020B0504030101020102" pitchFamily="34" charset="0"/>
            </a:endParaRPr>
          </a:p>
        </p:txBody>
      </p:sp>
      <p:sp>
        <p:nvSpPr>
          <p:cNvPr id="4" name="Slide Number Placeholder 3">
            <a:extLst>
              <a:ext uri="{FF2B5EF4-FFF2-40B4-BE49-F238E27FC236}">
                <a16:creationId xmlns:a16="http://schemas.microsoft.com/office/drawing/2014/main" id="{3E4B033F-FEE4-41EA-89EB-644F5A8129DF}"/>
              </a:ext>
            </a:extLst>
          </p:cNvPr>
          <p:cNvSpPr>
            <a:spLocks noGrp="1"/>
          </p:cNvSpPr>
          <p:nvPr>
            <p:ph type="sldNum" sz="quarter" idx="12"/>
          </p:nvPr>
        </p:nvSpPr>
        <p:spPr/>
        <p:txBody>
          <a:bodyPr/>
          <a:lstStyle/>
          <a:p>
            <a:fld id="{86AB923B-19CD-554A-A7CB-5C782A182CEF}" type="slidenum">
              <a:rPr lang="en-US" smtClean="0">
                <a:solidFill>
                  <a:prstClr val="black"/>
                </a:solidFill>
              </a:rPr>
              <a:pPr/>
              <a:t>12</a:t>
            </a:fld>
            <a:endParaRPr lang="fr-CA">
              <a:solidFill>
                <a:prstClr val="black"/>
              </a:solidFill>
            </a:endParaRPr>
          </a:p>
        </p:txBody>
      </p:sp>
      <p:sp>
        <p:nvSpPr>
          <p:cNvPr id="6" name="TextBox 5">
            <a:extLst>
              <a:ext uri="{FF2B5EF4-FFF2-40B4-BE49-F238E27FC236}">
                <a16:creationId xmlns:a16="http://schemas.microsoft.com/office/drawing/2014/main" id="{9BC1A75B-DC1C-4455-9733-BFE13D681727}"/>
              </a:ext>
            </a:extLst>
          </p:cNvPr>
          <p:cNvSpPr txBox="1"/>
          <p:nvPr/>
        </p:nvSpPr>
        <p:spPr>
          <a:xfrm>
            <a:off x="3048001" y="2103249"/>
            <a:ext cx="2047874" cy="4010891"/>
          </a:xfrm>
          <a:prstGeom prst="rect">
            <a:avLst/>
          </a:prstGeom>
          <a:noFill/>
        </p:spPr>
        <p:txBody>
          <a:bodyPr wrap="square" lIns="0" tIns="0" rIns="0" bIns="0" rtlCol="0">
            <a:noAutofit/>
          </a:bodyPr>
          <a:lstStyle/>
          <a:p>
            <a:pPr lvl="0" algn="l">
              <a:spcAft>
                <a:spcPts val="1500"/>
              </a:spcAft>
            </a:pPr>
            <a:r>
              <a:rPr lang="fr-CA" sz="1400" b="1" dirty="0">
                <a:solidFill>
                  <a:schemeClr val="bg1"/>
                </a:solidFill>
                <a:latin typeface="Dax Offc Pro" panose="020B0504030101020102" pitchFamily="34" charset="0"/>
              </a:rPr>
              <a:t>Les porteurs de billets</a:t>
            </a:r>
            <a:r>
              <a:rPr lang="en-x-fj-SDL" sz="1400" b="1" dirty="0">
                <a:solidFill>
                  <a:schemeClr val="bg1"/>
                </a:solidFill>
                <a:latin typeface="Dax Offc Pro" panose="020B0504030101020102" pitchFamily="34" charset="0"/>
              </a:rPr>
              <a:t> </a:t>
            </a:r>
            <a:r>
              <a:rPr lang="fr-CA" sz="1400" b="1" dirty="0">
                <a:solidFill>
                  <a:schemeClr val="bg1"/>
                </a:solidFill>
                <a:latin typeface="Dax Offc Pro" panose="020B0504030101020102" pitchFamily="34" charset="0"/>
              </a:rPr>
              <a:t>actuels</a:t>
            </a:r>
          </a:p>
          <a:p>
            <a:pPr lvl="0" algn="l">
              <a:spcAft>
                <a:spcPts val="1500"/>
              </a:spcAft>
            </a:pPr>
            <a:r>
              <a:rPr lang="fr-CA" sz="1400" dirty="0">
                <a:solidFill>
                  <a:schemeClr val="bg1"/>
                </a:solidFill>
                <a:latin typeface="Dax Offc Pro" panose="020B0504030101020102" pitchFamily="34" charset="0"/>
              </a:rPr>
              <a:t>Flux de trésorerie plus stables que les billets sous-jacents</a:t>
            </a:r>
          </a:p>
          <a:p>
            <a:pPr lvl="0" algn="l">
              <a:spcAft>
                <a:spcPts val="1500"/>
              </a:spcAft>
            </a:pPr>
            <a:r>
              <a:rPr lang="fr-CA" sz="1400" dirty="0">
                <a:solidFill>
                  <a:schemeClr val="bg1"/>
                </a:solidFill>
                <a:latin typeface="Dax Offc Pro" panose="020B0504030101020102" pitchFamily="34" charset="0"/>
              </a:rPr>
              <a:t>Faible maintenance : élimine la nécessité de passer manuellement à de nouvelles positions lorsque les billets expirent ou sont appelés</a:t>
            </a:r>
          </a:p>
          <a:p>
            <a:pPr lvl="0" algn="l">
              <a:spcAft>
                <a:spcPts val="1500"/>
              </a:spcAft>
            </a:pPr>
            <a:r>
              <a:rPr lang="fr-CA" sz="1400" dirty="0">
                <a:solidFill>
                  <a:schemeClr val="bg1"/>
                </a:solidFill>
                <a:latin typeface="Dax Offc Pro" panose="020B0504030101020102" pitchFamily="34" charset="0"/>
              </a:rPr>
              <a:t>Accès à plusieurs courtiers</a:t>
            </a:r>
          </a:p>
        </p:txBody>
      </p:sp>
      <p:sp>
        <p:nvSpPr>
          <p:cNvPr id="7" name="TextBox 6">
            <a:extLst>
              <a:ext uri="{FF2B5EF4-FFF2-40B4-BE49-F238E27FC236}">
                <a16:creationId xmlns:a16="http://schemas.microsoft.com/office/drawing/2014/main" id="{55994BFF-6FDC-42CA-BCEB-3310EDDF69F1}"/>
              </a:ext>
            </a:extLst>
          </p:cNvPr>
          <p:cNvSpPr txBox="1"/>
          <p:nvPr/>
        </p:nvSpPr>
        <p:spPr>
          <a:xfrm>
            <a:off x="7376576" y="2103251"/>
            <a:ext cx="2300823" cy="4010891"/>
          </a:xfrm>
          <a:prstGeom prst="rect">
            <a:avLst/>
          </a:prstGeom>
          <a:noFill/>
        </p:spPr>
        <p:txBody>
          <a:bodyPr wrap="square" lIns="0" tIns="0" rIns="0" bIns="0" rtlCol="0">
            <a:noAutofit/>
          </a:bodyPr>
          <a:lstStyle/>
          <a:p>
            <a:pPr lvl="0" algn="l">
              <a:spcAft>
                <a:spcPts val="1500"/>
              </a:spcAft>
            </a:pPr>
            <a:r>
              <a:rPr lang="fr-CA" sz="1400" b="1" dirty="0">
                <a:solidFill>
                  <a:schemeClr val="bg1"/>
                </a:solidFill>
                <a:latin typeface="Dax Offc Pro" panose="020B0504030101020102" pitchFamily="34" charset="0"/>
              </a:rPr>
              <a:t>Les porteurs sans billets</a:t>
            </a:r>
          </a:p>
          <a:p>
            <a:pPr lvl="0" algn="l">
              <a:spcAft>
                <a:spcPts val="1500"/>
              </a:spcAft>
            </a:pPr>
            <a:r>
              <a:rPr lang="fr-CA" sz="1400" dirty="0">
                <a:solidFill>
                  <a:schemeClr val="bg1"/>
                </a:solidFill>
                <a:latin typeface="Dax Offc Pro" panose="020B0504030101020102" pitchFamily="34" charset="0"/>
              </a:rPr>
              <a:t>Rendement potentiel plus élevé que les produits de placement traditionnels</a:t>
            </a:r>
          </a:p>
          <a:p>
            <a:pPr lvl="0" algn="l">
              <a:spcAft>
                <a:spcPts val="1500"/>
              </a:spcAft>
            </a:pPr>
            <a:r>
              <a:rPr lang="fr-CA" sz="1400" dirty="0">
                <a:solidFill>
                  <a:schemeClr val="bg1"/>
                </a:solidFill>
                <a:latin typeface="Dax Offc Pro" panose="020B0504030101020102" pitchFamily="34" charset="0"/>
              </a:rPr>
              <a:t>Protection contre les replis modérés des marchés</a:t>
            </a:r>
          </a:p>
          <a:p>
            <a:pPr lvl="0" algn="l">
              <a:spcAft>
                <a:spcPts val="1500"/>
              </a:spcAft>
            </a:pPr>
            <a:r>
              <a:rPr lang="fr-CA" sz="1400" dirty="0">
                <a:solidFill>
                  <a:schemeClr val="bg1"/>
                </a:solidFill>
                <a:latin typeface="Dax Offc Pro" panose="020B0504030101020102" pitchFamily="34" charset="0"/>
              </a:rPr>
              <a:t>Diversification des rendements potentiels par rapport à l’ensemble des marchés financiers</a:t>
            </a:r>
          </a:p>
        </p:txBody>
      </p:sp>
      <p:sp>
        <p:nvSpPr>
          <p:cNvPr id="8" name="TextBox 7">
            <a:extLst>
              <a:ext uri="{FF2B5EF4-FFF2-40B4-BE49-F238E27FC236}">
                <a16:creationId xmlns:a16="http://schemas.microsoft.com/office/drawing/2014/main" id="{B15F5748-817C-4F4F-A54B-285751246B90}"/>
              </a:ext>
            </a:extLst>
          </p:cNvPr>
          <p:cNvSpPr txBox="1"/>
          <p:nvPr/>
        </p:nvSpPr>
        <p:spPr>
          <a:xfrm>
            <a:off x="5422900" y="2103249"/>
            <a:ext cx="1618796" cy="3135501"/>
          </a:xfrm>
          <a:prstGeom prst="rect">
            <a:avLst/>
          </a:prstGeom>
          <a:noFill/>
        </p:spPr>
        <p:txBody>
          <a:bodyPr wrap="square" lIns="0" tIns="0" rIns="0" bIns="0" rtlCol="0" anchor="ctr" anchorCtr="0">
            <a:noAutofit/>
          </a:bodyPr>
          <a:lstStyle/>
          <a:p>
            <a:pPr lvl="0" algn="ctr">
              <a:spcAft>
                <a:spcPts val="1000"/>
              </a:spcAft>
            </a:pPr>
            <a:r>
              <a:rPr lang="fr-CA" sz="1400" dirty="0">
                <a:solidFill>
                  <a:schemeClr val="bg1"/>
                </a:solidFill>
                <a:latin typeface="Dax Offc Pro" panose="020B0504030101020102" pitchFamily="34" charset="0"/>
              </a:rPr>
              <a:t>Processus de rachat</a:t>
            </a:r>
            <a:r>
              <a:rPr lang="en-x-fj-SDL" sz="1400" dirty="0">
                <a:solidFill>
                  <a:schemeClr val="bg1"/>
                </a:solidFill>
                <a:latin typeface="Dax Offc Pro" panose="020B0504030101020102" pitchFamily="34" charset="0"/>
              </a:rPr>
              <a:t> </a:t>
            </a:r>
            <a:r>
              <a:rPr lang="fr-CA" sz="1400" dirty="0">
                <a:solidFill>
                  <a:schemeClr val="bg1"/>
                </a:solidFill>
                <a:latin typeface="Dax Offc Pro" panose="020B0504030101020102" pitchFamily="34" charset="0"/>
              </a:rPr>
              <a:t>simple</a:t>
            </a:r>
          </a:p>
          <a:p>
            <a:pPr lvl="0" algn="ctr">
              <a:spcAft>
                <a:spcPts val="1000"/>
              </a:spcAft>
            </a:pPr>
            <a:r>
              <a:rPr lang="fr-CA" sz="1400" dirty="0">
                <a:solidFill>
                  <a:schemeClr val="bg1"/>
                </a:solidFill>
                <a:latin typeface="Dax Offc Pro" panose="020B0504030101020102" pitchFamily="34" charset="0"/>
              </a:rPr>
              <a:t>Couverture de change institutionnelle</a:t>
            </a:r>
          </a:p>
          <a:p>
            <a:pPr lvl="0" algn="ctr">
              <a:spcAft>
                <a:spcPts val="1000"/>
              </a:spcAft>
            </a:pPr>
            <a:r>
              <a:rPr lang="fr-CA" sz="1400" dirty="0">
                <a:solidFill>
                  <a:schemeClr val="bg1"/>
                </a:solidFill>
                <a:latin typeface="Dax Offc Pro" panose="020B0504030101020102" pitchFamily="34" charset="0"/>
              </a:rPr>
              <a:t>Gestion professionnelle</a:t>
            </a:r>
          </a:p>
          <a:p>
            <a:pPr lvl="0" algn="ctr">
              <a:spcAft>
                <a:spcPts val="1000"/>
              </a:spcAft>
            </a:pPr>
            <a:r>
              <a:rPr lang="fr-CA" sz="1400" dirty="0">
                <a:solidFill>
                  <a:schemeClr val="bg1"/>
                </a:solidFill>
                <a:latin typeface="Dax Offc Pro" panose="020B0504030101020102" pitchFamily="34" charset="0"/>
              </a:rPr>
              <a:t>Liquidité</a:t>
            </a:r>
          </a:p>
          <a:p>
            <a:pPr algn="ctr">
              <a:spcAft>
                <a:spcPts val="1000"/>
              </a:spcAft>
            </a:pPr>
            <a:r>
              <a:rPr lang="fr-CA" sz="1400" dirty="0">
                <a:solidFill>
                  <a:schemeClr val="bg1"/>
                </a:solidFill>
                <a:latin typeface="Dax Offc Pro" panose="020B0504030101020102" pitchFamily="34" charset="0"/>
              </a:rPr>
              <a:t>Achats minimaux peu</a:t>
            </a:r>
            <a:r>
              <a:rPr lang="en-x-fj-SDL" sz="1400" dirty="0">
                <a:solidFill>
                  <a:schemeClr val="bg1"/>
                </a:solidFill>
                <a:latin typeface="Dax Offc Pro" panose="020B0504030101020102" pitchFamily="34" charset="0"/>
              </a:rPr>
              <a:t> </a:t>
            </a:r>
            <a:r>
              <a:rPr lang="fr-CA" sz="1400" dirty="0">
                <a:solidFill>
                  <a:schemeClr val="bg1"/>
                </a:solidFill>
                <a:latin typeface="Dax Offc Pro" panose="020B0504030101020102" pitchFamily="34" charset="0"/>
              </a:rPr>
              <a:t>élevés</a:t>
            </a:r>
          </a:p>
          <a:p>
            <a:pPr lvl="0" algn="ctr">
              <a:spcAft>
                <a:spcPts val="1000"/>
              </a:spcAft>
            </a:pPr>
            <a:endParaRPr lang="fr-CA" sz="1400" dirty="0">
              <a:solidFill>
                <a:schemeClr val="bg1"/>
              </a:solidFill>
              <a:latin typeface="Dax Offc Pro" panose="020B0504030101020102" pitchFamily="34" charset="0"/>
            </a:endParaRPr>
          </a:p>
        </p:txBody>
      </p:sp>
    </p:spTree>
    <p:extLst>
      <p:ext uri="{BB962C8B-B14F-4D97-AF65-F5344CB8AC3E}">
        <p14:creationId xmlns:p14="http://schemas.microsoft.com/office/powerpoint/2010/main" val="102608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C245-1E8F-4C64-9429-7D950667BCD5}"/>
              </a:ext>
            </a:extLst>
          </p:cNvPr>
          <p:cNvSpPr>
            <a:spLocks noGrp="1"/>
          </p:cNvSpPr>
          <p:nvPr>
            <p:ph type="title"/>
          </p:nvPr>
        </p:nvSpPr>
        <p:spPr/>
        <p:txBody>
          <a:bodyPr/>
          <a:lstStyle/>
          <a:p>
            <a:r>
              <a:rPr lang="fr-CA" dirty="0"/>
              <a:t>Stratégie de placement</a:t>
            </a:r>
          </a:p>
        </p:txBody>
      </p:sp>
      <p:graphicFrame>
        <p:nvGraphicFramePr>
          <p:cNvPr id="5" name="Content Placeholder 4">
            <a:extLst>
              <a:ext uri="{FF2B5EF4-FFF2-40B4-BE49-F238E27FC236}">
                <a16:creationId xmlns:a16="http://schemas.microsoft.com/office/drawing/2014/main" id="{C90E1E04-E710-49FC-92A1-5941A4899478}"/>
              </a:ext>
            </a:extLst>
          </p:cNvPr>
          <p:cNvGraphicFramePr>
            <a:graphicFrameLocks noGrp="1"/>
          </p:cNvGraphicFramePr>
          <p:nvPr>
            <p:ph idx="1"/>
            <p:extLst>
              <p:ext uri="{D42A27DB-BD31-4B8C-83A1-F6EECF244321}">
                <p14:modId xmlns:p14="http://schemas.microsoft.com/office/powerpoint/2010/main" val="950870000"/>
              </p:ext>
            </p:extLst>
          </p:nvPr>
        </p:nvGraphicFramePr>
        <p:xfrm>
          <a:off x="609600" y="986655"/>
          <a:ext cx="10972800" cy="3068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309FFA6-F497-47F2-AFF8-498AF8291844}"/>
              </a:ext>
            </a:extLst>
          </p:cNvPr>
          <p:cNvSpPr>
            <a:spLocks noGrp="1"/>
          </p:cNvSpPr>
          <p:nvPr>
            <p:ph type="sldNum" sz="quarter" idx="12"/>
          </p:nvPr>
        </p:nvSpPr>
        <p:spPr/>
        <p:txBody>
          <a:bodyPr/>
          <a:lstStyle/>
          <a:p>
            <a:fld id="{86AB923B-19CD-554A-A7CB-5C782A182CEF}" type="slidenum">
              <a:rPr lang="en-US" smtClean="0">
                <a:solidFill>
                  <a:prstClr val="black"/>
                </a:solidFill>
              </a:rPr>
              <a:pPr/>
              <a:t>13</a:t>
            </a:fld>
            <a:endParaRPr lang="fr-CA">
              <a:solidFill>
                <a:prstClr val="black"/>
              </a:solidFill>
            </a:endParaRPr>
          </a:p>
        </p:txBody>
      </p:sp>
      <p:sp>
        <p:nvSpPr>
          <p:cNvPr id="6" name="Content Placeholder 2">
            <a:extLst>
              <a:ext uri="{FF2B5EF4-FFF2-40B4-BE49-F238E27FC236}">
                <a16:creationId xmlns:a16="http://schemas.microsoft.com/office/drawing/2014/main" id="{AE7F8948-19C3-4DFC-B69F-5409F12C909F}"/>
              </a:ext>
            </a:extLst>
          </p:cNvPr>
          <p:cNvSpPr txBox="1">
            <a:spLocks/>
          </p:cNvSpPr>
          <p:nvPr/>
        </p:nvSpPr>
        <p:spPr>
          <a:xfrm>
            <a:off x="609600" y="4055353"/>
            <a:ext cx="10972800" cy="2062103"/>
          </a:xfrm>
          <a:prstGeom prst="rect">
            <a:avLst/>
          </a:prstGeom>
        </p:spPr>
        <p:txBody>
          <a:bodyPr vert="horz" lIns="0" tIns="0" rIns="0" bIns="0" rtlCol="0">
            <a:spAutoFit/>
          </a:bodyPr>
          <a:lstStyle>
            <a:lvl1pPr marL="225393" indent="-225393" algn="l" defTabSz="457131" rtl="0" eaLnBrk="1" latinLnBrk="0" hangingPunct="1">
              <a:spcBef>
                <a:spcPts val="1000"/>
              </a:spcBef>
              <a:buClr>
                <a:srgbClr val="ED1C24"/>
              </a:buClr>
              <a:buFont typeface="Arial"/>
              <a:buChar char="•"/>
              <a:defRPr sz="2000" kern="1200">
                <a:solidFill>
                  <a:schemeClr val="tx1"/>
                </a:solidFill>
                <a:latin typeface="Arial"/>
                <a:ea typeface="+mn-ea"/>
                <a:cs typeface="Arial"/>
              </a:defRPr>
            </a:lvl1pPr>
            <a:lvl2pPr marL="458719" indent="-233328" algn="l" defTabSz="457131" rtl="0" eaLnBrk="1" latinLnBrk="0" hangingPunct="1">
              <a:spcBef>
                <a:spcPts val="800"/>
              </a:spcBef>
              <a:buFont typeface="Arial"/>
              <a:buChar char="–"/>
              <a:defRPr sz="1600" kern="1200">
                <a:solidFill>
                  <a:schemeClr val="tx1"/>
                </a:solidFill>
                <a:latin typeface="Arial"/>
                <a:ea typeface="+mn-ea"/>
                <a:cs typeface="Arial"/>
              </a:defRPr>
            </a:lvl2pPr>
            <a:lvl3pPr marL="684114" indent="-225393" algn="l" defTabSz="457131" rtl="0" eaLnBrk="1" latinLnBrk="0" hangingPunct="1">
              <a:spcBef>
                <a:spcPts val="800"/>
              </a:spcBef>
              <a:buFont typeface="Arial"/>
              <a:buChar char="•"/>
              <a:defRPr sz="1600" kern="1200">
                <a:solidFill>
                  <a:schemeClr val="tx1"/>
                </a:solidFill>
                <a:latin typeface="Arial"/>
                <a:ea typeface="+mn-ea"/>
                <a:cs typeface="Arial"/>
              </a:defRPr>
            </a:lvl3pPr>
            <a:lvl4pPr marL="917438" indent="-233328" algn="l" defTabSz="457131" rtl="0" eaLnBrk="1" latinLnBrk="0" hangingPunct="1">
              <a:spcBef>
                <a:spcPts val="800"/>
              </a:spcBef>
              <a:buFont typeface="Arial"/>
              <a:buChar char="–"/>
              <a:defRPr sz="1600" kern="1200">
                <a:solidFill>
                  <a:schemeClr val="tx1"/>
                </a:solidFill>
                <a:latin typeface="Arial"/>
                <a:ea typeface="+mn-ea"/>
                <a:cs typeface="Arial"/>
              </a:defRPr>
            </a:lvl4pPr>
            <a:lvl5pPr marL="1142830" indent="-225393" algn="l" defTabSz="457131" rtl="0" eaLnBrk="1" latinLnBrk="0" hangingPunct="1">
              <a:spcBef>
                <a:spcPts val="800"/>
              </a:spcBef>
              <a:buFont typeface="Arial"/>
              <a:buChar char="»"/>
              <a:defRPr sz="1600" kern="1200">
                <a:solidFill>
                  <a:schemeClr val="tx1"/>
                </a:solidFill>
                <a:latin typeface="Arial"/>
                <a:ea typeface="+mn-ea"/>
                <a:cs typeface="Arial"/>
              </a:defRPr>
            </a:lvl5pPr>
            <a:lvl6pPr marL="2514224" indent="-228568"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6" indent="-228568"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8" indent="-228568"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22" indent="-228568" algn="l" defTabSz="457131" rtl="0" eaLnBrk="1" latinLnBrk="0" hangingPunct="1">
              <a:spcBef>
                <a:spcPct val="20000"/>
              </a:spcBef>
              <a:buFont typeface="Arial"/>
              <a:buChar char="•"/>
              <a:defRPr sz="2000" kern="1200">
                <a:solidFill>
                  <a:schemeClr val="tx1"/>
                </a:solidFill>
                <a:latin typeface="+mn-lt"/>
                <a:ea typeface="+mn-ea"/>
                <a:cs typeface="+mn-cs"/>
              </a:defRPr>
            </a:lvl9pPr>
          </a:lstStyle>
          <a:p>
            <a:r>
              <a:rPr lang="fr-CA" sz="1600" dirty="0"/>
              <a:t>Portefeuille à gestion active qui utilise une combinaison d’approches descendantes et ascendantes pour le filtrage et la sélection des titres.</a:t>
            </a:r>
          </a:p>
          <a:p>
            <a:pPr lvl="1"/>
            <a:r>
              <a:rPr lang="fr-CA" sz="1200" dirty="0"/>
              <a:t>Analyse fondamentale descendante utilisée pour repérer les secteurs d’activité favorables.</a:t>
            </a:r>
          </a:p>
          <a:p>
            <a:pPr lvl="1"/>
            <a:r>
              <a:rPr lang="fr-CA" sz="1200" dirty="0"/>
              <a:t>Approche ascendante utilisant l’analyse des états financiers, l’évaluation relative et/ou la recherche sur les sociétés. </a:t>
            </a:r>
            <a:endParaRPr lang="fr-CA" dirty="0"/>
          </a:p>
          <a:p>
            <a:r>
              <a:rPr lang="fr-CA" sz="1600" dirty="0"/>
              <a:t>Le Fonds peut prendre des positions dans des produits dérivés pour couvrir le portefeuille en cas de repli des marchés. </a:t>
            </a:r>
          </a:p>
          <a:p>
            <a:r>
              <a:rPr lang="fr-CA" sz="1600" dirty="0"/>
              <a:t>Le Fonds cherche à maximiser les rendements pondérés en fonction du risque supérieurs à ceux des grands indices</a:t>
            </a:r>
            <a:r>
              <a:rPr lang="en-x-fj-SDL" sz="1600" dirty="0"/>
              <a:t> </a:t>
            </a:r>
            <a:r>
              <a:rPr lang="fr-CA" sz="1600" dirty="0"/>
              <a:t>boursiers. </a:t>
            </a:r>
          </a:p>
        </p:txBody>
      </p:sp>
      <p:pic>
        <p:nvPicPr>
          <p:cNvPr id="7" name="Picture 6">
            <a:extLst>
              <a:ext uri="{FF2B5EF4-FFF2-40B4-BE49-F238E27FC236}">
                <a16:creationId xmlns:a16="http://schemas.microsoft.com/office/drawing/2014/main" id="{271E214F-3E9E-D747-AA22-5310D188E480}"/>
              </a:ext>
            </a:extLst>
          </p:cNvPr>
          <p:cNvPicPr>
            <a:picLocks noChangeAspect="1"/>
          </p:cNvPicPr>
          <p:nvPr/>
        </p:nvPicPr>
        <p:blipFill>
          <a:blip r:embed="rId7"/>
          <a:stretch>
            <a:fillRect/>
          </a:stretch>
        </p:blipFill>
        <p:spPr>
          <a:xfrm>
            <a:off x="630936" y="6418993"/>
            <a:ext cx="2512314" cy="299179"/>
          </a:xfrm>
          <a:prstGeom prst="rect">
            <a:avLst/>
          </a:prstGeom>
        </p:spPr>
      </p:pic>
    </p:spTree>
    <p:extLst>
      <p:ext uri="{BB962C8B-B14F-4D97-AF65-F5344CB8AC3E}">
        <p14:creationId xmlns:p14="http://schemas.microsoft.com/office/powerpoint/2010/main" val="3420925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9B82-50E6-462E-A38A-62EC68F7E07E}"/>
              </a:ext>
            </a:extLst>
          </p:cNvPr>
          <p:cNvSpPr>
            <a:spLocks noGrp="1"/>
          </p:cNvSpPr>
          <p:nvPr>
            <p:ph type="title"/>
          </p:nvPr>
        </p:nvSpPr>
        <p:spPr/>
        <p:txBody>
          <a:bodyPr/>
          <a:lstStyle/>
          <a:p>
            <a:r>
              <a:rPr lang="fr-CA"/>
              <a:t>Rééquilibrage du portefeuille</a:t>
            </a:r>
          </a:p>
        </p:txBody>
      </p:sp>
      <p:sp>
        <p:nvSpPr>
          <p:cNvPr id="4" name="Slide Number Placeholder 3">
            <a:extLst>
              <a:ext uri="{FF2B5EF4-FFF2-40B4-BE49-F238E27FC236}">
                <a16:creationId xmlns:a16="http://schemas.microsoft.com/office/drawing/2014/main" id="{4B3ED4A8-390E-46D0-A80D-836547575F1B}"/>
              </a:ext>
            </a:extLst>
          </p:cNvPr>
          <p:cNvSpPr>
            <a:spLocks noGrp="1"/>
          </p:cNvSpPr>
          <p:nvPr>
            <p:ph type="sldNum" sz="quarter" idx="12"/>
          </p:nvPr>
        </p:nvSpPr>
        <p:spPr/>
        <p:txBody>
          <a:bodyPr/>
          <a:lstStyle/>
          <a:p>
            <a:fld id="{86AB923B-19CD-554A-A7CB-5C782A182CEF}" type="slidenum">
              <a:rPr lang="en-US" smtClean="0">
                <a:solidFill>
                  <a:prstClr val="black"/>
                </a:solidFill>
              </a:rPr>
              <a:pPr/>
              <a:t>14</a:t>
            </a:fld>
            <a:endParaRPr lang="fr-CA">
              <a:solidFill>
                <a:prstClr val="black"/>
              </a:solidFill>
            </a:endParaRPr>
          </a:p>
        </p:txBody>
      </p:sp>
      <p:graphicFrame>
        <p:nvGraphicFramePr>
          <p:cNvPr id="5" name="Diagram 4">
            <a:extLst>
              <a:ext uri="{FF2B5EF4-FFF2-40B4-BE49-F238E27FC236}">
                <a16:creationId xmlns:a16="http://schemas.microsoft.com/office/drawing/2014/main" id="{1B097258-3D03-4FDF-B2EC-7CED8CA92251}"/>
              </a:ext>
            </a:extLst>
          </p:cNvPr>
          <p:cNvGraphicFramePr/>
          <p:nvPr>
            <p:extLst>
              <p:ext uri="{D42A27DB-BD31-4B8C-83A1-F6EECF244321}">
                <p14:modId xmlns:p14="http://schemas.microsoft.com/office/powerpoint/2010/main" val="950231932"/>
              </p:ext>
            </p:extLst>
          </p:nvPr>
        </p:nvGraphicFramePr>
        <p:xfrm>
          <a:off x="1017037" y="914400"/>
          <a:ext cx="10198359"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58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6661-89AA-4203-9572-AF8186500E72}"/>
              </a:ext>
            </a:extLst>
          </p:cNvPr>
          <p:cNvSpPr>
            <a:spLocks noGrp="1"/>
          </p:cNvSpPr>
          <p:nvPr>
            <p:ph type="title"/>
          </p:nvPr>
        </p:nvSpPr>
        <p:spPr>
          <a:xfrm>
            <a:off x="609600" y="0"/>
            <a:ext cx="9563100" cy="914400"/>
          </a:xfrm>
        </p:spPr>
        <p:txBody>
          <a:bodyPr/>
          <a:lstStyle/>
          <a:p>
            <a:r>
              <a:rPr lang="fr-CA" dirty="0"/>
              <a:t>Renseignements sur le Fonds de rendement sur titres de capitaux propres stratégiques BMO</a:t>
            </a:r>
          </a:p>
        </p:txBody>
      </p:sp>
      <p:sp>
        <p:nvSpPr>
          <p:cNvPr id="4" name="Slide Number Placeholder 3">
            <a:extLst>
              <a:ext uri="{FF2B5EF4-FFF2-40B4-BE49-F238E27FC236}">
                <a16:creationId xmlns:a16="http://schemas.microsoft.com/office/drawing/2014/main" id="{04E06445-8D31-4911-89E6-0A91203A7165}"/>
              </a:ext>
            </a:extLst>
          </p:cNvPr>
          <p:cNvSpPr>
            <a:spLocks noGrp="1"/>
          </p:cNvSpPr>
          <p:nvPr>
            <p:ph type="sldNum" sz="quarter" idx="12"/>
          </p:nvPr>
        </p:nvSpPr>
        <p:spPr/>
        <p:txBody>
          <a:bodyPr/>
          <a:lstStyle/>
          <a:p>
            <a:fld id="{86AB923B-19CD-554A-A7CB-5C782A182CEF}" type="slidenum">
              <a:rPr lang="en-US" smtClean="0">
                <a:solidFill>
                  <a:prstClr val="black"/>
                </a:solidFill>
              </a:rPr>
              <a:pPr/>
              <a:t>15</a:t>
            </a:fld>
            <a:endParaRPr lang="fr-CA">
              <a:solidFill>
                <a:prstClr val="black"/>
              </a:solidFill>
            </a:endParaRPr>
          </a:p>
        </p:txBody>
      </p:sp>
      <p:graphicFrame>
        <p:nvGraphicFramePr>
          <p:cNvPr id="8" name="Table 5">
            <a:extLst>
              <a:ext uri="{FF2B5EF4-FFF2-40B4-BE49-F238E27FC236}">
                <a16:creationId xmlns:a16="http://schemas.microsoft.com/office/drawing/2014/main" id="{A644F503-6115-44E7-B6CF-9469FD4D2085}"/>
              </a:ext>
            </a:extLst>
          </p:cNvPr>
          <p:cNvGraphicFramePr>
            <a:graphicFrameLocks/>
          </p:cNvGraphicFramePr>
          <p:nvPr>
            <p:extLst>
              <p:ext uri="{D42A27DB-BD31-4B8C-83A1-F6EECF244321}">
                <p14:modId xmlns:p14="http://schemas.microsoft.com/office/powerpoint/2010/main" val="1984792116"/>
              </p:ext>
            </p:extLst>
          </p:nvPr>
        </p:nvGraphicFramePr>
        <p:xfrm>
          <a:off x="609600" y="983138"/>
          <a:ext cx="10972800" cy="4808061"/>
        </p:xfrm>
        <a:graphic>
          <a:graphicData uri="http://schemas.openxmlformats.org/drawingml/2006/table">
            <a:tbl>
              <a:tblPr firstRow="1" bandRow="1">
                <a:tableStyleId>{5C22544A-7EE6-4342-B048-85BDC9FD1C3A}</a:tableStyleId>
              </a:tblPr>
              <a:tblGrid>
                <a:gridCol w="2080437">
                  <a:extLst>
                    <a:ext uri="{9D8B030D-6E8A-4147-A177-3AD203B41FA5}">
                      <a16:colId xmlns:a16="http://schemas.microsoft.com/office/drawing/2014/main" val="2949113247"/>
                    </a:ext>
                  </a:extLst>
                </a:gridCol>
                <a:gridCol w="8892363">
                  <a:extLst>
                    <a:ext uri="{9D8B030D-6E8A-4147-A177-3AD203B41FA5}">
                      <a16:colId xmlns:a16="http://schemas.microsoft.com/office/drawing/2014/main" val="543363121"/>
                    </a:ext>
                  </a:extLst>
                </a:gridCol>
              </a:tblGrid>
              <a:tr h="324869">
                <a:tc>
                  <a:txBody>
                    <a:bodyPr/>
                    <a:lstStyle/>
                    <a:p>
                      <a:r>
                        <a:rPr lang="en-CA" sz="1400" dirty="0" err="1">
                          <a:solidFill>
                            <a:schemeClr val="bg1"/>
                          </a:solidFill>
                          <a:latin typeface="Arial" panose="020B0604020202020204" pitchFamily="34" charset="0"/>
                        </a:rPr>
                        <a:t>Paramètres</a:t>
                      </a:r>
                      <a:r>
                        <a:rPr lang="en-CA" sz="1400" dirty="0">
                          <a:solidFill>
                            <a:schemeClr val="bg1"/>
                          </a:solidFill>
                        </a:rPr>
                        <a:t> du Fonds</a:t>
                      </a:r>
                      <a:endParaRPr lang="fr-CA" sz="1400" dirty="0">
                        <a:solidFill>
                          <a:schemeClr val="bg1"/>
                        </a:solidFill>
                        <a:latin typeface="Arial"/>
                        <a:cs typeface="Arial"/>
                      </a:endParaRPr>
                    </a:p>
                  </a:txBody>
                  <a:tcPr anchor="ctr"/>
                </a:tc>
                <a:tc>
                  <a:txBody>
                    <a:bodyPr/>
                    <a:lstStyle/>
                    <a:p>
                      <a:r>
                        <a:rPr lang="en-CA" sz="1400">
                          <a:solidFill>
                            <a:schemeClr val="bg1"/>
                          </a:solidFill>
                          <a:latin typeface="Arial" panose="020B0604020202020204" pitchFamily="34" charset="0"/>
                        </a:rPr>
                        <a:t>Caractéristiques</a:t>
                      </a:r>
                      <a:endParaRPr lang="fr-CA" sz="1400" dirty="0">
                        <a:solidFill>
                          <a:schemeClr val="bg1"/>
                        </a:solidFill>
                        <a:latin typeface="Arial"/>
                        <a:cs typeface="Arial"/>
                      </a:endParaRPr>
                    </a:p>
                  </a:txBody>
                  <a:tcPr anchor="ctr"/>
                </a:tc>
                <a:extLst>
                  <a:ext uri="{0D108BD9-81ED-4DB2-BD59-A6C34878D82A}">
                    <a16:rowId xmlns:a16="http://schemas.microsoft.com/office/drawing/2014/main" val="2914306543"/>
                  </a:ext>
                </a:extLst>
              </a:tr>
              <a:tr h="324869">
                <a:tc>
                  <a:txBody>
                    <a:bodyPr/>
                    <a:lstStyle/>
                    <a:p>
                      <a:r>
                        <a:rPr lang="en-CA" sz="1400" b="1">
                          <a:latin typeface="Arial" panose="020B0604020202020204" pitchFamily="34" charset="0"/>
                        </a:rPr>
                        <a:t>Nom du fonds</a:t>
                      </a:r>
                      <a:endParaRPr lang="fr-CA" sz="1400" b="1" dirty="0">
                        <a:latin typeface="Arial"/>
                        <a:cs typeface="Arial"/>
                      </a:endParaRPr>
                    </a:p>
                  </a:txBody>
                  <a:tcPr anchor="ctr">
                    <a:solidFill>
                      <a:srgbClr val="CBD7E9"/>
                    </a:solidFill>
                  </a:tcPr>
                </a:tc>
                <a:tc>
                  <a:txBody>
                    <a:bodyPr/>
                    <a:lstStyle/>
                    <a:p>
                      <a:r>
                        <a:rPr lang="en-CA" sz="1400" dirty="0">
                          <a:latin typeface="Arial" panose="020B0604020202020204" pitchFamily="34" charset="0"/>
                        </a:rPr>
                        <a:t>BMO Fonds de </a:t>
                      </a:r>
                      <a:r>
                        <a:rPr lang="en-CA" sz="1400" dirty="0" err="1"/>
                        <a:t>rendement</a:t>
                      </a:r>
                      <a:r>
                        <a:rPr lang="en-CA" sz="1400" dirty="0"/>
                        <a:t> sur titres de </a:t>
                      </a:r>
                      <a:r>
                        <a:rPr lang="en-CA" sz="1400" dirty="0" err="1"/>
                        <a:t>capitaux</a:t>
                      </a:r>
                      <a:r>
                        <a:rPr lang="en-CA" sz="1400" dirty="0"/>
                        <a:t> propres stratégiques</a:t>
                      </a:r>
                      <a:endParaRPr lang="fr-CA" sz="1400" dirty="0">
                        <a:latin typeface="Arial" panose="020B0604020202020204" pitchFamily="34" charset="0"/>
                        <a:cs typeface="Arial" panose="020B0604020202020204" pitchFamily="34" charset="0"/>
                      </a:endParaRPr>
                    </a:p>
                  </a:txBody>
                  <a:tcPr anchor="ctr">
                    <a:solidFill>
                      <a:srgbClr val="CBD7E9"/>
                    </a:solidFill>
                  </a:tcPr>
                </a:tc>
                <a:extLst>
                  <a:ext uri="{0D108BD9-81ED-4DB2-BD59-A6C34878D82A}">
                    <a16:rowId xmlns:a16="http://schemas.microsoft.com/office/drawing/2014/main" val="3213789548"/>
                  </a:ext>
                </a:extLst>
              </a:tr>
              <a:tr h="324869">
                <a:tc>
                  <a:txBody>
                    <a:bodyPr/>
                    <a:lstStyle/>
                    <a:p>
                      <a:r>
                        <a:rPr lang="en-CA" sz="1400" b="1" dirty="0" err="1">
                          <a:latin typeface="Arial" panose="020B0604020202020204" pitchFamily="34" charset="0"/>
                        </a:rPr>
                        <a:t>Gestionnaire</a:t>
                      </a:r>
                      <a:r>
                        <a:rPr lang="en-CA" sz="1400" b="1" dirty="0"/>
                        <a:t> de fonds</a:t>
                      </a:r>
                      <a:endParaRPr lang="fr-CA" sz="1400" b="1" dirty="0">
                        <a:latin typeface="Arial"/>
                        <a:cs typeface="Arial"/>
                      </a:endParaRPr>
                    </a:p>
                  </a:txBody>
                  <a:tcPr anchor="ctr">
                    <a:solidFill>
                      <a:srgbClr val="E7ECF4"/>
                    </a:solidFill>
                  </a:tcPr>
                </a:tc>
                <a:tc>
                  <a:txBody>
                    <a:bodyPr/>
                    <a:lstStyle/>
                    <a:p>
                      <a:r>
                        <a:rPr lang="en-CA" sz="1400" dirty="0">
                          <a:latin typeface="Arial" panose="020B0604020202020204" pitchFamily="34" charset="0"/>
                        </a:rPr>
                        <a:t>BMO Investissements Inc.</a:t>
                      </a:r>
                      <a:endParaRPr lang="fr-CA" sz="1400" dirty="0">
                        <a:latin typeface="Arial"/>
                        <a:cs typeface="Arial"/>
                      </a:endParaRPr>
                    </a:p>
                  </a:txBody>
                  <a:tcPr anchor="ctr">
                    <a:solidFill>
                      <a:srgbClr val="E7ECF4"/>
                    </a:solidFill>
                  </a:tcPr>
                </a:tc>
                <a:extLst>
                  <a:ext uri="{0D108BD9-81ED-4DB2-BD59-A6C34878D82A}">
                    <a16:rowId xmlns:a16="http://schemas.microsoft.com/office/drawing/2014/main" val="2441385826"/>
                  </a:ext>
                </a:extLst>
              </a:tr>
              <a:tr h="324869">
                <a:tc>
                  <a:txBody>
                    <a:bodyPr/>
                    <a:lstStyle/>
                    <a:p>
                      <a:r>
                        <a:rPr lang="en-CA" sz="1400" b="1">
                          <a:latin typeface="Arial" panose="020B0604020202020204" pitchFamily="34" charset="0"/>
                        </a:rPr>
                        <a:t>Stratégie</a:t>
                      </a:r>
                      <a:endParaRPr lang="fr-CA" sz="1400" b="1" dirty="0">
                        <a:latin typeface="Arial"/>
                        <a:cs typeface="Arial"/>
                      </a:endParaRPr>
                    </a:p>
                  </a:txBody>
                  <a:tcPr anchor="ctr"/>
                </a:tc>
                <a:tc>
                  <a:txBody>
                    <a:bodyPr/>
                    <a:lstStyle/>
                    <a:p>
                      <a:r>
                        <a:rPr lang="en-CA" sz="1400" dirty="0">
                          <a:latin typeface="Arial" panose="020B0604020202020204" pitchFamily="34" charset="0"/>
                        </a:rPr>
                        <a:t>Fonds remboursables par anticipation</a:t>
                      </a:r>
                      <a:endParaRPr lang="fr-CA" sz="1400" dirty="0">
                        <a:latin typeface="Arial"/>
                        <a:cs typeface="Arial"/>
                      </a:endParaRPr>
                    </a:p>
                  </a:txBody>
                  <a:tcPr anchor="ctr"/>
                </a:tc>
                <a:extLst>
                  <a:ext uri="{0D108BD9-81ED-4DB2-BD59-A6C34878D82A}">
                    <a16:rowId xmlns:a16="http://schemas.microsoft.com/office/drawing/2014/main" val="2604013978"/>
                  </a:ext>
                </a:extLst>
              </a:tr>
              <a:tr h="1234502">
                <a:tc>
                  <a:txBody>
                    <a:bodyPr/>
                    <a:lstStyle/>
                    <a:p>
                      <a:r>
                        <a:rPr lang="en-CA" sz="1400" b="1" dirty="0" err="1">
                          <a:latin typeface="Arial" panose="020B0604020202020204" pitchFamily="34" charset="0"/>
                        </a:rPr>
                        <a:t>Univers</a:t>
                      </a:r>
                      <a:r>
                        <a:rPr lang="en-CA" sz="1400" b="1" dirty="0"/>
                        <a:t> de placement</a:t>
                      </a:r>
                      <a:endParaRPr lang="fr-CA" sz="1400" b="1" dirty="0">
                        <a:latin typeface="Arial" panose="020B0604020202020204" pitchFamily="34" charset="0"/>
                        <a:cs typeface="Arial" panose="020B0604020202020204" pitchFamily="34" charset="0"/>
                      </a:endParaRPr>
                    </a:p>
                  </a:txBody>
                  <a:tcPr anchor="ctr"/>
                </a:tc>
                <a:tc>
                  <a:txBody>
                    <a:bodyPr/>
                    <a:lstStyle/>
                    <a:p>
                      <a:pPr marL="171450" indent="-171450">
                        <a:buFont typeface="Arial" panose="020B0604020202020204" pitchFamily="34" charset="0"/>
                        <a:buChar char="•"/>
                      </a:pPr>
                      <a:r>
                        <a:rPr lang="en-US" sz="1400" dirty="0">
                          <a:latin typeface="Arial" panose="020B0604020202020204" pitchFamily="34" charset="0"/>
                        </a:rPr>
                        <a:t>Les </a:t>
                      </a:r>
                      <a:r>
                        <a:rPr lang="en-US" sz="1400" dirty="0" err="1"/>
                        <a:t>actifs</a:t>
                      </a:r>
                      <a:r>
                        <a:rPr lang="en-US" sz="1400" dirty="0"/>
                        <a:t> de </a:t>
                      </a:r>
                      <a:r>
                        <a:rPr lang="en-US" sz="1400" dirty="0" err="1"/>
                        <a:t>référence</a:t>
                      </a:r>
                      <a:r>
                        <a:rPr lang="en-US" sz="1400" dirty="0"/>
                        <a:t> des billets remboursables par anticipation </a:t>
                      </a:r>
                      <a:r>
                        <a:rPr lang="en-US" sz="1400" dirty="0" err="1"/>
                        <a:t>sont</a:t>
                      </a:r>
                      <a:r>
                        <a:rPr lang="en-US" sz="1400" dirty="0"/>
                        <a:t> de grands indices boursiers au Canada, aux États-Unis et en Europe, </a:t>
                      </a:r>
                      <a:r>
                        <a:rPr lang="en-US" sz="1400" dirty="0" err="1"/>
                        <a:t>ainsi</a:t>
                      </a:r>
                      <a:r>
                        <a:rPr lang="en-US" sz="1400" dirty="0"/>
                        <a:t> que des </a:t>
                      </a:r>
                      <a:r>
                        <a:rPr lang="en-US" sz="1400" dirty="0" err="1"/>
                        <a:t>titres</a:t>
                      </a:r>
                      <a:r>
                        <a:rPr lang="en-US" sz="1400" dirty="0"/>
                        <a:t> de participation </a:t>
                      </a:r>
                      <a:r>
                        <a:rPr lang="en-US" sz="1400" dirty="0" err="1"/>
                        <a:t>potentiels</a:t>
                      </a:r>
                      <a:r>
                        <a:rPr lang="en-US" sz="1400" dirty="0"/>
                        <a:t> de </a:t>
                      </a:r>
                      <a:r>
                        <a:rPr lang="en-US" sz="1400" dirty="0" err="1"/>
                        <a:t>ces</a:t>
                      </a:r>
                      <a:r>
                        <a:rPr lang="en-US" sz="1400" dirty="0"/>
                        <a:t> indices.</a:t>
                      </a:r>
                    </a:p>
                    <a:p>
                      <a:pPr marL="171450" indent="-171450">
                        <a:buFont typeface="Arial" panose="020B0604020202020204" pitchFamily="34" charset="0"/>
                        <a:buChar char="•"/>
                      </a:pPr>
                      <a:r>
                        <a:rPr lang="en-US" sz="1400" dirty="0"/>
                        <a:t>Les billets remboursables par anticipation peuvent comporter un ou </a:t>
                      </a:r>
                      <a:r>
                        <a:rPr lang="en-US" sz="1400" dirty="0" err="1"/>
                        <a:t>plusieurs</a:t>
                      </a:r>
                      <a:r>
                        <a:rPr lang="en-US" sz="1400" dirty="0"/>
                        <a:t> </a:t>
                      </a:r>
                      <a:r>
                        <a:rPr lang="en-US" sz="1400" dirty="0" err="1"/>
                        <a:t>actifs</a:t>
                      </a:r>
                      <a:r>
                        <a:rPr lang="en-US" sz="1400" dirty="0"/>
                        <a:t> de </a:t>
                      </a:r>
                      <a:r>
                        <a:rPr lang="en-US" sz="1400" dirty="0" err="1"/>
                        <a:t>référence</a:t>
                      </a:r>
                      <a:r>
                        <a:rPr lang="en-US" sz="1400" dirty="0"/>
                        <a:t>.</a:t>
                      </a:r>
                    </a:p>
                    <a:p>
                      <a:pPr marL="171450" indent="-171450">
                        <a:buFont typeface="Arial" panose="020B0604020202020204" pitchFamily="34" charset="0"/>
                        <a:buChar char="•"/>
                      </a:pPr>
                      <a:r>
                        <a:rPr lang="en-US" sz="1400" dirty="0" err="1"/>
                        <a:t>L’équipe</a:t>
                      </a:r>
                      <a:r>
                        <a:rPr lang="en-US" sz="1400" dirty="0"/>
                        <a:t> de gestion de placements </a:t>
                      </a:r>
                      <a:r>
                        <a:rPr lang="en-US" sz="1400" dirty="0" err="1"/>
                        <a:t>sélectionne</a:t>
                      </a:r>
                      <a:r>
                        <a:rPr lang="en-US" sz="1400" dirty="0"/>
                        <a:t> les billets remboursables par anticipation en cherchant un </a:t>
                      </a:r>
                      <a:r>
                        <a:rPr lang="en-US" sz="1400" dirty="0" err="1"/>
                        <a:t>équilibre</a:t>
                      </a:r>
                      <a:r>
                        <a:rPr lang="en-US" sz="1400" dirty="0"/>
                        <a:t> entre le choix des coupons, les </a:t>
                      </a:r>
                      <a:r>
                        <a:rPr lang="en-US" sz="1400" dirty="0" err="1"/>
                        <a:t>barrières</a:t>
                      </a:r>
                      <a:r>
                        <a:rPr lang="en-US" sz="1400" dirty="0"/>
                        <a:t> de protection du capital et les </a:t>
                      </a:r>
                      <a:r>
                        <a:rPr lang="en-US" sz="1400" dirty="0" err="1"/>
                        <a:t>barrières</a:t>
                      </a:r>
                      <a:r>
                        <a:rPr lang="en-US" sz="1400" dirty="0"/>
                        <a:t> de coupon.</a:t>
                      </a:r>
                      <a:endParaRPr lang="fr-CA" sz="1400" dirty="0">
                        <a:latin typeface="Arial"/>
                        <a:cs typeface="Arial"/>
                      </a:endParaRPr>
                    </a:p>
                  </a:txBody>
                  <a:tcPr anchor="ctr"/>
                </a:tc>
                <a:extLst>
                  <a:ext uri="{0D108BD9-81ED-4DB2-BD59-A6C34878D82A}">
                    <a16:rowId xmlns:a16="http://schemas.microsoft.com/office/drawing/2014/main" val="4047404485"/>
                  </a:ext>
                </a:extLst>
              </a:tr>
              <a:tr h="324869">
                <a:tc>
                  <a:txBody>
                    <a:bodyPr/>
                    <a:lstStyle/>
                    <a:p>
                      <a:r>
                        <a:rPr lang="en-CA" sz="1400" b="1">
                          <a:latin typeface="Arial" panose="020B0604020202020204" pitchFamily="34" charset="0"/>
                        </a:rPr>
                        <a:t>Série</a:t>
                      </a:r>
                      <a:endParaRPr lang="fr-CA" sz="1400" b="1" dirty="0">
                        <a:latin typeface="Arial"/>
                        <a:cs typeface="Arial"/>
                      </a:endParaRPr>
                    </a:p>
                  </a:txBody>
                  <a:tcPr anchor="ctr"/>
                </a:tc>
                <a:tc>
                  <a:txBody>
                    <a:bodyPr/>
                    <a:lstStyle/>
                    <a:p>
                      <a:r>
                        <a:rPr lang="en-CA" sz="1400">
                          <a:latin typeface="Arial" panose="020B0604020202020204" pitchFamily="34" charset="0"/>
                        </a:rPr>
                        <a:t>Série F / Série Conseiller / Série A</a:t>
                      </a:r>
                      <a:endParaRPr lang="fr-CA"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48885556"/>
                  </a:ext>
                </a:extLst>
              </a:tr>
              <a:tr h="324869">
                <a:tc>
                  <a:txBody>
                    <a:bodyPr/>
                    <a:lstStyle/>
                    <a:p>
                      <a:r>
                        <a:rPr lang="en-CA" sz="1400" b="1">
                          <a:latin typeface="Arial" panose="020B0604020202020204" pitchFamily="34" charset="0"/>
                        </a:rPr>
                        <a:t>Code du fonds</a:t>
                      </a:r>
                      <a:endParaRPr lang="fr-CA" sz="1400" b="1" dirty="0">
                        <a:latin typeface="Arial"/>
                        <a:cs typeface="Arial"/>
                      </a:endParaRPr>
                    </a:p>
                  </a:txBody>
                  <a:tcPr anchor="ctr"/>
                </a:tc>
                <a:tc>
                  <a:txBody>
                    <a:bodyPr/>
                    <a:lstStyle/>
                    <a:p>
                      <a:r>
                        <a:rPr lang="en-CA" sz="1400">
                          <a:latin typeface="Arial" panose="020B0604020202020204" pitchFamily="34" charset="0"/>
                        </a:rPr>
                        <a:t>BMO95290, BMO99290, BMO70290</a:t>
                      </a:r>
                      <a:endParaRPr lang="fr-CA"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68502437"/>
                  </a:ext>
                </a:extLst>
              </a:tr>
              <a:tr h="324869">
                <a:tc>
                  <a:txBody>
                    <a:bodyPr/>
                    <a:lstStyle/>
                    <a:p>
                      <a:r>
                        <a:rPr lang="en-CA" sz="1400" b="1" dirty="0">
                          <a:latin typeface="Arial" panose="020B0604020202020204" pitchFamily="34" charset="0"/>
                        </a:rPr>
                        <a:t>Date de </a:t>
                      </a:r>
                      <a:r>
                        <a:rPr lang="en-CA" sz="1400" b="1" dirty="0" err="1"/>
                        <a:t>lancement</a:t>
                      </a:r>
                      <a:endParaRPr lang="fr-CA" sz="1400" b="1" dirty="0">
                        <a:latin typeface="Arial"/>
                        <a:cs typeface="Arial"/>
                      </a:endParaRPr>
                    </a:p>
                  </a:txBody>
                  <a:tcPr anchor="ctr"/>
                </a:tc>
                <a:tc>
                  <a:txBody>
                    <a:bodyPr/>
                    <a:lstStyle/>
                    <a:p>
                      <a:r>
                        <a:rPr lang="en-CA" sz="1400">
                          <a:latin typeface="Arial" panose="020B0604020202020204" pitchFamily="34" charset="0"/>
                        </a:rPr>
                        <a:t>12 juin 2023</a:t>
                      </a:r>
                      <a:endParaRPr lang="fr-CA"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4547727"/>
                  </a:ext>
                </a:extLst>
              </a:tr>
              <a:tr h="324869">
                <a:tc>
                  <a:txBody>
                    <a:bodyPr/>
                    <a:lstStyle/>
                    <a:p>
                      <a:r>
                        <a:rPr lang="en-CA" sz="1400" b="1">
                          <a:latin typeface="Arial" panose="020B0604020202020204" pitchFamily="34" charset="0"/>
                        </a:rPr>
                        <a:t>Monnaie</a:t>
                      </a:r>
                      <a:endParaRPr lang="fr-CA" sz="1400" b="1" dirty="0">
                        <a:latin typeface="Arial"/>
                        <a:cs typeface="Arial"/>
                      </a:endParaRPr>
                    </a:p>
                  </a:txBody>
                  <a:tcPr anchor="ctr"/>
                </a:tc>
                <a:tc>
                  <a:txBody>
                    <a:bodyPr/>
                    <a:lstStyle/>
                    <a:p>
                      <a:r>
                        <a:rPr lang="en-CA" sz="1400">
                          <a:latin typeface="Arial" panose="020B0604020202020204" pitchFamily="34" charset="0"/>
                        </a:rPr>
                        <a:t>$ CA</a:t>
                      </a:r>
                      <a:endParaRPr lang="fr-CA" sz="1400" dirty="0">
                        <a:latin typeface="Arial"/>
                        <a:cs typeface="Arial"/>
                      </a:endParaRPr>
                    </a:p>
                  </a:txBody>
                  <a:tcPr anchor="ctr"/>
                </a:tc>
                <a:extLst>
                  <a:ext uri="{0D108BD9-81ED-4DB2-BD59-A6C34878D82A}">
                    <a16:rowId xmlns:a16="http://schemas.microsoft.com/office/drawing/2014/main" val="763505930"/>
                  </a:ext>
                </a:extLst>
              </a:tr>
              <a:tr h="324869">
                <a:tc>
                  <a:txBody>
                    <a:bodyPr/>
                    <a:lstStyle/>
                    <a:p>
                      <a:r>
                        <a:rPr lang="en-CA" sz="1400" b="1">
                          <a:latin typeface="Arial" panose="020B0604020202020204" pitchFamily="34" charset="0"/>
                        </a:rPr>
                        <a:t>Liquidité</a:t>
                      </a:r>
                      <a:endParaRPr lang="fr-CA" sz="1400" b="1" dirty="0">
                        <a:latin typeface="Arial"/>
                        <a:cs typeface="Arial"/>
                      </a:endParaRPr>
                    </a:p>
                  </a:txBody>
                  <a:tcPr anchor="ctr"/>
                </a:tc>
                <a:tc>
                  <a:txBody>
                    <a:bodyPr/>
                    <a:lstStyle/>
                    <a:p>
                      <a:r>
                        <a:rPr lang="en-CA" sz="1400">
                          <a:latin typeface="Arial" panose="020B0604020202020204" pitchFamily="34" charset="0"/>
                        </a:rPr>
                        <a:t>Quotidienne</a:t>
                      </a:r>
                      <a:endParaRPr lang="fr-CA" sz="1400" dirty="0">
                        <a:latin typeface="Arial"/>
                        <a:cs typeface="Arial"/>
                      </a:endParaRPr>
                    </a:p>
                  </a:txBody>
                  <a:tcPr anchor="ctr"/>
                </a:tc>
                <a:extLst>
                  <a:ext uri="{0D108BD9-81ED-4DB2-BD59-A6C34878D82A}">
                    <a16:rowId xmlns:a16="http://schemas.microsoft.com/office/drawing/2014/main" val="3461818541"/>
                  </a:ext>
                </a:extLst>
              </a:tr>
              <a:tr h="324869">
                <a:tc>
                  <a:txBody>
                    <a:bodyPr/>
                    <a:lstStyle/>
                    <a:p>
                      <a:r>
                        <a:rPr lang="en-CA" sz="1400" b="1">
                          <a:latin typeface="Arial" panose="020B0604020202020204" pitchFamily="34" charset="0"/>
                        </a:rPr>
                        <a:t>RFG (cible)</a:t>
                      </a:r>
                      <a:endParaRPr lang="fr-CA" sz="1400" b="1" dirty="0">
                        <a:latin typeface="Arial"/>
                        <a:cs typeface="Arial"/>
                      </a:endParaRPr>
                    </a:p>
                  </a:txBody>
                  <a:tcPr anchor="ctr"/>
                </a:tc>
                <a:tc>
                  <a:txBody>
                    <a:bodyPr/>
                    <a:lstStyle/>
                    <a:p>
                      <a:r>
                        <a:rPr lang="en-CA" sz="1400">
                          <a:latin typeface="Arial" panose="020B0604020202020204" pitchFamily="34" charset="0"/>
                        </a:rPr>
                        <a:t>Série F : </a:t>
                      </a:r>
                      <a:r>
                        <a:rPr lang="en-CA" sz="1400" dirty="0">
                          <a:solidFill>
                            <a:schemeClr val="tx1"/>
                          </a:solidFill>
                        </a:rPr>
                        <a:t>0,73 %, </a:t>
                      </a:r>
                      <a:r>
                        <a:rPr lang="en-CA" sz="1400" dirty="0" err="1">
                          <a:solidFill>
                            <a:schemeClr val="tx1"/>
                          </a:solidFill>
                        </a:rPr>
                        <a:t>série</a:t>
                      </a:r>
                      <a:r>
                        <a:rPr lang="en-CA" sz="1400" dirty="0">
                          <a:solidFill>
                            <a:schemeClr val="tx1"/>
                          </a:solidFill>
                        </a:rPr>
                        <a:t> </a:t>
                      </a:r>
                      <a:r>
                        <a:rPr lang="en-CA" sz="1400" dirty="0" err="1">
                          <a:solidFill>
                            <a:schemeClr val="tx1"/>
                          </a:solidFill>
                        </a:rPr>
                        <a:t>Conseiller</a:t>
                      </a:r>
                      <a:r>
                        <a:rPr lang="en-CA" sz="1400" dirty="0">
                          <a:solidFill>
                            <a:schemeClr val="tx1"/>
                          </a:solidFill>
                        </a:rPr>
                        <a:t>, </a:t>
                      </a:r>
                      <a:r>
                        <a:rPr lang="en-CA" sz="1400" dirty="0" err="1">
                          <a:solidFill>
                            <a:schemeClr val="tx1"/>
                          </a:solidFill>
                        </a:rPr>
                        <a:t>série</a:t>
                      </a:r>
                      <a:r>
                        <a:rPr lang="en-CA" sz="1400" dirty="0">
                          <a:solidFill>
                            <a:schemeClr val="tx1"/>
                          </a:solidFill>
                        </a:rPr>
                        <a:t> A : 1,86 %</a:t>
                      </a:r>
                      <a:endParaRPr lang="fr-CA" sz="1400" dirty="0">
                        <a:solidFill>
                          <a:schemeClr val="tx1"/>
                        </a:solidFill>
                        <a:latin typeface="Arial"/>
                        <a:cs typeface="Arial"/>
                      </a:endParaRPr>
                    </a:p>
                  </a:txBody>
                  <a:tcPr anchor="ctr"/>
                </a:tc>
                <a:extLst>
                  <a:ext uri="{0D108BD9-81ED-4DB2-BD59-A6C34878D82A}">
                    <a16:rowId xmlns:a16="http://schemas.microsoft.com/office/drawing/2014/main" val="2620177355"/>
                  </a:ext>
                </a:extLst>
              </a:tr>
              <a:tr h="324869">
                <a:tc>
                  <a:txBody>
                    <a:bodyPr/>
                    <a:lstStyle/>
                    <a:p>
                      <a:r>
                        <a:rPr lang="en-CA" sz="1400" b="1" dirty="0">
                          <a:latin typeface="Arial" panose="020B0604020202020204" pitchFamily="34" charset="0"/>
                        </a:rPr>
                        <a:t>Commission de </a:t>
                      </a:r>
                      <a:r>
                        <a:rPr lang="en-CA" sz="1400" b="1" dirty="0" err="1"/>
                        <a:t>suivi</a:t>
                      </a:r>
                      <a:endParaRPr lang="fr-CA" sz="1400" b="1" dirty="0">
                        <a:latin typeface="Arial"/>
                        <a:cs typeface="Arial"/>
                      </a:endParaRPr>
                    </a:p>
                  </a:txBody>
                  <a:tcPr anchor="ctr"/>
                </a:tc>
                <a:tc>
                  <a:txBody>
                    <a:bodyPr/>
                    <a:lstStyle/>
                    <a:p>
                      <a:r>
                        <a:rPr lang="en-CA" sz="1400" dirty="0">
                          <a:solidFill>
                            <a:schemeClr val="tx1"/>
                          </a:solidFill>
                          <a:latin typeface="Arial" panose="020B0604020202020204" pitchFamily="34" charset="0"/>
                        </a:rPr>
                        <a:t>1,0 %</a:t>
                      </a:r>
                      <a:endParaRPr lang="fr-CA" sz="14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29204629"/>
                  </a:ext>
                </a:extLst>
              </a:tr>
            </a:tbl>
          </a:graphicData>
        </a:graphic>
      </p:graphicFrame>
      <p:sp>
        <p:nvSpPr>
          <p:cNvPr id="5" name="TextBox 4">
            <a:extLst>
              <a:ext uri="{FF2B5EF4-FFF2-40B4-BE49-F238E27FC236}">
                <a16:creationId xmlns:a16="http://schemas.microsoft.com/office/drawing/2014/main" id="{EABE36E3-29E9-4B48-A996-C641B7EAA4C1}"/>
              </a:ext>
            </a:extLst>
          </p:cNvPr>
          <p:cNvSpPr txBox="1"/>
          <p:nvPr/>
        </p:nvSpPr>
        <p:spPr>
          <a:xfrm>
            <a:off x="609600" y="5884718"/>
            <a:ext cx="11046691" cy="533400"/>
          </a:xfrm>
          <a:prstGeom prst="rect">
            <a:avLst/>
          </a:prstGeom>
          <a:noFill/>
        </p:spPr>
        <p:txBody>
          <a:bodyPr wrap="square" lIns="0" tIns="0" rIns="0" bIns="0" rtlCol="0">
            <a:noAutofit/>
          </a:bodyPr>
          <a:lstStyle/>
          <a:p>
            <a:r>
              <a:rPr lang="fr-CA" sz="1000" dirty="0">
                <a:solidFill>
                  <a:srgbClr val="000000"/>
                </a:solidFill>
                <a:latin typeface="Arial" panose="020B0604020202020204" pitchFamily="34" charset="0"/>
              </a:rPr>
              <a:t>* </a:t>
            </a:r>
            <a:r>
              <a:rPr lang="fr-CA" sz="1000" b="0" i="0" u="none" strike="noStrike" baseline="0" dirty="0">
                <a:solidFill>
                  <a:srgbClr val="000000"/>
                </a:solidFill>
                <a:latin typeface="Arial" panose="020B0604020202020204" pitchFamily="34" charset="0"/>
              </a:rPr>
              <a:t>Les ratios cibles des frais de gestion (RFG) indiqués sont estimés. Puisque la série des fonds a moins d’un an d’existence, les RFG réels ne seront pas connus avant la publication des états financiers des fonds pour l’exercice en cours. </a:t>
            </a:r>
            <a:r>
              <a:rPr lang="en-US" sz="1000" b="0" i="0" u="none" strike="noStrike" baseline="0" dirty="0">
                <a:solidFill>
                  <a:srgbClr val="000000"/>
                </a:solidFill>
                <a:latin typeface="Arial" panose="020B0604020202020204" pitchFamily="34" charset="0"/>
              </a:rPr>
              <a:t>	</a:t>
            </a:r>
          </a:p>
          <a:p>
            <a:endParaRPr lang="fr-CA" sz="1000" dirty="0">
              <a:latin typeface="Arial" panose="020B0604020202020204" pitchFamily="34" charset="0"/>
              <a:cs typeface="Arial"/>
            </a:endParaRPr>
          </a:p>
        </p:txBody>
      </p:sp>
    </p:spTree>
    <p:extLst>
      <p:ext uri="{BB962C8B-B14F-4D97-AF65-F5344CB8AC3E}">
        <p14:creationId xmlns:p14="http://schemas.microsoft.com/office/powerpoint/2010/main" val="296608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7C9FF-0EA4-4365-BC15-D3C61F23E29A}"/>
              </a:ext>
            </a:extLst>
          </p:cNvPr>
          <p:cNvSpPr>
            <a:spLocks noGrp="1"/>
          </p:cNvSpPr>
          <p:nvPr>
            <p:ph type="title"/>
          </p:nvPr>
        </p:nvSpPr>
        <p:spPr/>
        <p:txBody>
          <a:bodyPr/>
          <a:lstStyle/>
          <a:p>
            <a:r>
              <a:rPr lang="fr-CA" dirty="0"/>
              <a:t>BMO Fonds de rendement sur titres de capitaux propres stratégiques</a:t>
            </a:r>
          </a:p>
        </p:txBody>
      </p:sp>
      <p:sp>
        <p:nvSpPr>
          <p:cNvPr id="5" name="Content Placeholder 4">
            <a:extLst>
              <a:ext uri="{FF2B5EF4-FFF2-40B4-BE49-F238E27FC236}">
                <a16:creationId xmlns:a16="http://schemas.microsoft.com/office/drawing/2014/main" id="{8B3DE70C-CA6A-4A69-AAFE-2CBDC177970F}"/>
              </a:ext>
            </a:extLst>
          </p:cNvPr>
          <p:cNvSpPr>
            <a:spLocks noGrp="1"/>
          </p:cNvSpPr>
          <p:nvPr>
            <p:ph idx="1"/>
          </p:nvPr>
        </p:nvSpPr>
        <p:spPr>
          <a:xfrm>
            <a:off x="609600" y="974326"/>
            <a:ext cx="10972800" cy="4983163"/>
          </a:xfrm>
        </p:spPr>
        <p:txBody>
          <a:bodyPr/>
          <a:lstStyle/>
          <a:p>
            <a:r>
              <a:rPr lang="fr-CA" sz="1800" dirty="0"/>
              <a:t>Les renseignements ci-dessous représentent les actifs de référence des billets remboursables par anticipation que le fonds reproduirait. </a:t>
            </a:r>
          </a:p>
          <a:p>
            <a:r>
              <a:rPr lang="fr-CA" sz="1800" dirty="0"/>
              <a:t>Le portefeuille modèle a été construit en fonction des études de marché portant sur les préférences des investisseurs canadiens et de la compréhension du contexte de marché actuel par les gestionnaires de fonds. </a:t>
            </a:r>
          </a:p>
          <a:p>
            <a:endParaRPr lang="fr-CA" dirty="0"/>
          </a:p>
        </p:txBody>
      </p:sp>
      <p:sp>
        <p:nvSpPr>
          <p:cNvPr id="4" name="Slide Number Placeholder 3">
            <a:extLst>
              <a:ext uri="{FF2B5EF4-FFF2-40B4-BE49-F238E27FC236}">
                <a16:creationId xmlns:a16="http://schemas.microsoft.com/office/drawing/2014/main" id="{8C0E296D-2B82-4AC9-B856-72D033B74EFD}"/>
              </a:ext>
            </a:extLst>
          </p:cNvPr>
          <p:cNvSpPr>
            <a:spLocks noGrp="1"/>
          </p:cNvSpPr>
          <p:nvPr>
            <p:ph type="sldNum" sz="quarter" idx="12"/>
          </p:nvPr>
        </p:nvSpPr>
        <p:spPr/>
        <p:txBody>
          <a:bodyPr/>
          <a:lstStyle/>
          <a:p>
            <a:fld id="{86AB923B-19CD-554A-A7CB-5C782A182CEF}" type="slidenum">
              <a:rPr lang="en-US" smtClean="0">
                <a:solidFill>
                  <a:prstClr val="black"/>
                </a:solidFill>
              </a:rPr>
              <a:pPr/>
              <a:t>16</a:t>
            </a:fld>
            <a:endParaRPr lang="fr-CA">
              <a:solidFill>
                <a:prstClr val="black"/>
              </a:solidFill>
            </a:endParaRPr>
          </a:p>
        </p:txBody>
      </p:sp>
      <p:graphicFrame>
        <p:nvGraphicFramePr>
          <p:cNvPr id="7" name="Table 6">
            <a:extLst>
              <a:ext uri="{FF2B5EF4-FFF2-40B4-BE49-F238E27FC236}">
                <a16:creationId xmlns:a16="http://schemas.microsoft.com/office/drawing/2014/main" id="{1B098E6F-B5F8-4F99-947C-20A5B6494B34}"/>
              </a:ext>
            </a:extLst>
          </p:cNvPr>
          <p:cNvGraphicFramePr>
            <a:graphicFrameLocks noGrp="1"/>
          </p:cNvGraphicFramePr>
          <p:nvPr>
            <p:extLst>
              <p:ext uri="{D42A27DB-BD31-4B8C-83A1-F6EECF244321}">
                <p14:modId xmlns:p14="http://schemas.microsoft.com/office/powerpoint/2010/main" val="586418007"/>
              </p:ext>
            </p:extLst>
          </p:nvPr>
        </p:nvGraphicFramePr>
        <p:xfrm>
          <a:off x="2118794" y="2349420"/>
          <a:ext cx="7776858" cy="3840480"/>
        </p:xfrm>
        <a:graphic>
          <a:graphicData uri="http://schemas.openxmlformats.org/drawingml/2006/table">
            <a:tbl>
              <a:tblPr/>
              <a:tblGrid>
                <a:gridCol w="2442318">
                  <a:extLst>
                    <a:ext uri="{9D8B030D-6E8A-4147-A177-3AD203B41FA5}">
                      <a16:colId xmlns:a16="http://schemas.microsoft.com/office/drawing/2014/main" val="2828895142"/>
                    </a:ext>
                  </a:extLst>
                </a:gridCol>
                <a:gridCol w="2667270">
                  <a:extLst>
                    <a:ext uri="{9D8B030D-6E8A-4147-A177-3AD203B41FA5}">
                      <a16:colId xmlns:a16="http://schemas.microsoft.com/office/drawing/2014/main" val="3331765"/>
                    </a:ext>
                  </a:extLst>
                </a:gridCol>
                <a:gridCol w="2667270">
                  <a:extLst>
                    <a:ext uri="{9D8B030D-6E8A-4147-A177-3AD203B41FA5}">
                      <a16:colId xmlns:a16="http://schemas.microsoft.com/office/drawing/2014/main" val="1639869090"/>
                    </a:ext>
                  </a:extLst>
                </a:gridCol>
              </a:tblGrid>
              <a:tr h="302122">
                <a:tc>
                  <a:txBody>
                    <a:bodyPr/>
                    <a:lstStyle/>
                    <a:p>
                      <a:pPr algn="l" rtl="0" fontAlgn="b"/>
                      <a:r>
                        <a:rPr lang="fr-CA" sz="1200" b="1" i="0" u="none" strike="noStrike" dirty="0">
                          <a:solidFill>
                            <a:srgbClr val="FFFFFF"/>
                          </a:solidFill>
                          <a:effectLst/>
                          <a:latin typeface="Arial" panose="020B0604020202020204" pitchFamily="34" charset="0"/>
                        </a:rPr>
                        <a:t>Région (pondération maximale,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9C1"/>
                    </a:solidFill>
                  </a:tcPr>
                </a:tc>
                <a:tc>
                  <a:txBody>
                    <a:bodyPr/>
                    <a:lstStyle/>
                    <a:p>
                      <a:pPr algn="l" rtl="0" fontAlgn="b"/>
                      <a:r>
                        <a:rPr lang="fr-CA" sz="1200" b="1" i="0" u="none" strike="noStrike" dirty="0">
                          <a:solidFill>
                            <a:srgbClr val="FFFFFF"/>
                          </a:solidFill>
                          <a:effectLst/>
                          <a:latin typeface="Arial" panose="020B0604020202020204" pitchFamily="34" charset="0"/>
                        </a:rPr>
                        <a:t>Indice de référence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9C1"/>
                    </a:solidFill>
                  </a:tcPr>
                </a:tc>
                <a:tc>
                  <a:txBody>
                    <a:bodyPr/>
                    <a:lstStyle/>
                    <a:p>
                      <a:pPr algn="l" rtl="0" fontAlgn="b"/>
                      <a:r>
                        <a:rPr lang="fr-CA" sz="1200" b="1" i="0" u="none" strike="noStrike" dirty="0">
                          <a:solidFill>
                            <a:srgbClr val="FFFFFF"/>
                          </a:solidFill>
                          <a:effectLst/>
                          <a:latin typeface="Arial" panose="020B0604020202020204" pitchFamily="34" charset="0"/>
                        </a:rPr>
                        <a:t>Exemple de pondération cible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9C1"/>
                    </a:solidFill>
                  </a:tcPr>
                </a:tc>
                <a:extLst>
                  <a:ext uri="{0D108BD9-81ED-4DB2-BD59-A6C34878D82A}">
                    <a16:rowId xmlns:a16="http://schemas.microsoft.com/office/drawing/2014/main" val="3539037150"/>
                  </a:ext>
                </a:extLst>
              </a:tr>
              <a:tr h="177719">
                <a:tc rowSpan="5">
                  <a:txBody>
                    <a:bodyPr/>
                    <a:lstStyle/>
                    <a:p>
                      <a:pPr algn="l" rtl="0" fontAlgn="ctr"/>
                      <a:r>
                        <a:rPr lang="fr-CA" sz="1200" b="1" i="0" u="none" strike="noStrike" dirty="0">
                          <a:solidFill>
                            <a:srgbClr val="000000"/>
                          </a:solidFill>
                          <a:effectLst/>
                          <a:latin typeface="Arial" panose="020B0604020202020204" pitchFamily="34" charset="0"/>
                        </a:rPr>
                        <a:t>Canada (70 %)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l" rtl="0" fontAlgn="b"/>
                      <a:r>
                        <a:rPr lang="fr-CA" sz="1200" b="0" i="0" u="none" strike="noStrike" dirty="0">
                          <a:solidFill>
                            <a:srgbClr val="000000"/>
                          </a:solidFill>
                          <a:effectLst/>
                          <a:latin typeface="Arial" panose="020B0604020202020204" pitchFamily="34" charset="0"/>
                        </a:rPr>
                        <a:t>Banques canadiennes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l" rtl="0" fontAlgn="b"/>
                      <a:r>
                        <a:rPr lang="fr-CA" sz="1200" b="0" i="0" u="none" strike="noStrike">
                          <a:solidFill>
                            <a:srgbClr val="000000"/>
                          </a:solidFill>
                          <a:effectLst/>
                          <a:latin typeface="Arial" panose="020B0604020202020204" pitchFamily="34" charset="0"/>
                        </a:rPr>
                        <a:t>20 % à 40 %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241751214"/>
                  </a:ext>
                </a:extLst>
              </a:tr>
              <a:tr h="177719">
                <a:tc vMerge="1">
                  <a:txBody>
                    <a:bodyPr/>
                    <a:lstStyle/>
                    <a:p>
                      <a:endParaRPr lang="en-CA"/>
                    </a:p>
                  </a:txBody>
                  <a:tcPr/>
                </a:tc>
                <a:tc>
                  <a:txBody>
                    <a:bodyPr/>
                    <a:lstStyle/>
                    <a:p>
                      <a:pPr algn="l" rtl="0" fontAlgn="b"/>
                      <a:r>
                        <a:rPr lang="fr-CA" sz="1200" b="0" i="0" u="none" strike="noStrike" dirty="0">
                          <a:solidFill>
                            <a:srgbClr val="000000"/>
                          </a:solidFill>
                          <a:effectLst/>
                          <a:latin typeface="Arial" panose="020B0604020202020204" pitchFamily="34" charset="0"/>
                        </a:rPr>
                        <a:t>Actions canad. en général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l" rtl="0" fontAlgn="b"/>
                      <a:r>
                        <a:rPr lang="fr-CA" sz="1200" b="0" i="0" u="none" strike="noStrike">
                          <a:solidFill>
                            <a:srgbClr val="000000"/>
                          </a:solidFill>
                          <a:effectLst/>
                          <a:latin typeface="Arial" panose="020B0604020202020204" pitchFamily="34" charset="0"/>
                        </a:rPr>
                        <a:t>5 % – 20 %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1525447932"/>
                  </a:ext>
                </a:extLst>
              </a:tr>
              <a:tr h="346552">
                <a:tc vMerge="1">
                  <a:txBody>
                    <a:bodyPr/>
                    <a:lstStyle/>
                    <a:p>
                      <a:endParaRPr lang="en-CA"/>
                    </a:p>
                  </a:txBody>
                  <a:tcPr/>
                </a:tc>
                <a:tc>
                  <a:txBody>
                    <a:bodyPr/>
                    <a:lstStyle/>
                    <a:p>
                      <a:pPr algn="l" rtl="0" fontAlgn="b"/>
                      <a:r>
                        <a:rPr lang="fr-CA" sz="1200" b="0" i="0" u="none" strike="noStrike" dirty="0">
                          <a:solidFill>
                            <a:srgbClr val="000000"/>
                          </a:solidFill>
                          <a:effectLst/>
                          <a:latin typeface="Arial" panose="020B0604020202020204" pitchFamily="34" charset="0"/>
                        </a:rPr>
                        <a:t>Télécommunications</a:t>
                      </a:r>
                      <a:r>
                        <a:rPr sz="1800" dirty="0"/>
                        <a:t> </a:t>
                      </a:r>
                      <a:r>
                        <a:rPr lang="fr-CA" sz="1200" b="0" i="0" u="none" strike="noStrike" dirty="0">
                          <a:solidFill>
                            <a:srgbClr val="000000"/>
                          </a:solidFill>
                          <a:effectLst/>
                          <a:latin typeface="Arial" panose="020B0604020202020204" pitchFamily="34" charset="0"/>
                        </a:rPr>
                        <a:t>canadiennes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l" rtl="0" fontAlgn="b"/>
                      <a:r>
                        <a:rPr lang="fr-CA" sz="1200" b="0" i="0" u="none" strike="noStrike" dirty="0">
                          <a:solidFill>
                            <a:srgbClr val="000000"/>
                          </a:solidFill>
                          <a:effectLst/>
                          <a:latin typeface="Arial" panose="020B0604020202020204" pitchFamily="34" charset="0"/>
                        </a:rPr>
                        <a:t>0 % – 10 %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2718163122"/>
                  </a:ext>
                </a:extLst>
              </a:tr>
              <a:tr h="177719">
                <a:tc vMerge="1">
                  <a:txBody>
                    <a:bodyPr/>
                    <a:lstStyle/>
                    <a:p>
                      <a:endParaRPr lang="en-CA"/>
                    </a:p>
                  </a:txBody>
                  <a:tcPr/>
                </a:tc>
                <a:tc>
                  <a:txBody>
                    <a:bodyPr/>
                    <a:lstStyle/>
                    <a:p>
                      <a:pPr algn="l" rtl="0" fontAlgn="b"/>
                      <a:r>
                        <a:rPr lang="fr-CA" sz="1200" b="0" i="0" u="none" strike="noStrike" dirty="0">
                          <a:solidFill>
                            <a:srgbClr val="000000"/>
                          </a:solidFill>
                          <a:effectLst/>
                          <a:latin typeface="Arial" panose="020B0604020202020204" pitchFamily="34" charset="0"/>
                        </a:rPr>
                        <a:t>Services publics canadiens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l" rtl="0" fontAlgn="b"/>
                      <a:r>
                        <a:rPr lang="fr-CA" sz="1200" b="0" i="0" u="none" strike="noStrike" dirty="0">
                          <a:solidFill>
                            <a:srgbClr val="000000"/>
                          </a:solidFill>
                          <a:effectLst/>
                          <a:latin typeface="Arial" panose="020B0604020202020204" pitchFamily="34" charset="0"/>
                        </a:rPr>
                        <a:t>0 % – 10 %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4260280606"/>
                  </a:ext>
                </a:extLst>
              </a:tr>
              <a:tr h="177719">
                <a:tc vMerge="1">
                  <a:txBody>
                    <a:bodyPr/>
                    <a:lstStyle/>
                    <a:p>
                      <a:pPr algn="l" rtl="0" fontAlgn="ctr"/>
                      <a:endParaRPr lang="en-CA" sz="1400" b="1" i="0" u="none" strike="noStrike" dirty="0">
                        <a:solidFill>
                          <a:srgbClr val="000000"/>
                        </a:solidFill>
                        <a:effectLst/>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l" rtl="0" fontAlgn="b"/>
                      <a:r>
                        <a:rPr lang="fr-CA" sz="1200" b="0" i="0" u="none" strike="noStrike" dirty="0">
                          <a:solidFill>
                            <a:srgbClr val="000000"/>
                          </a:solidFill>
                          <a:effectLst/>
                          <a:latin typeface="Arial" panose="020B0604020202020204" pitchFamily="34" charset="0"/>
                        </a:rPr>
                        <a:t>Pipelines canadiens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l" rtl="0" fontAlgn="b"/>
                      <a:r>
                        <a:rPr lang="fr-CA" sz="1200" b="0" i="0" u="none" strike="noStrike" dirty="0">
                          <a:solidFill>
                            <a:srgbClr val="000000"/>
                          </a:solidFill>
                          <a:effectLst/>
                          <a:latin typeface="Arial" panose="020B0604020202020204" pitchFamily="34" charset="0"/>
                        </a:rPr>
                        <a:t>0 % à 5 %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3250413676"/>
                  </a:ext>
                </a:extLst>
              </a:tr>
              <a:tr h="177719">
                <a:tc rowSpan="5">
                  <a:txBody>
                    <a:bodyPr/>
                    <a:lstStyle/>
                    <a:p>
                      <a:pPr algn="l" rtl="0" fontAlgn="ctr"/>
                      <a:r>
                        <a:rPr lang="fr-CA" sz="1200" b="1" i="0" u="none" strike="noStrike" dirty="0">
                          <a:solidFill>
                            <a:srgbClr val="000000"/>
                          </a:solidFill>
                          <a:effectLst/>
                          <a:latin typeface="Arial" panose="020B0604020202020204" pitchFamily="34" charset="0"/>
                        </a:rPr>
                        <a:t>É.-U. (50 %)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l" rtl="0" fontAlgn="b"/>
                      <a:r>
                        <a:rPr lang="fr-CA" sz="1200" b="0" i="0" u="none" strike="noStrike" dirty="0">
                          <a:solidFill>
                            <a:srgbClr val="000000"/>
                          </a:solidFill>
                          <a:effectLst/>
                          <a:latin typeface="Arial" panose="020B0604020202020204" pitchFamily="34" charset="0"/>
                        </a:rPr>
                        <a:t>Actions américaines totales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l" rtl="0" fontAlgn="b"/>
                      <a:r>
                        <a:rPr lang="fr-CA" sz="1200" b="0" i="0" u="none" strike="noStrike" dirty="0">
                          <a:solidFill>
                            <a:srgbClr val="000000"/>
                          </a:solidFill>
                          <a:effectLst/>
                          <a:latin typeface="Arial" panose="020B0604020202020204" pitchFamily="34" charset="0"/>
                        </a:rPr>
                        <a:t>5 % – 20 %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extLst>
                  <a:ext uri="{0D108BD9-81ED-4DB2-BD59-A6C34878D82A}">
                    <a16:rowId xmlns:a16="http://schemas.microsoft.com/office/drawing/2014/main" val="3690776143"/>
                  </a:ext>
                </a:extLst>
              </a:tr>
              <a:tr h="177719">
                <a:tc vMerge="1">
                  <a:txBody>
                    <a:bodyPr/>
                    <a:lstStyle/>
                    <a:p>
                      <a:endParaRPr lang="en-CA"/>
                    </a:p>
                  </a:txBody>
                  <a:tcPr/>
                </a:tc>
                <a:tc>
                  <a:txBody>
                    <a:bodyPr/>
                    <a:lstStyle/>
                    <a:p>
                      <a:pPr algn="l" rtl="0" fontAlgn="b"/>
                      <a:r>
                        <a:rPr lang="fr-CA" sz="1200" b="0" i="0" u="none" strike="noStrike">
                          <a:solidFill>
                            <a:srgbClr val="000000"/>
                          </a:solidFill>
                          <a:effectLst/>
                          <a:latin typeface="Arial" panose="020B0604020202020204" pitchFamily="34" charset="0"/>
                        </a:rPr>
                        <a:t>Banques américaines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l" rtl="0" fontAlgn="b"/>
                      <a:r>
                        <a:rPr lang="fr-CA" sz="1200" b="0" i="0" u="none" strike="noStrike" dirty="0">
                          <a:solidFill>
                            <a:srgbClr val="000000"/>
                          </a:solidFill>
                          <a:effectLst/>
                          <a:latin typeface="Arial" panose="020B0604020202020204" pitchFamily="34" charset="0"/>
                        </a:rPr>
                        <a:t>0 % – 10 %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extLst>
                  <a:ext uri="{0D108BD9-81ED-4DB2-BD59-A6C34878D82A}">
                    <a16:rowId xmlns:a16="http://schemas.microsoft.com/office/drawing/2014/main" val="2431079614"/>
                  </a:ext>
                </a:extLst>
              </a:tr>
              <a:tr h="177719">
                <a:tc vMerge="1">
                  <a:txBody>
                    <a:bodyPr/>
                    <a:lstStyle/>
                    <a:p>
                      <a:endParaRPr lang="en-CA"/>
                    </a:p>
                  </a:txBody>
                  <a:tcPr/>
                </a:tc>
                <a:tc>
                  <a:txBody>
                    <a:bodyPr/>
                    <a:lstStyle/>
                    <a:p>
                      <a:pPr algn="l" rtl="0" fontAlgn="b"/>
                      <a:r>
                        <a:rPr lang="fr-CA" sz="1200" b="0" i="0" u="none" strike="noStrike" dirty="0">
                          <a:solidFill>
                            <a:srgbClr val="000000"/>
                          </a:solidFill>
                          <a:effectLst/>
                          <a:latin typeface="Arial" panose="020B0604020202020204" pitchFamily="34" charset="0"/>
                        </a:rPr>
                        <a:t>Assurances-vie américaines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l" rtl="0" fontAlgn="b"/>
                      <a:r>
                        <a:rPr lang="fr-CA" sz="1200" b="0" i="0" u="none" strike="noStrike" dirty="0">
                          <a:solidFill>
                            <a:srgbClr val="000000"/>
                          </a:solidFill>
                          <a:effectLst/>
                          <a:latin typeface="Arial" panose="020B0604020202020204" pitchFamily="34" charset="0"/>
                        </a:rPr>
                        <a:t>0 % – 10 %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extLst>
                  <a:ext uri="{0D108BD9-81ED-4DB2-BD59-A6C34878D82A}">
                    <a16:rowId xmlns:a16="http://schemas.microsoft.com/office/drawing/2014/main" val="629537543"/>
                  </a:ext>
                </a:extLst>
              </a:tr>
              <a:tr h="177719">
                <a:tc vMerge="1">
                  <a:txBody>
                    <a:bodyPr/>
                    <a:lstStyle/>
                    <a:p>
                      <a:endParaRPr lang="en-CA"/>
                    </a:p>
                  </a:txBody>
                  <a:tcPr/>
                </a:tc>
                <a:tc>
                  <a:txBody>
                    <a:bodyPr/>
                    <a:lstStyle/>
                    <a:p>
                      <a:pPr algn="l" rtl="0" fontAlgn="b"/>
                      <a:r>
                        <a:rPr lang="fr-CA" sz="1200" b="0" i="0" u="none" strike="noStrike" dirty="0">
                          <a:solidFill>
                            <a:srgbClr val="000000"/>
                          </a:solidFill>
                          <a:effectLst/>
                          <a:latin typeface="Arial" panose="020B0604020202020204" pitchFamily="34" charset="0"/>
                        </a:rPr>
                        <a:t>Technologie américaine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l" rtl="0" fontAlgn="b"/>
                      <a:r>
                        <a:rPr lang="fr-CA" sz="1200" b="0" i="0" u="none" strike="noStrike" dirty="0">
                          <a:solidFill>
                            <a:srgbClr val="000000"/>
                          </a:solidFill>
                          <a:effectLst/>
                          <a:latin typeface="Arial" panose="020B0604020202020204" pitchFamily="34" charset="0"/>
                        </a:rPr>
                        <a:t>0 % – 10 %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extLst>
                  <a:ext uri="{0D108BD9-81ED-4DB2-BD59-A6C34878D82A}">
                    <a16:rowId xmlns:a16="http://schemas.microsoft.com/office/drawing/2014/main" val="1253678691"/>
                  </a:ext>
                </a:extLst>
              </a:tr>
              <a:tr h="177719">
                <a:tc vMerge="1">
                  <a:txBody>
                    <a:bodyPr/>
                    <a:lstStyle/>
                    <a:p>
                      <a:pPr algn="l" rtl="0" fontAlgn="ctr"/>
                      <a:endParaRPr lang="en-CA" sz="1400" b="1" i="0" u="none" strike="noStrike" dirty="0">
                        <a:solidFill>
                          <a:srgbClr val="000000"/>
                        </a:solidFill>
                        <a:effectLst/>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l" rtl="0" fontAlgn="b"/>
                      <a:r>
                        <a:rPr lang="fr-CA" sz="1200" b="0" i="0" u="none" strike="noStrike" dirty="0">
                          <a:solidFill>
                            <a:srgbClr val="000000"/>
                          </a:solidFill>
                          <a:effectLst/>
                          <a:latin typeface="Arial" panose="020B0604020202020204" pitchFamily="34" charset="0"/>
                        </a:rPr>
                        <a:t>Énergie américaine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l" rtl="0" fontAlgn="b"/>
                      <a:r>
                        <a:rPr lang="fr-CA" sz="1200" b="0" i="0" u="none" strike="noStrike" dirty="0">
                          <a:solidFill>
                            <a:srgbClr val="000000"/>
                          </a:solidFill>
                          <a:effectLst/>
                          <a:latin typeface="Arial" panose="020B0604020202020204" pitchFamily="34" charset="0"/>
                        </a:rPr>
                        <a:t>0 % – 10 %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extLst>
                  <a:ext uri="{0D108BD9-81ED-4DB2-BD59-A6C34878D82A}">
                    <a16:rowId xmlns:a16="http://schemas.microsoft.com/office/drawing/2014/main" val="4204858888"/>
                  </a:ext>
                </a:extLst>
              </a:tr>
              <a:tr h="177719">
                <a:tc>
                  <a:txBody>
                    <a:bodyPr/>
                    <a:lstStyle/>
                    <a:p>
                      <a:pPr algn="l" rtl="0" fontAlgn="b"/>
                      <a:r>
                        <a:rPr lang="fr-CA" sz="1200" b="1" i="0" u="none" strike="noStrike" dirty="0">
                          <a:solidFill>
                            <a:srgbClr val="000000"/>
                          </a:solidFill>
                          <a:effectLst/>
                          <a:latin typeface="Arial" panose="020B0604020202020204" pitchFamily="34" charset="0"/>
                        </a:rPr>
                        <a:t>Monde (10 %)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rtl="0" fontAlgn="b"/>
                      <a:r>
                        <a:rPr lang="fr-CA" sz="1200" b="0" i="0" u="none" strike="noStrike" dirty="0">
                          <a:solidFill>
                            <a:srgbClr val="000000"/>
                          </a:solidFill>
                          <a:effectLst/>
                          <a:latin typeface="Arial" panose="020B0604020202020204" pitchFamily="34" charset="0"/>
                        </a:rPr>
                        <a:t>Indice européen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rtl="0" fontAlgn="b"/>
                      <a:r>
                        <a:rPr lang="fr-CA" sz="1200" b="0" i="0" u="none" strike="noStrike" dirty="0">
                          <a:solidFill>
                            <a:srgbClr val="000000"/>
                          </a:solidFill>
                          <a:effectLst/>
                          <a:latin typeface="Arial" panose="020B0604020202020204" pitchFamily="34" charset="0"/>
                        </a:rPr>
                        <a:t>0 % à 10 %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2392962"/>
                  </a:ext>
                </a:extLst>
              </a:tr>
              <a:tr h="177719">
                <a:tc>
                  <a:txBody>
                    <a:bodyPr/>
                    <a:lstStyle/>
                    <a:p>
                      <a:pPr algn="l" rtl="0" fontAlgn="b"/>
                      <a:r>
                        <a:rPr lang="fr-CA" sz="1200" b="1" i="0" u="none" strike="noStrike" dirty="0">
                          <a:solidFill>
                            <a:srgbClr val="000000"/>
                          </a:solidFill>
                          <a:effectLst/>
                          <a:latin typeface="Arial" panose="020B0604020202020204" pitchFamily="34" charset="0"/>
                        </a:rPr>
                        <a:t>Autres (10 %)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l" rtl="0" fontAlgn="b"/>
                      <a:r>
                        <a:rPr lang="fr-CA" sz="1200" b="0" i="0" u="none" strike="noStrike" dirty="0">
                          <a:solidFill>
                            <a:srgbClr val="000000"/>
                          </a:solidFill>
                          <a:effectLst/>
                          <a:latin typeface="Arial" panose="020B0604020202020204" pitchFamily="34" charset="0"/>
                        </a:rPr>
                        <a:t>Autre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l" rtl="0" fontAlgn="b"/>
                      <a:r>
                        <a:rPr lang="fr-CA" sz="1200" b="0" i="0" u="none" strike="noStrike" dirty="0">
                          <a:solidFill>
                            <a:srgbClr val="000000"/>
                          </a:solidFill>
                          <a:effectLst/>
                          <a:latin typeface="Arial" panose="020B0604020202020204" pitchFamily="34" charset="0"/>
                        </a:rPr>
                        <a:t>0 % à 10 %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782059338"/>
                  </a:ext>
                </a:extLst>
              </a:tr>
            </a:tbl>
          </a:graphicData>
        </a:graphic>
      </p:graphicFrame>
    </p:spTree>
    <p:extLst>
      <p:ext uri="{BB962C8B-B14F-4D97-AF65-F5344CB8AC3E}">
        <p14:creationId xmlns:p14="http://schemas.microsoft.com/office/powerpoint/2010/main" val="1245847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suit and tie&#10;&#10;Description automatically generated with medium confidence">
            <a:extLst>
              <a:ext uri="{FF2B5EF4-FFF2-40B4-BE49-F238E27FC236}">
                <a16:creationId xmlns:a16="http://schemas.microsoft.com/office/drawing/2014/main" id="{89272F80-BF8D-4404-B6D3-3283D01828A4}"/>
              </a:ext>
            </a:extLst>
          </p:cNvPr>
          <p:cNvPicPr>
            <a:picLocks noChangeAspect="1"/>
          </p:cNvPicPr>
          <p:nvPr/>
        </p:nvPicPr>
        <p:blipFill rotWithShape="1">
          <a:blip r:embed="rId2"/>
          <a:srcRect l="6047" t="7441" r="14263" b="38938"/>
          <a:stretch/>
        </p:blipFill>
        <p:spPr>
          <a:xfrm>
            <a:off x="609600" y="1086737"/>
            <a:ext cx="905973" cy="914400"/>
          </a:xfrm>
          <a:prstGeom prst="ellipse">
            <a:avLst/>
          </a:prstGeom>
          <a:ln>
            <a:solidFill>
              <a:schemeClr val="accent1"/>
            </a:solidFill>
          </a:ln>
        </p:spPr>
      </p:pic>
      <p:sp>
        <p:nvSpPr>
          <p:cNvPr id="7" name="Content Placeholder 2">
            <a:extLst>
              <a:ext uri="{FF2B5EF4-FFF2-40B4-BE49-F238E27FC236}">
                <a16:creationId xmlns:a16="http://schemas.microsoft.com/office/drawing/2014/main" id="{025A96CA-90C3-4671-8B5D-919E96FFDA82}"/>
              </a:ext>
            </a:extLst>
          </p:cNvPr>
          <p:cNvSpPr txBox="1">
            <a:spLocks/>
          </p:cNvSpPr>
          <p:nvPr/>
        </p:nvSpPr>
        <p:spPr>
          <a:xfrm>
            <a:off x="609600" y="1473498"/>
            <a:ext cx="3420000" cy="4662371"/>
          </a:xfrm>
          <a:prstGeom prst="rect">
            <a:avLst/>
          </a:prstGeom>
        </p:spPr>
        <p:txBody>
          <a:bodyPr vert="horz" lIns="0" tIns="0" rIns="0" bIns="0" numCol="1" spcCol="360000" rtlCol="0">
            <a:noAutofit/>
          </a:bodyPr>
          <a:lstStyle>
            <a:lvl1pPr marL="225393" indent="-225393" algn="l" defTabSz="457131" rtl="0" eaLnBrk="1" latinLnBrk="0" hangingPunct="1">
              <a:spcBef>
                <a:spcPts val="1000"/>
              </a:spcBef>
              <a:buClr>
                <a:srgbClr val="ED1C24"/>
              </a:buClr>
              <a:buFont typeface="Arial"/>
              <a:buChar char="•"/>
              <a:defRPr sz="2000" kern="1200">
                <a:solidFill>
                  <a:schemeClr val="tx1"/>
                </a:solidFill>
                <a:latin typeface="Arial"/>
                <a:ea typeface="+mn-ea"/>
                <a:cs typeface="Arial"/>
              </a:defRPr>
            </a:lvl1pPr>
            <a:lvl2pPr marL="458719" indent="-233328" algn="l" defTabSz="457131" rtl="0" eaLnBrk="1" latinLnBrk="0" hangingPunct="1">
              <a:spcBef>
                <a:spcPts val="800"/>
              </a:spcBef>
              <a:buFont typeface="Arial"/>
              <a:buChar char="–"/>
              <a:defRPr sz="1600" kern="1200">
                <a:solidFill>
                  <a:schemeClr val="tx1"/>
                </a:solidFill>
                <a:latin typeface="Arial"/>
                <a:ea typeface="+mn-ea"/>
                <a:cs typeface="Arial"/>
              </a:defRPr>
            </a:lvl2pPr>
            <a:lvl3pPr marL="684114" indent="-225393" algn="l" defTabSz="457131" rtl="0" eaLnBrk="1" latinLnBrk="0" hangingPunct="1">
              <a:spcBef>
                <a:spcPts val="800"/>
              </a:spcBef>
              <a:buFont typeface="Arial"/>
              <a:buChar char="•"/>
              <a:defRPr sz="1600" kern="1200">
                <a:solidFill>
                  <a:schemeClr val="tx1"/>
                </a:solidFill>
                <a:latin typeface="Arial"/>
                <a:ea typeface="+mn-ea"/>
                <a:cs typeface="Arial"/>
              </a:defRPr>
            </a:lvl3pPr>
            <a:lvl4pPr marL="917438" indent="-233328" algn="l" defTabSz="457131" rtl="0" eaLnBrk="1" latinLnBrk="0" hangingPunct="1">
              <a:spcBef>
                <a:spcPts val="800"/>
              </a:spcBef>
              <a:buFont typeface="Arial"/>
              <a:buChar char="–"/>
              <a:defRPr sz="1600" kern="1200">
                <a:solidFill>
                  <a:schemeClr val="tx1"/>
                </a:solidFill>
                <a:latin typeface="Arial"/>
                <a:ea typeface="+mn-ea"/>
                <a:cs typeface="Arial"/>
              </a:defRPr>
            </a:lvl4pPr>
            <a:lvl5pPr marL="1142830" indent="-225393" algn="l" defTabSz="457131" rtl="0" eaLnBrk="1" latinLnBrk="0" hangingPunct="1">
              <a:spcBef>
                <a:spcPts val="800"/>
              </a:spcBef>
              <a:buFont typeface="Arial"/>
              <a:buChar char="»"/>
              <a:defRPr sz="1600" kern="1200">
                <a:solidFill>
                  <a:schemeClr val="tx1"/>
                </a:solidFill>
                <a:latin typeface="Arial"/>
                <a:ea typeface="+mn-ea"/>
                <a:cs typeface="Arial"/>
              </a:defRPr>
            </a:lvl5pPr>
            <a:lvl6pPr marL="2514224" indent="-228568"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6" indent="-228568"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8" indent="-228568"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22" indent="-228568" algn="l" defTabSz="457131" rtl="0" eaLnBrk="1" latinLnBrk="0" hangingPunct="1">
              <a:spcBef>
                <a:spcPct val="20000"/>
              </a:spcBef>
              <a:buFont typeface="Arial"/>
              <a:buChar char="•"/>
              <a:defRPr sz="2000" kern="1200">
                <a:solidFill>
                  <a:schemeClr val="tx1"/>
                </a:solidFill>
                <a:latin typeface="+mn-lt"/>
                <a:ea typeface="+mn-ea"/>
                <a:cs typeface="+mn-cs"/>
              </a:defRPr>
            </a:lvl9pPr>
          </a:lstStyle>
          <a:p>
            <a:pPr marL="1080000" indent="0">
              <a:spcBef>
                <a:spcPts val="0"/>
              </a:spcBef>
              <a:buFont typeface="Arial"/>
              <a:buNone/>
            </a:pPr>
            <a:r>
              <a:rPr lang="fr-CA" sz="1100" b="1" dirty="0"/>
              <a:t>Duy Le, CFA</a:t>
            </a:r>
          </a:p>
          <a:p>
            <a:pPr marL="1080000" indent="0">
              <a:spcBef>
                <a:spcPts val="0"/>
              </a:spcBef>
              <a:buFont typeface="Arial"/>
              <a:buNone/>
            </a:pPr>
            <a:r>
              <a:rPr lang="fr-CA" sz="1100" dirty="0"/>
              <a:t>Gestionnaire de portefeuille</a:t>
            </a:r>
          </a:p>
          <a:p>
            <a:pPr marL="1080000" indent="0">
              <a:spcBef>
                <a:spcPts val="0"/>
              </a:spcBef>
              <a:buFont typeface="Arial"/>
              <a:buNone/>
            </a:pPr>
            <a:r>
              <a:rPr lang="fr-CA" sz="1100" dirty="0"/>
              <a:t>BMO Gestion mondiale d’actifs</a:t>
            </a:r>
          </a:p>
          <a:p>
            <a:pPr marL="0" lvl="1" indent="0">
              <a:spcBef>
                <a:spcPts val="600"/>
              </a:spcBef>
              <a:buFont typeface="Arial"/>
              <a:buNone/>
            </a:pPr>
            <a:r>
              <a:rPr lang="fr-CA" sz="1100" dirty="0"/>
              <a:t>Duy Le est actuellement gestionnaire de portefeuille au sein du groupe Gestion d’actifs synthétiques de BMO Gestion mondiale d’actifs. Avant de se joindre à BMO Gestion mondiale d’actifs, il a travaillé dans le secteur des marchés des capitaux à Marchés mondiaux CIBC inc. et à BMO Marchés des capitaux. À Marchés mondiaux CIBC inc., il a travaillé au sein de l’équipe Structuration, où il a acquis de l’expérience dans la tarification et la création de produits structurés novateurs pour les clients de la Banque. Après avoir quitté Marchés mondiaux CIBC inc., M. Le s’est joint à BMO Marchés des capitaux, où il a eu l’occasion de codiriger le pupitre de développement des affaires. Il détient le titre de CFA et un diplôme de premier cycle en génie mécanique de l’Université de Waterloo, une maîtrise en modélisation numérique de la combustion de l’Université de Waterloo, une maîtrise en administration des affaires de la </a:t>
            </a:r>
            <a:r>
              <a:rPr lang="fr-CA" sz="1100" dirty="0" err="1"/>
              <a:t>Schulich</a:t>
            </a:r>
            <a:r>
              <a:rPr lang="fr-CA" sz="1100" dirty="0"/>
              <a:t> School of Business de l’Université York, un diplôme d’études supérieures en génie financier de l’Université York et il est actuellement inscrit à la maîtrise en informatique du Georgia Institute of Technology. </a:t>
            </a:r>
          </a:p>
        </p:txBody>
      </p:sp>
      <p:sp>
        <p:nvSpPr>
          <p:cNvPr id="2" name="Title 1">
            <a:extLst>
              <a:ext uri="{FF2B5EF4-FFF2-40B4-BE49-F238E27FC236}">
                <a16:creationId xmlns:a16="http://schemas.microsoft.com/office/drawing/2014/main" id="{1913BCCC-3372-489E-9ADD-2620CA24E732}"/>
              </a:ext>
            </a:extLst>
          </p:cNvPr>
          <p:cNvSpPr>
            <a:spLocks noGrp="1"/>
          </p:cNvSpPr>
          <p:nvPr>
            <p:ph type="title"/>
          </p:nvPr>
        </p:nvSpPr>
        <p:spPr/>
        <p:txBody>
          <a:bodyPr/>
          <a:lstStyle/>
          <a:p>
            <a:r>
              <a:rPr lang="fr-CA" dirty="0"/>
              <a:t>Directeurs de portefeuille</a:t>
            </a:r>
          </a:p>
        </p:txBody>
      </p:sp>
      <p:sp>
        <p:nvSpPr>
          <p:cNvPr id="3" name="Content Placeholder 2">
            <a:extLst>
              <a:ext uri="{FF2B5EF4-FFF2-40B4-BE49-F238E27FC236}">
                <a16:creationId xmlns:a16="http://schemas.microsoft.com/office/drawing/2014/main" id="{8B00C303-CCAE-4E2E-A188-3BF235598A4C}"/>
              </a:ext>
            </a:extLst>
          </p:cNvPr>
          <p:cNvSpPr>
            <a:spLocks noGrp="1"/>
          </p:cNvSpPr>
          <p:nvPr>
            <p:ph idx="1"/>
          </p:nvPr>
        </p:nvSpPr>
        <p:spPr>
          <a:xfrm>
            <a:off x="8162400" y="1505397"/>
            <a:ext cx="3420000" cy="4662371"/>
          </a:xfrm>
        </p:spPr>
        <p:txBody>
          <a:bodyPr numCol="1" spcCol="360000"/>
          <a:lstStyle/>
          <a:p>
            <a:pPr marL="1080000" indent="0">
              <a:spcBef>
                <a:spcPts val="0"/>
              </a:spcBef>
              <a:buNone/>
            </a:pPr>
            <a:r>
              <a:rPr lang="fr-CA" sz="1100" b="1" dirty="0"/>
              <a:t>Chris McHaney, CFA</a:t>
            </a:r>
          </a:p>
          <a:p>
            <a:pPr marL="1080000" indent="0">
              <a:spcBef>
                <a:spcPts val="0"/>
              </a:spcBef>
              <a:buNone/>
            </a:pPr>
            <a:r>
              <a:rPr lang="fr-CA" sz="1100" dirty="0"/>
              <a:t>Gestionnaire de portefeuille</a:t>
            </a:r>
          </a:p>
          <a:p>
            <a:pPr marL="1080000" indent="0">
              <a:spcBef>
                <a:spcPts val="0"/>
              </a:spcBef>
              <a:buNone/>
            </a:pPr>
            <a:r>
              <a:rPr lang="fr-CA" sz="1100" dirty="0"/>
              <a:t>BMO Gestion mondiale d’actifs</a:t>
            </a:r>
          </a:p>
          <a:p>
            <a:pPr marL="0" indent="-7935">
              <a:spcBef>
                <a:spcPts val="600"/>
              </a:spcBef>
              <a:buNone/>
            </a:pPr>
            <a:r>
              <a:rPr lang="fr-CA" sz="1100" dirty="0"/>
              <a:t>M. McHaney compte plus de 20 années d’expérience dans le secteur des placements et gère actuellement des portefeuilles composés surtout d’actions et d’instruments dérivés. Cela comprend des actions canadiennes, américaines, internationales et de marchés émergents ainsi que des produits dérivés nord-américains et européens. Il gère également divers portefeuilles multiactifs, qui comprennent des titres à revenu fixe canadiens et américains et des actions mondiales. De plus, M. </a:t>
            </a:r>
            <a:r>
              <a:rPr lang="fr-CA" sz="1100" dirty="0" err="1"/>
              <a:t>McHaney</a:t>
            </a:r>
            <a:r>
              <a:rPr lang="fr-CA" sz="1100" dirty="0"/>
              <a:t> négocie des opérations sur contrats de change et des options sur actions pour les mandats de la société. Dans le cadre de ses fonctions précédentes, il était responsable de la sélection et de la surveillance des gestionnaires de fonds d’investissement, ainsi que de la gestion du programme de couverture de change de la plateforme de fonds d’investissement. Il est titulaire d’un baccalauréat spécialisé en administration des affaires de la </a:t>
            </a:r>
            <a:r>
              <a:rPr lang="fr-CA" sz="1100" dirty="0" err="1"/>
              <a:t>Schulich</a:t>
            </a:r>
            <a:r>
              <a:rPr lang="fr-CA" sz="1100" dirty="0"/>
              <a:t> School of Business de l’Université York et détient le titre de CFA.</a:t>
            </a:r>
          </a:p>
        </p:txBody>
      </p:sp>
      <p:sp>
        <p:nvSpPr>
          <p:cNvPr id="4" name="Slide Number Placeholder 3">
            <a:extLst>
              <a:ext uri="{FF2B5EF4-FFF2-40B4-BE49-F238E27FC236}">
                <a16:creationId xmlns:a16="http://schemas.microsoft.com/office/drawing/2014/main" id="{966A4713-0CD3-43B6-BDB2-C09217860B75}"/>
              </a:ext>
            </a:extLst>
          </p:cNvPr>
          <p:cNvSpPr>
            <a:spLocks noGrp="1"/>
          </p:cNvSpPr>
          <p:nvPr>
            <p:ph type="sldNum" sz="quarter" idx="12"/>
          </p:nvPr>
        </p:nvSpPr>
        <p:spPr/>
        <p:txBody>
          <a:bodyPr/>
          <a:lstStyle/>
          <a:p>
            <a:fld id="{86AB923B-19CD-554A-A7CB-5C782A182CEF}" type="slidenum">
              <a:rPr lang="en-US" smtClean="0">
                <a:solidFill>
                  <a:prstClr val="black"/>
                </a:solidFill>
              </a:rPr>
              <a:pPr/>
              <a:t>17</a:t>
            </a:fld>
            <a:endParaRPr lang="fr-CA">
              <a:solidFill>
                <a:prstClr val="black"/>
              </a:solidFill>
            </a:endParaRPr>
          </a:p>
        </p:txBody>
      </p:sp>
      <p:sp>
        <p:nvSpPr>
          <p:cNvPr id="8" name="Content Placeholder 2">
            <a:extLst>
              <a:ext uri="{FF2B5EF4-FFF2-40B4-BE49-F238E27FC236}">
                <a16:creationId xmlns:a16="http://schemas.microsoft.com/office/drawing/2014/main" id="{0EAE7A52-2757-42BC-A49A-7B91EA19FC45}"/>
              </a:ext>
            </a:extLst>
          </p:cNvPr>
          <p:cNvSpPr txBox="1">
            <a:spLocks/>
          </p:cNvSpPr>
          <p:nvPr/>
        </p:nvSpPr>
        <p:spPr>
          <a:xfrm>
            <a:off x="4301756" y="1473499"/>
            <a:ext cx="3420000" cy="4662371"/>
          </a:xfrm>
          <a:prstGeom prst="rect">
            <a:avLst/>
          </a:prstGeom>
        </p:spPr>
        <p:txBody>
          <a:bodyPr vert="horz" lIns="0" tIns="0" rIns="0" bIns="0" numCol="1" spcCol="360000" rtlCol="0">
            <a:noAutofit/>
          </a:bodyPr>
          <a:lstStyle>
            <a:lvl1pPr marL="225393" indent="-225393" algn="l" defTabSz="457131" rtl="0" eaLnBrk="1" latinLnBrk="0" hangingPunct="1">
              <a:spcBef>
                <a:spcPts val="1000"/>
              </a:spcBef>
              <a:buClr>
                <a:srgbClr val="ED1C24"/>
              </a:buClr>
              <a:buFont typeface="Arial"/>
              <a:buChar char="•"/>
              <a:defRPr sz="2000" kern="1200">
                <a:solidFill>
                  <a:schemeClr val="tx1"/>
                </a:solidFill>
                <a:latin typeface="Arial"/>
                <a:ea typeface="+mn-ea"/>
                <a:cs typeface="Arial"/>
              </a:defRPr>
            </a:lvl1pPr>
            <a:lvl2pPr marL="458719" indent="-233328" algn="l" defTabSz="457131" rtl="0" eaLnBrk="1" latinLnBrk="0" hangingPunct="1">
              <a:spcBef>
                <a:spcPts val="800"/>
              </a:spcBef>
              <a:buFont typeface="Arial"/>
              <a:buChar char="–"/>
              <a:defRPr sz="1600" kern="1200">
                <a:solidFill>
                  <a:schemeClr val="tx1"/>
                </a:solidFill>
                <a:latin typeface="Arial"/>
                <a:ea typeface="+mn-ea"/>
                <a:cs typeface="Arial"/>
              </a:defRPr>
            </a:lvl2pPr>
            <a:lvl3pPr marL="684114" indent="-225393" algn="l" defTabSz="457131" rtl="0" eaLnBrk="1" latinLnBrk="0" hangingPunct="1">
              <a:spcBef>
                <a:spcPts val="800"/>
              </a:spcBef>
              <a:buFont typeface="Arial"/>
              <a:buChar char="•"/>
              <a:defRPr sz="1600" kern="1200">
                <a:solidFill>
                  <a:schemeClr val="tx1"/>
                </a:solidFill>
                <a:latin typeface="Arial"/>
                <a:ea typeface="+mn-ea"/>
                <a:cs typeface="Arial"/>
              </a:defRPr>
            </a:lvl3pPr>
            <a:lvl4pPr marL="917438" indent="-233328" algn="l" defTabSz="457131" rtl="0" eaLnBrk="1" latinLnBrk="0" hangingPunct="1">
              <a:spcBef>
                <a:spcPts val="800"/>
              </a:spcBef>
              <a:buFont typeface="Arial"/>
              <a:buChar char="–"/>
              <a:defRPr sz="1600" kern="1200">
                <a:solidFill>
                  <a:schemeClr val="tx1"/>
                </a:solidFill>
                <a:latin typeface="Arial"/>
                <a:ea typeface="+mn-ea"/>
                <a:cs typeface="Arial"/>
              </a:defRPr>
            </a:lvl4pPr>
            <a:lvl5pPr marL="1142830" indent="-225393" algn="l" defTabSz="457131" rtl="0" eaLnBrk="1" latinLnBrk="0" hangingPunct="1">
              <a:spcBef>
                <a:spcPts val="800"/>
              </a:spcBef>
              <a:buFont typeface="Arial"/>
              <a:buChar char="»"/>
              <a:defRPr sz="1600" kern="1200">
                <a:solidFill>
                  <a:schemeClr val="tx1"/>
                </a:solidFill>
                <a:latin typeface="Arial"/>
                <a:ea typeface="+mn-ea"/>
                <a:cs typeface="Arial"/>
              </a:defRPr>
            </a:lvl5pPr>
            <a:lvl6pPr marL="2514224" indent="-228568"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6" indent="-228568"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8" indent="-228568"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22" indent="-228568" algn="l" defTabSz="457131" rtl="0" eaLnBrk="1" latinLnBrk="0" hangingPunct="1">
              <a:spcBef>
                <a:spcPct val="20000"/>
              </a:spcBef>
              <a:buFont typeface="Arial"/>
              <a:buChar char="•"/>
              <a:defRPr sz="2000" kern="1200">
                <a:solidFill>
                  <a:schemeClr val="tx1"/>
                </a:solidFill>
                <a:latin typeface="+mn-lt"/>
                <a:ea typeface="+mn-ea"/>
                <a:cs typeface="+mn-cs"/>
              </a:defRPr>
            </a:lvl9pPr>
          </a:lstStyle>
          <a:p>
            <a:pPr marL="1080000" indent="0">
              <a:spcBef>
                <a:spcPts val="0"/>
              </a:spcBef>
              <a:buFont typeface="Arial"/>
              <a:buNone/>
            </a:pPr>
            <a:r>
              <a:rPr lang="fr-CA" sz="1100" b="1" dirty="0"/>
              <a:t>Charles-Lucien Myssie, CIM</a:t>
            </a:r>
          </a:p>
          <a:p>
            <a:pPr marL="1080000" indent="0">
              <a:spcBef>
                <a:spcPts val="0"/>
              </a:spcBef>
              <a:buFont typeface="Arial"/>
              <a:buNone/>
            </a:pPr>
            <a:r>
              <a:rPr lang="fr-CA" sz="1100" dirty="0"/>
              <a:t>Gestionnaire de portefeuille</a:t>
            </a:r>
          </a:p>
          <a:p>
            <a:pPr marL="1080000" indent="0">
              <a:spcBef>
                <a:spcPts val="0"/>
              </a:spcBef>
              <a:buFont typeface="Arial"/>
              <a:buNone/>
            </a:pPr>
            <a:r>
              <a:rPr lang="fr-CA" sz="1100" dirty="0"/>
              <a:t>BMO Gestion mondiale d’actifs </a:t>
            </a:r>
          </a:p>
          <a:p>
            <a:pPr marL="0" indent="-7935">
              <a:spcBef>
                <a:spcPts val="600"/>
              </a:spcBef>
              <a:buFont typeface="Arial"/>
              <a:buNone/>
            </a:pPr>
            <a:r>
              <a:rPr lang="fr-CA" sz="1100" dirty="0"/>
              <a:t>M. Myssie compte plus de quinze années d’expérience dans le secteur des placements et gère des portefeuilles composés surtout d’actions et de produits dérivés. Avant d’entrer au service de BMO, il a travaillé comme directeur de portefeuille et négociateur à l’Office d’investissement du Régime de pensions du Canada, où il a été responsable de la gestion des stratégies de produits dérivés sur actions à valeur ajoutée et a participé à la construction du portefeuille des produits dérivés sur actions. Plus récemment, il a joué un rôle de premier plan comme stratège aux ventes de produits dérivés auprès des clients institutionnels de Marchés des capitaux CIBC, notamment les régimes de retraite, les gestionnaires d’actif et les intervenants de la sphère réelle pour le marché du Québec. Auparavant, M. Myssie a occupé diverses fonctions, comme membre de la direction du groupe quantitatif pour la gestion du bilan de la banque, au sein du service Trésorerie générale de RBC, et au pupitre de produits dérivés d’actifs croisés de Fortis Banque France. Il possède une maîtrise en économétrie de l’Université Paris X en France.</a:t>
            </a:r>
          </a:p>
        </p:txBody>
      </p:sp>
      <p:pic>
        <p:nvPicPr>
          <p:cNvPr id="9" name="Picture 8">
            <a:extLst>
              <a:ext uri="{FF2B5EF4-FFF2-40B4-BE49-F238E27FC236}">
                <a16:creationId xmlns:a16="http://schemas.microsoft.com/office/drawing/2014/main" id="{7066D162-132C-4A60-AA8F-11A180467C71}"/>
              </a:ext>
            </a:extLst>
          </p:cNvPr>
          <p:cNvPicPr>
            <a:picLocks noChangeAspect="1"/>
          </p:cNvPicPr>
          <p:nvPr/>
        </p:nvPicPr>
        <p:blipFill rotWithShape="1">
          <a:blip r:embed="rId3"/>
          <a:srcRect l="-3778" t="-4402" r="-1946" b="4078"/>
          <a:stretch/>
        </p:blipFill>
        <p:spPr>
          <a:xfrm>
            <a:off x="4301756" y="1092940"/>
            <a:ext cx="905973" cy="914400"/>
          </a:xfrm>
          <a:prstGeom prst="ellipse">
            <a:avLst/>
          </a:prstGeom>
          <a:ln>
            <a:solidFill>
              <a:schemeClr val="accent1"/>
            </a:solidFill>
          </a:ln>
        </p:spPr>
      </p:pic>
      <p:pic>
        <p:nvPicPr>
          <p:cNvPr id="10" name="Picture 9">
            <a:extLst>
              <a:ext uri="{FF2B5EF4-FFF2-40B4-BE49-F238E27FC236}">
                <a16:creationId xmlns:a16="http://schemas.microsoft.com/office/drawing/2014/main" id="{9C2FED6E-B880-447A-AEEA-48830FC278B3}"/>
              </a:ext>
            </a:extLst>
          </p:cNvPr>
          <p:cNvPicPr>
            <a:picLocks noChangeAspect="1"/>
          </p:cNvPicPr>
          <p:nvPr/>
        </p:nvPicPr>
        <p:blipFill rotWithShape="1">
          <a:blip r:embed="rId4"/>
          <a:srcRect l="23454" t="5083" r="23043" b="27428"/>
          <a:stretch/>
        </p:blipFill>
        <p:spPr>
          <a:xfrm>
            <a:off x="8158856" y="1086737"/>
            <a:ext cx="905973" cy="914400"/>
          </a:xfrm>
          <a:prstGeom prst="ellipse">
            <a:avLst/>
          </a:prstGeom>
          <a:ln>
            <a:solidFill>
              <a:schemeClr val="accent1"/>
            </a:solidFill>
          </a:ln>
        </p:spPr>
      </p:pic>
    </p:spTree>
    <p:extLst>
      <p:ext uri="{BB962C8B-B14F-4D97-AF65-F5344CB8AC3E}">
        <p14:creationId xmlns:p14="http://schemas.microsoft.com/office/powerpoint/2010/main" val="264640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1F2EE-F31A-48EA-AA3C-89FE90BCF97E}"/>
              </a:ext>
            </a:extLst>
          </p:cNvPr>
          <p:cNvSpPr>
            <a:spLocks noGrp="1"/>
          </p:cNvSpPr>
          <p:nvPr>
            <p:ph type="title"/>
          </p:nvPr>
        </p:nvSpPr>
        <p:spPr/>
        <p:txBody>
          <a:bodyPr/>
          <a:lstStyle/>
          <a:p>
            <a:r>
              <a:rPr lang="fr-CA"/>
              <a:t>Sommaire</a:t>
            </a:r>
          </a:p>
        </p:txBody>
      </p:sp>
      <p:sp>
        <p:nvSpPr>
          <p:cNvPr id="4" name="Slide Number Placeholder 3">
            <a:extLst>
              <a:ext uri="{FF2B5EF4-FFF2-40B4-BE49-F238E27FC236}">
                <a16:creationId xmlns:a16="http://schemas.microsoft.com/office/drawing/2014/main" id="{A9AC1215-B904-4AD7-83E4-51FEA8692774}"/>
              </a:ext>
            </a:extLst>
          </p:cNvPr>
          <p:cNvSpPr>
            <a:spLocks noGrp="1"/>
          </p:cNvSpPr>
          <p:nvPr>
            <p:ph type="sldNum" sz="quarter" idx="12"/>
          </p:nvPr>
        </p:nvSpPr>
        <p:spPr/>
        <p:txBody>
          <a:bodyPr/>
          <a:lstStyle/>
          <a:p>
            <a:fld id="{86AB923B-19CD-554A-A7CB-5C782A182CEF}" type="slidenum">
              <a:rPr lang="en-US" smtClean="0">
                <a:solidFill>
                  <a:prstClr val="black"/>
                </a:solidFill>
              </a:rPr>
              <a:pPr/>
              <a:t>18</a:t>
            </a:fld>
            <a:endParaRPr lang="fr-CA">
              <a:solidFill>
                <a:prstClr val="black"/>
              </a:solidFill>
            </a:endParaRPr>
          </a:p>
        </p:txBody>
      </p:sp>
      <p:graphicFrame>
        <p:nvGraphicFramePr>
          <p:cNvPr id="5" name="Diagram 4">
            <a:extLst>
              <a:ext uri="{FF2B5EF4-FFF2-40B4-BE49-F238E27FC236}">
                <a16:creationId xmlns:a16="http://schemas.microsoft.com/office/drawing/2014/main" id="{3490E43A-345C-4E5B-8F59-3BD12BEDAD17}"/>
              </a:ext>
            </a:extLst>
          </p:cNvPr>
          <p:cNvGraphicFramePr/>
          <p:nvPr>
            <p:extLst>
              <p:ext uri="{D42A27DB-BD31-4B8C-83A1-F6EECF244321}">
                <p14:modId xmlns:p14="http://schemas.microsoft.com/office/powerpoint/2010/main" val="1075613025"/>
              </p:ext>
            </p:extLst>
          </p:nvPr>
        </p:nvGraphicFramePr>
        <p:xfrm>
          <a:off x="490607" y="1141699"/>
          <a:ext cx="8138160" cy="4835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44AE94E-4B53-48B5-B171-EACCE1069D86}"/>
              </a:ext>
            </a:extLst>
          </p:cNvPr>
          <p:cNvSpPr txBox="1"/>
          <p:nvPr/>
        </p:nvSpPr>
        <p:spPr>
          <a:xfrm>
            <a:off x="7661422" y="4785283"/>
            <a:ext cx="3968603" cy="533400"/>
          </a:xfrm>
          <a:prstGeom prst="rect">
            <a:avLst/>
          </a:prstGeom>
          <a:noFill/>
        </p:spPr>
        <p:txBody>
          <a:bodyPr wrap="square" lIns="0" tIns="0" rIns="0" bIns="0" rtlCol="0">
            <a:noAutofit/>
          </a:bodyPr>
          <a:lstStyle/>
          <a:p>
            <a:pPr algn="l"/>
            <a:r>
              <a:rPr lang="fr-CA" sz="1000" dirty="0">
                <a:solidFill>
                  <a:srgbClr val="000000"/>
                </a:solidFill>
                <a:latin typeface="Arial" panose="020B0604020202020204" pitchFamily="34" charset="0"/>
              </a:rPr>
              <a:t>*</a:t>
            </a:r>
            <a:r>
              <a:rPr lang="fr-CA" sz="1000" b="0" i="0" u="none" strike="noStrike" baseline="0" dirty="0">
                <a:solidFill>
                  <a:srgbClr val="000000"/>
                </a:solidFill>
                <a:latin typeface="Arial" panose="020B0604020202020204" pitchFamily="34" charset="0"/>
              </a:rPr>
              <a:t> Le rendement des distributions estimatif a été calculé au moyen du rendement annualisé des distributions prévu (qui peut être fondé sur le revenu, les dividendes, le rendement du capital et les primes d’option, selon le cas) du portefeuille sous-jacent et en excluant les gains en capital découlant de la rotation du portefeuille, moins les frais. Le taux de distribution est fondé sur la valeur liquidative de départ de 10 $. Le rendement des distributions n’est pas un indicateur du rendement global; il varie en fonction des conditions du marché et des fluctuations de la valeur liquidative, et n’est pas garanti. </a:t>
            </a:r>
            <a:endParaRPr lang="fr-CA" sz="1000" dirty="0">
              <a:latin typeface="Arial" panose="020B0604020202020204" pitchFamily="34" charset="0"/>
              <a:cs typeface="Arial"/>
            </a:endParaRPr>
          </a:p>
        </p:txBody>
      </p:sp>
    </p:spTree>
    <p:extLst>
      <p:ext uri="{BB962C8B-B14F-4D97-AF65-F5344CB8AC3E}">
        <p14:creationId xmlns:p14="http://schemas.microsoft.com/office/powerpoint/2010/main" val="80409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BFE-AEC1-4FEE-ABD5-6F9AAB1A7A0A}"/>
              </a:ext>
            </a:extLst>
          </p:cNvPr>
          <p:cNvSpPr>
            <a:spLocks noGrp="1"/>
          </p:cNvSpPr>
          <p:nvPr>
            <p:ph type="title"/>
          </p:nvPr>
        </p:nvSpPr>
        <p:spPr/>
        <p:txBody>
          <a:bodyPr/>
          <a:lstStyle/>
          <a:p>
            <a:r>
              <a:rPr lang="fr-CA"/>
              <a:t>Avis juridique</a:t>
            </a:r>
          </a:p>
        </p:txBody>
      </p:sp>
      <p:sp>
        <p:nvSpPr>
          <p:cNvPr id="4" name="Slide Number Placeholder 3">
            <a:extLst>
              <a:ext uri="{FF2B5EF4-FFF2-40B4-BE49-F238E27FC236}">
                <a16:creationId xmlns:a16="http://schemas.microsoft.com/office/drawing/2014/main" id="{CFA55A9B-1549-4B64-8BB6-101D906E614B}"/>
              </a:ext>
            </a:extLst>
          </p:cNvPr>
          <p:cNvSpPr>
            <a:spLocks noGrp="1"/>
          </p:cNvSpPr>
          <p:nvPr>
            <p:ph type="sldNum" sz="quarter" idx="12"/>
          </p:nvPr>
        </p:nvSpPr>
        <p:spPr/>
        <p:txBody>
          <a:bodyPr/>
          <a:lstStyle/>
          <a:p>
            <a:fld id="{86AB923B-19CD-554A-A7CB-5C782A182CEF}" type="slidenum">
              <a:rPr lang="en-US" smtClean="0">
                <a:solidFill>
                  <a:prstClr val="black"/>
                </a:solidFill>
              </a:rPr>
              <a:pPr/>
              <a:t>19</a:t>
            </a:fld>
            <a:endParaRPr lang="fr-CA">
              <a:solidFill>
                <a:prstClr val="black"/>
              </a:solidFill>
            </a:endParaRPr>
          </a:p>
        </p:txBody>
      </p:sp>
      <p:sp>
        <p:nvSpPr>
          <p:cNvPr id="28" name="TextBox 27">
            <a:extLst>
              <a:ext uri="{FF2B5EF4-FFF2-40B4-BE49-F238E27FC236}">
                <a16:creationId xmlns:a16="http://schemas.microsoft.com/office/drawing/2014/main" id="{7D13749A-8549-44EB-9D96-C870860CA2AF}"/>
              </a:ext>
            </a:extLst>
          </p:cNvPr>
          <p:cNvSpPr txBox="1"/>
          <p:nvPr/>
        </p:nvSpPr>
        <p:spPr>
          <a:xfrm>
            <a:off x="518474" y="1028343"/>
            <a:ext cx="11161336" cy="5024452"/>
          </a:xfrm>
          <a:prstGeom prst="rect">
            <a:avLst/>
          </a:prstGeom>
          <a:noFill/>
        </p:spPr>
        <p:txBody>
          <a:bodyPr wrap="square" rtlCol="0">
            <a:spAutoFit/>
          </a:bodyPr>
          <a:lstStyle/>
          <a:p>
            <a:pPr>
              <a:spcBef>
                <a:spcPts val="600"/>
              </a:spcBef>
            </a:pPr>
            <a:r>
              <a:rPr lang="fr-CA" sz="950" dirty="0">
                <a:latin typeface="Arial" panose="020B0604020202020204" pitchFamily="34" charset="0"/>
              </a:rPr>
              <a:t>Les distributions ne sont pas garanties et peuvent fluctuer. Les taux de distribution peuvent changer sans préavis (à la hausse ou à la baisse) selon les conditions du marché. Le versement des distributions ne doit pas être confondu avec le rendement ou le taux de rendement du fonds d’investissement. Si les distributions versées par le fonds d’investissement sont supérieures à son rendement, votre placement initial perdra de la valeur. Les distributions versées du fait de gains en capital réalisés par un fonds d’investissement, ainsi que le revenu et les dividendes accumulés par un fonds d’investissement, font partie de votre revenu imposable de l’année où ils ont été versés. Le prix de base rajusté est réduit du montant de tout remboursement de capital. Si le prix de base rajusté est inférieur à zéro, il vous faudra payer l’impôt sur les gains en capital sur la portion du montant qui est inférieure à zéro. Veuillez consulter la politique de distribution pour les fonds d’investissement BMO énoncée dans le prospectus.</a:t>
            </a:r>
          </a:p>
          <a:p>
            <a:pPr>
              <a:spcBef>
                <a:spcPts val="600"/>
              </a:spcBef>
            </a:pPr>
            <a:r>
              <a:rPr lang="fr-CA" sz="950" dirty="0">
                <a:latin typeface="Arial" panose="020B0604020202020204" pitchFamily="34" charset="0"/>
              </a:rPr>
              <a:t>Les distributions, le cas échéant, pour toutes les séries de titres d’un fonds d’investissement BMO (autres que la série FNB) sont automatiquement réinvesties dans des titres supplémentaires de la même série du fonds d’investissement BMO pertinent, sauf si le porteur de titres a indiqué par écrit qu’il choisissait de recevoir les distributions en espèces. Pour les titres de la série FNB d’un fonds d’investissement BMO, les distributions, le cas échéant, peuvent être versées en espèces ou réinvesties automatiquement dans des titres de série FNB supplémentaires du fonds d’investissement BMO pertinent, et les titres de série FNB seront immédiatement consolidés de sorte que le nombre de titres de série FNB en circulation après la distribution correspondra au nombre de titres de série FNB en circulation avant la distribution. Si un porteur de titres est inscrit à un programme de réinvestissement des distributions, les distributions, le cas échéant, seront automatiquement réinvesties dans des titres de série FNB supplémentaires du fonds d’investissement BMO pertinent, conformément au programme de réinvestissement des distributions. Pour obtenir de plus amples renseignements, consultez la politique de distribution des fonds d’investissement BMO pertinents dans le prospectus simplifié.</a:t>
            </a:r>
          </a:p>
          <a:p>
            <a:pPr>
              <a:spcBef>
                <a:spcPts val="600"/>
              </a:spcBef>
            </a:pPr>
            <a:r>
              <a:rPr lang="fr-CA" sz="950" dirty="0">
                <a:latin typeface="Arial" panose="020B0604020202020204" pitchFamily="34" charset="0"/>
              </a:rPr>
              <a:t>La présente communication constitue une source générale d’information. Elle n’est pas conçue comme une source de conseils en placement ou en fiscalité et ne doit pas être considérée comme telle. Les</a:t>
            </a:r>
            <a:r>
              <a:rPr lang="en-x-fj-SDL" sz="950" dirty="0">
                <a:latin typeface="Arial" panose="020B0604020202020204" pitchFamily="34" charset="0"/>
              </a:rPr>
              <a:t> </a:t>
            </a:r>
            <a:r>
              <a:rPr lang="fr-CA" sz="950" dirty="0">
                <a:latin typeface="Arial" panose="020B0604020202020204" pitchFamily="34" charset="0"/>
              </a:rPr>
              <a:t>placements particuliers ou les stratégies de négociation doivent être évalués en fonction de la situation de chaque investisseur. Il est recommandé aux particuliers de demander l’avis de professionnels compétents au sujet d’un placement précis. Les investisseurs ne peuvent pas investir directement dans un indice. </a:t>
            </a:r>
          </a:p>
          <a:p>
            <a:pPr>
              <a:spcBef>
                <a:spcPts val="600"/>
              </a:spcBef>
            </a:pPr>
            <a:r>
              <a:rPr lang="fr-CA" sz="950" dirty="0">
                <a:latin typeface="Arial" panose="020B0604020202020204" pitchFamily="34" charset="0"/>
              </a:rPr>
              <a:t>Tout énoncé qui repose nécessairement sur des événements futurs peut être une déclaration prospective. Les déclarations prospectives ne sont pas des garanties de rendement. Elles comportent des risques, des éléments d’incertitude et des hypothèses. Bien que ces déclarations soient fondées sur des hypothèses considérées comme raisonnables, rien ne garantit que les résultats réels ne seront pas sensiblement différents des résultats attendus. L’investisseur est prié de ne pas se fier indûment aux déclarations prospectives. Concernant les déclarations prospectives, l’investisseur doit examiner attentivement les éléments de risque décrits dans la version la plus récente du prospectus simplifié.</a:t>
            </a:r>
          </a:p>
          <a:p>
            <a:pPr>
              <a:spcBef>
                <a:spcPts val="600"/>
              </a:spcBef>
            </a:pPr>
            <a:r>
              <a:rPr lang="fr-CA" sz="950" dirty="0">
                <a:latin typeface="Arial" panose="020B0604020202020204" pitchFamily="34" charset="0"/>
              </a:rPr>
              <a:t>Les opinions exprimées par le directeur de portefeuille représentent son évaluation des marchés au moment de la publication. Ces opinions peuvent changer en tout temps et sans préavis. Les</a:t>
            </a:r>
            <a:r>
              <a:rPr lang="en-x-fj-SDL" sz="950" dirty="0">
                <a:latin typeface="Arial" panose="020B0604020202020204" pitchFamily="34" charset="0"/>
              </a:rPr>
              <a:t> </a:t>
            </a:r>
            <a:r>
              <a:rPr lang="fr-CA" sz="950" dirty="0">
                <a:latin typeface="Arial" panose="020B0604020202020204" pitchFamily="34" charset="0"/>
              </a:rPr>
              <a:t>renseignements fournis dans le présent document ne constituent pas une sollicitation ni une offre relative à l’achat ou à la vente de titres, et ils ne doivent pas non plus être considérés comme des conseils de placement. Le rendement passé n’est pas garant des résultats futurs. Cette communication est fournie à titre informatif seulement.</a:t>
            </a:r>
          </a:p>
          <a:p>
            <a:pPr>
              <a:spcBef>
                <a:spcPts val="600"/>
              </a:spcBef>
            </a:pPr>
            <a:r>
              <a:rPr lang="fr-CA" sz="950" dirty="0">
                <a:latin typeface="Arial" panose="020B0604020202020204" pitchFamily="34" charset="0"/>
              </a:rPr>
              <a:t>Les placements dans les fonds d’investissement peuvent être assortis de commissions, de commissions de suivi (le cas échéant), de frais de gestion et d’autres frais. Veuillez lire l’aperçu du fonds ou le prospectus du fonds d’investissement pertinent avant d’investir. Les fonds d’investissement ne sont pas garantis, leur valeur fluctue fréquemment et leur rendement passé n’est pas indicatif de leur rendement futur. Les distributions ne sont pas garanties et sont susceptibles d’être changées ou éliminées.</a:t>
            </a:r>
          </a:p>
          <a:p>
            <a:pPr>
              <a:spcBef>
                <a:spcPts val="600"/>
              </a:spcBef>
            </a:pPr>
            <a:r>
              <a:rPr lang="fr-CA" sz="950" dirty="0">
                <a:latin typeface="Arial" panose="020B0604020202020204" pitchFamily="34" charset="0"/>
              </a:rPr>
              <a:t>Pour obtenir un résumé des risques liés à un placement dans un fonds d’investissement BMO, veuillez consulter les risques spécifiques énoncés dans le prospectus. </a:t>
            </a:r>
          </a:p>
          <a:p>
            <a:pPr>
              <a:spcBef>
                <a:spcPts val="600"/>
              </a:spcBef>
            </a:pPr>
            <a:r>
              <a:rPr lang="fr-CA" sz="950" dirty="0">
                <a:latin typeface="Arial" panose="020B0604020202020204" pitchFamily="34" charset="0"/>
              </a:rPr>
              <a:t>Les fonds d’investissement BMO sont gérés par BMO Investissements Inc., une société de gestion de fonds d’investissement et une entité juridique distincte de la Banque de Montréal.</a:t>
            </a:r>
          </a:p>
          <a:p>
            <a:pPr>
              <a:spcBef>
                <a:spcPts val="600"/>
              </a:spcBef>
            </a:pPr>
            <a:r>
              <a:rPr lang="fr-CA" sz="950" dirty="0">
                <a:latin typeface="Arial" panose="020B0604020202020204" pitchFamily="34" charset="0"/>
              </a:rPr>
              <a:t>BMO Gestion mondiale d’actifs est une marque de commerce sous laquelle BMO Gestion d’actifs inc. et BMO Investissements inc. exercent leurs activités.</a:t>
            </a:r>
          </a:p>
          <a:p>
            <a:pPr>
              <a:spcBef>
                <a:spcPts val="600"/>
              </a:spcBef>
            </a:pPr>
            <a:r>
              <a:rPr lang="fr-CA" sz="950" baseline="30000" dirty="0">
                <a:latin typeface="Arial" panose="020B0604020202020204" pitchFamily="34" charset="0"/>
              </a:rPr>
              <a:t>MC</a:t>
            </a:r>
            <a:r>
              <a:rPr lang="fr-CA" sz="950" dirty="0">
                <a:latin typeface="Arial" panose="020B0604020202020204" pitchFamily="34" charset="0"/>
              </a:rPr>
              <a:t>/</a:t>
            </a:r>
            <a:r>
              <a:rPr lang="fr-CA" sz="950" baseline="30000" dirty="0">
                <a:latin typeface="Arial" panose="020B0604020202020204" pitchFamily="34" charset="0"/>
              </a:rPr>
              <a:t>MD</a:t>
            </a:r>
            <a:r>
              <a:rPr lang="fr-CA" sz="950" dirty="0">
                <a:latin typeface="Arial" panose="020B0604020202020204" pitchFamily="34" charset="0"/>
              </a:rPr>
              <a:t> Marque de commerce/marque de commerce déposée de la Banque de Montréal, utilisée sous licence.</a:t>
            </a:r>
          </a:p>
        </p:txBody>
      </p:sp>
    </p:spTree>
    <p:extLst>
      <p:ext uri="{BB962C8B-B14F-4D97-AF65-F5344CB8AC3E}">
        <p14:creationId xmlns:p14="http://schemas.microsoft.com/office/powerpoint/2010/main" val="54130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71C71-3E68-461A-8269-7443E7CB5163}"/>
              </a:ext>
            </a:extLst>
          </p:cNvPr>
          <p:cNvSpPr>
            <a:spLocks noGrp="1"/>
          </p:cNvSpPr>
          <p:nvPr>
            <p:ph type="title"/>
          </p:nvPr>
        </p:nvSpPr>
        <p:spPr/>
        <p:txBody>
          <a:bodyPr/>
          <a:lstStyle/>
          <a:p>
            <a:r>
              <a:rPr lang="fr-CA" dirty="0"/>
              <a:t>Priorités de nos clients pour 2023 et au-delà </a:t>
            </a:r>
          </a:p>
        </p:txBody>
      </p:sp>
      <p:sp>
        <p:nvSpPr>
          <p:cNvPr id="4" name="Slide Number Placeholder 3">
            <a:extLst>
              <a:ext uri="{FF2B5EF4-FFF2-40B4-BE49-F238E27FC236}">
                <a16:creationId xmlns:a16="http://schemas.microsoft.com/office/drawing/2014/main" id="{DE20AA99-3888-419F-9265-7124E439D2DB}"/>
              </a:ext>
            </a:extLst>
          </p:cNvPr>
          <p:cNvSpPr>
            <a:spLocks noGrp="1"/>
          </p:cNvSpPr>
          <p:nvPr>
            <p:ph type="sldNum" sz="quarter" idx="12"/>
          </p:nvPr>
        </p:nvSpPr>
        <p:spPr/>
        <p:txBody>
          <a:bodyPr/>
          <a:lstStyle/>
          <a:p>
            <a:fld id="{86AB923B-19CD-554A-A7CB-5C782A182CEF}" type="slidenum">
              <a:rPr lang="en-US" smtClean="0">
                <a:solidFill>
                  <a:prstClr val="black"/>
                </a:solidFill>
              </a:rPr>
              <a:pPr/>
              <a:t>2</a:t>
            </a:fld>
            <a:endParaRPr lang="fr-CA">
              <a:solidFill>
                <a:prstClr val="black"/>
              </a:solidFill>
            </a:endParaRPr>
          </a:p>
        </p:txBody>
      </p:sp>
      <p:graphicFrame>
        <p:nvGraphicFramePr>
          <p:cNvPr id="5" name="Diagram 4">
            <a:extLst>
              <a:ext uri="{FF2B5EF4-FFF2-40B4-BE49-F238E27FC236}">
                <a16:creationId xmlns:a16="http://schemas.microsoft.com/office/drawing/2014/main" id="{58A5BB14-9FF1-4066-82CD-BA1EB571BBE9}"/>
              </a:ext>
            </a:extLst>
          </p:cNvPr>
          <p:cNvGraphicFramePr/>
          <p:nvPr>
            <p:extLst>
              <p:ext uri="{D42A27DB-BD31-4B8C-83A1-F6EECF244321}">
                <p14:modId xmlns:p14="http://schemas.microsoft.com/office/powerpoint/2010/main" val="22674716"/>
              </p:ext>
            </p:extLst>
          </p:nvPr>
        </p:nvGraphicFramePr>
        <p:xfrm>
          <a:off x="609600" y="1336174"/>
          <a:ext cx="10972799" cy="3216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B357CE5F-055C-4815-F3C7-1C20AC7946A4}"/>
              </a:ext>
            </a:extLst>
          </p:cNvPr>
          <p:cNvSpPr/>
          <p:nvPr/>
        </p:nvSpPr>
        <p:spPr>
          <a:xfrm>
            <a:off x="7296280" y="5041201"/>
            <a:ext cx="2858610" cy="914400"/>
          </a:xfrm>
          <a:prstGeom prst="roundRect">
            <a:avLst/>
          </a:prstGeom>
          <a:solidFill>
            <a:srgbClr val="974BB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A">
                <a:latin typeface="Arial" panose="020B0604020202020204" pitchFamily="34" charset="0"/>
              </a:rPr>
              <a:t>Les billets structurés</a:t>
            </a:r>
          </a:p>
        </p:txBody>
      </p:sp>
      <p:sp>
        <p:nvSpPr>
          <p:cNvPr id="6" name="Arrow: Right 5">
            <a:extLst>
              <a:ext uri="{FF2B5EF4-FFF2-40B4-BE49-F238E27FC236}">
                <a16:creationId xmlns:a16="http://schemas.microsoft.com/office/drawing/2014/main" id="{4FF92982-E284-1E53-120E-CC161D43452B}"/>
              </a:ext>
            </a:extLst>
          </p:cNvPr>
          <p:cNvSpPr/>
          <p:nvPr/>
        </p:nvSpPr>
        <p:spPr>
          <a:xfrm>
            <a:off x="5180437" y="5076142"/>
            <a:ext cx="1923495" cy="844518"/>
          </a:xfrm>
          <a:prstGeom prst="rightArrow">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7" name="Rectangle: Rounded Corners 6">
            <a:extLst>
              <a:ext uri="{FF2B5EF4-FFF2-40B4-BE49-F238E27FC236}">
                <a16:creationId xmlns:a16="http://schemas.microsoft.com/office/drawing/2014/main" id="{6B2F6652-B554-8A8C-7B4F-3FDF92D93B55}"/>
              </a:ext>
            </a:extLst>
          </p:cNvPr>
          <p:cNvSpPr/>
          <p:nvPr/>
        </p:nvSpPr>
        <p:spPr>
          <a:xfrm>
            <a:off x="2129480" y="5041201"/>
            <a:ext cx="2858610" cy="9144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A">
                <a:latin typeface="Arial" panose="020B0604020202020204" pitchFamily="34" charset="0"/>
              </a:rPr>
              <a:t>La solution?</a:t>
            </a:r>
          </a:p>
        </p:txBody>
      </p:sp>
    </p:spTree>
    <p:extLst>
      <p:ext uri="{BB962C8B-B14F-4D97-AF65-F5344CB8AC3E}">
        <p14:creationId xmlns:p14="http://schemas.microsoft.com/office/powerpoint/2010/main" val="22433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76B4A7D-7B47-05B4-8358-D0A965D7CE2A}"/>
              </a:ext>
            </a:extLst>
          </p:cNvPr>
          <p:cNvSpPr>
            <a:spLocks noGrp="1"/>
          </p:cNvSpPr>
          <p:nvPr>
            <p:ph idx="1"/>
          </p:nvPr>
        </p:nvSpPr>
        <p:spPr>
          <a:xfrm>
            <a:off x="609600" y="1143005"/>
            <a:ext cx="10972800" cy="2285995"/>
          </a:xfrm>
        </p:spPr>
        <p:txBody>
          <a:bodyPr/>
          <a:lstStyle/>
          <a:p>
            <a:r>
              <a:rPr lang="fr-CA" sz="1600" dirty="0"/>
              <a:t>Les billets structurés sont des titres hybrides qui présentent des caractéristiques des titres à revenu fixe et des actions.</a:t>
            </a:r>
          </a:p>
          <a:p>
            <a:r>
              <a:rPr lang="fr-CA" sz="1600" dirty="0"/>
              <a:t>Ils sont conçus pour offrir un potentiel de croissance lié au marché.</a:t>
            </a:r>
            <a:endParaRPr lang="fr-CA" sz="1200" dirty="0"/>
          </a:p>
          <a:p>
            <a:r>
              <a:rPr lang="fr-CA" sz="1600" dirty="0"/>
              <a:t>Les billets structurés ont connu une croissance rapide en tant que </a:t>
            </a:r>
            <a:br>
              <a:rPr lang="en-x-fj-SDL" sz="1600" dirty="0"/>
            </a:br>
            <a:r>
              <a:rPr lang="fr-CA" sz="1600" dirty="0"/>
              <a:t>catégorie d’actif.</a:t>
            </a:r>
          </a:p>
          <a:p>
            <a:pPr lvl="1"/>
            <a:r>
              <a:rPr lang="fr-CA" sz="1200" dirty="0"/>
              <a:t>Au Canada, de 50 G$ à 60 G$ de billets en circulation à tout moment. Toutes les grandes banques </a:t>
            </a:r>
            <a:br>
              <a:rPr lang="en-x-fj-SDL" sz="1200" dirty="0"/>
            </a:br>
            <a:r>
              <a:rPr lang="fr-CA" sz="1200" dirty="0"/>
              <a:t>émettent des billets.</a:t>
            </a:r>
          </a:p>
          <a:p>
            <a:pPr lvl="1"/>
            <a:r>
              <a:rPr lang="fr-CA" sz="1200" dirty="0"/>
              <a:t>Aux États-Unis, on prévoit qu’il y aura 100 G$ US de nouvelles émissions en 2023</a:t>
            </a:r>
          </a:p>
          <a:p>
            <a:pPr lvl="1"/>
            <a:r>
              <a:rPr lang="fr-CA" sz="1200" dirty="0"/>
              <a:t>Instrument de placement très populaire sur les marchés européens et asiatiques</a:t>
            </a:r>
          </a:p>
          <a:p>
            <a:pPr lvl="1"/>
            <a:endParaRPr lang="fr-CA" sz="1200" dirty="0"/>
          </a:p>
          <a:p>
            <a:pPr marL="225391" lvl="1" indent="0">
              <a:buNone/>
            </a:pPr>
            <a:endParaRPr lang="fr-CA" sz="1200" dirty="0"/>
          </a:p>
        </p:txBody>
      </p:sp>
      <p:sp>
        <p:nvSpPr>
          <p:cNvPr id="2" name="Title 1">
            <a:extLst>
              <a:ext uri="{FF2B5EF4-FFF2-40B4-BE49-F238E27FC236}">
                <a16:creationId xmlns:a16="http://schemas.microsoft.com/office/drawing/2014/main" id="{81407049-8C00-4738-81FE-AC457B1DE6F9}"/>
              </a:ext>
            </a:extLst>
          </p:cNvPr>
          <p:cNvSpPr>
            <a:spLocks noGrp="1"/>
          </p:cNvSpPr>
          <p:nvPr>
            <p:ph type="title"/>
          </p:nvPr>
        </p:nvSpPr>
        <p:spPr/>
        <p:txBody>
          <a:bodyPr/>
          <a:lstStyle/>
          <a:p>
            <a:r>
              <a:rPr lang="fr-CA" dirty="0"/>
              <a:t>Les billets structurés – Le moteur des </a:t>
            </a:r>
            <a:r>
              <a:rPr lang="fr-CA" i="1" dirty="0"/>
              <a:t>placements Convergence</a:t>
            </a:r>
          </a:p>
        </p:txBody>
      </p:sp>
      <p:sp>
        <p:nvSpPr>
          <p:cNvPr id="4" name="Slide Number Placeholder 3">
            <a:extLst>
              <a:ext uri="{FF2B5EF4-FFF2-40B4-BE49-F238E27FC236}">
                <a16:creationId xmlns:a16="http://schemas.microsoft.com/office/drawing/2014/main" id="{70017415-4E87-4B6E-8A54-A3E05DDED1CE}"/>
              </a:ext>
            </a:extLst>
          </p:cNvPr>
          <p:cNvSpPr>
            <a:spLocks noGrp="1"/>
          </p:cNvSpPr>
          <p:nvPr>
            <p:ph type="sldNum" sz="quarter" idx="12"/>
          </p:nvPr>
        </p:nvSpPr>
        <p:spPr/>
        <p:txBody>
          <a:bodyPr/>
          <a:lstStyle/>
          <a:p>
            <a:fld id="{86AB923B-19CD-554A-A7CB-5C782A182CEF}" type="slidenum">
              <a:rPr lang="en-US" smtClean="0">
                <a:solidFill>
                  <a:prstClr val="black"/>
                </a:solidFill>
              </a:rPr>
              <a:pPr/>
              <a:t>3</a:t>
            </a:fld>
            <a:endParaRPr lang="fr-CA">
              <a:solidFill>
                <a:prstClr val="black"/>
              </a:solidFill>
            </a:endParaRPr>
          </a:p>
        </p:txBody>
      </p:sp>
      <p:sp>
        <p:nvSpPr>
          <p:cNvPr id="45" name="Rectangle 44">
            <a:extLst>
              <a:ext uri="{FF2B5EF4-FFF2-40B4-BE49-F238E27FC236}">
                <a16:creationId xmlns:a16="http://schemas.microsoft.com/office/drawing/2014/main" id="{CCEE24E8-BA6E-4E0E-9929-30FA907E2C13}"/>
              </a:ext>
            </a:extLst>
          </p:cNvPr>
          <p:cNvSpPr/>
          <p:nvPr/>
        </p:nvSpPr>
        <p:spPr>
          <a:xfrm rot="13282005">
            <a:off x="6670969" y="5324845"/>
            <a:ext cx="1053385" cy="5760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46" name="Rectangle 45">
            <a:extLst>
              <a:ext uri="{FF2B5EF4-FFF2-40B4-BE49-F238E27FC236}">
                <a16:creationId xmlns:a16="http://schemas.microsoft.com/office/drawing/2014/main" id="{7E6E692F-0CDA-4012-8C47-D6317A736162}"/>
              </a:ext>
            </a:extLst>
          </p:cNvPr>
          <p:cNvSpPr/>
          <p:nvPr/>
        </p:nvSpPr>
        <p:spPr>
          <a:xfrm rot="6174682">
            <a:off x="8652215" y="5351996"/>
            <a:ext cx="1053385" cy="5760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8" name="Rectangle 7">
            <a:extLst>
              <a:ext uri="{FF2B5EF4-FFF2-40B4-BE49-F238E27FC236}">
                <a16:creationId xmlns:a16="http://schemas.microsoft.com/office/drawing/2014/main" id="{A18E0F5C-A2BB-FE2E-5A60-68752D31F500}"/>
              </a:ext>
            </a:extLst>
          </p:cNvPr>
          <p:cNvSpPr/>
          <p:nvPr/>
        </p:nvSpPr>
        <p:spPr>
          <a:xfrm>
            <a:off x="609600" y="3706238"/>
            <a:ext cx="6958519" cy="247086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88000"/>
            <a:r>
              <a:rPr lang="fr-CA" sz="1600" b="1" dirty="0">
                <a:solidFill>
                  <a:schemeClr val="tx1"/>
                </a:solidFill>
                <a:effectLst/>
                <a:latin typeface="Arial" panose="020B0604020202020204" pitchFamily="34" charset="0"/>
              </a:rPr>
              <a:t>Placements Convergence</a:t>
            </a:r>
            <a:endParaRPr lang="fr-C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8000"/>
            <a:r>
              <a:rPr lang="fr-CA" sz="1400" dirty="0">
                <a:solidFill>
                  <a:schemeClr val="tx1"/>
                </a:solidFill>
                <a:latin typeface="Arial" panose="020B0604020202020204" pitchFamily="34" charset="0"/>
              </a:rPr>
              <a:t>Une</a:t>
            </a:r>
            <a:r>
              <a:rPr lang="fr-CA" sz="1800" dirty="0">
                <a:latin typeface="Arial" panose="020B0604020202020204" pitchFamily="34" charset="0"/>
              </a:rPr>
              <a:t> </a:t>
            </a:r>
            <a:r>
              <a:rPr lang="fr-CA" sz="1400" dirty="0">
                <a:solidFill>
                  <a:schemeClr val="tx1"/>
                </a:solidFill>
                <a:effectLst/>
                <a:latin typeface="Arial" panose="020B0604020202020204" pitchFamily="34" charset="0"/>
              </a:rPr>
              <a:t>nouvelle génération de fonds d’investissement qui donne accès à des </a:t>
            </a:r>
            <a:r>
              <a:rPr lang="fr-CA" sz="1400" dirty="0" err="1">
                <a:solidFill>
                  <a:schemeClr val="tx1"/>
                </a:solidFill>
                <a:effectLst/>
                <a:latin typeface="Arial" panose="020B0604020202020204" pitchFamily="34" charset="0"/>
              </a:rPr>
              <a:t>strategies</a:t>
            </a:r>
            <a:r>
              <a:rPr lang="en-x-fj-SDL" sz="1400" dirty="0">
                <a:solidFill>
                  <a:schemeClr val="tx1"/>
                </a:solidFill>
                <a:effectLst/>
                <a:latin typeface="Arial" panose="020B0604020202020204" pitchFamily="34" charset="0"/>
              </a:rPr>
              <a:t> </a:t>
            </a:r>
            <a:r>
              <a:rPr lang="fr-CA" sz="1400" dirty="0">
                <a:solidFill>
                  <a:schemeClr val="tx1"/>
                </a:solidFill>
                <a:effectLst/>
                <a:latin typeface="Arial" panose="020B0604020202020204" pitchFamily="34" charset="0"/>
              </a:rPr>
              <a:t>sophistiquées qui</a:t>
            </a:r>
            <a:r>
              <a:rPr lang="fr-CA" sz="1800" dirty="0">
                <a:latin typeface="Arial" panose="020B0604020202020204" pitchFamily="34" charset="0"/>
              </a:rPr>
              <a:t> </a:t>
            </a:r>
            <a:r>
              <a:rPr lang="fr-CA" sz="1400" dirty="0">
                <a:solidFill>
                  <a:schemeClr val="tx1"/>
                </a:solidFill>
                <a:effectLst/>
                <a:latin typeface="Arial" panose="020B0604020202020204" pitchFamily="34" charset="0"/>
              </a:rPr>
              <a:t>n’étaient pas accessibles auparavant.</a:t>
            </a:r>
          </a:p>
          <a:p>
            <a:pPr marL="288000"/>
            <a:r>
              <a:rPr lang="fr-CA" sz="1400" dirty="0">
                <a:solidFill>
                  <a:schemeClr val="tx1"/>
                </a:solidFill>
                <a:effectLst/>
                <a:latin typeface="Arial" panose="020B0604020202020204" pitchFamily="34" charset="0"/>
              </a:rPr>
              <a:t> </a:t>
            </a:r>
          </a:p>
          <a:p>
            <a:pPr marL="288000"/>
            <a:r>
              <a:rPr lang="fr-CA" sz="1400" b="1" dirty="0">
                <a:solidFill>
                  <a:schemeClr val="tx1"/>
                </a:solidFill>
                <a:effectLst/>
                <a:latin typeface="Arial" panose="020B0604020202020204" pitchFamily="34" charset="0"/>
              </a:rPr>
              <a:t>La prochaine ère des fonds d’investissement</a:t>
            </a:r>
            <a:endParaRPr lang="fr-C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45143" lvl="2" indent="-342900">
              <a:buFont typeface="Symbol" panose="05050102010706020507" pitchFamily="18" charset="2"/>
              <a:buChar char=""/>
            </a:pPr>
            <a:r>
              <a:rPr lang="fr-CA" sz="1400" dirty="0">
                <a:solidFill>
                  <a:schemeClr val="tx1"/>
                </a:solidFill>
                <a:effectLst/>
                <a:latin typeface="Arial" panose="020B0604020202020204" pitchFamily="34" charset="0"/>
              </a:rPr>
              <a:t>Vise à égaliser les chances pour les investisseurs canadiens</a:t>
            </a:r>
            <a:endParaRPr lang="fr-C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45143" lvl="2" indent="-342900">
              <a:buFont typeface="Symbol" panose="05050102010706020507" pitchFamily="18" charset="2"/>
              <a:buChar char=""/>
            </a:pPr>
            <a:r>
              <a:rPr lang="fr-CA" sz="1400" dirty="0">
                <a:solidFill>
                  <a:schemeClr val="tx1"/>
                </a:solidFill>
                <a:effectLst/>
                <a:latin typeface="Arial" panose="020B0604020202020204" pitchFamily="34" charset="0"/>
              </a:rPr>
              <a:t>Augmente l’accès aux solutions de marchés financiers d’élite au moyen de fonds d’investissement</a:t>
            </a:r>
            <a:endParaRPr lang="fr-C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45143" lvl="2" indent="-342900">
              <a:buFont typeface="Symbol" panose="05050102010706020507" pitchFamily="18" charset="2"/>
              <a:buChar char=""/>
            </a:pPr>
            <a:r>
              <a:rPr lang="fr-CA" sz="1400" dirty="0">
                <a:solidFill>
                  <a:schemeClr val="tx1"/>
                </a:solidFill>
                <a:effectLst/>
                <a:latin typeface="Arial" panose="020B0604020202020204" pitchFamily="34" charset="0"/>
              </a:rPr>
              <a:t>Accent sur les résultats structurés plutôt que chercher à faire mieux que l’indice de référence</a:t>
            </a:r>
            <a:endParaRPr lang="fr-C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Diagram 9">
            <a:extLst>
              <a:ext uri="{FF2B5EF4-FFF2-40B4-BE49-F238E27FC236}">
                <a16:creationId xmlns:a16="http://schemas.microsoft.com/office/drawing/2014/main" id="{5AC3D6C7-38A1-EFC6-5BF3-F61DB60F5FAF}"/>
              </a:ext>
            </a:extLst>
          </p:cNvPr>
          <p:cNvGraphicFramePr/>
          <p:nvPr>
            <p:extLst>
              <p:ext uri="{D42A27DB-BD31-4B8C-83A1-F6EECF244321}">
                <p14:modId xmlns:p14="http://schemas.microsoft.com/office/powerpoint/2010/main" val="564034433"/>
              </p:ext>
            </p:extLst>
          </p:nvPr>
        </p:nvGraphicFramePr>
        <p:xfrm>
          <a:off x="7928043" y="1575881"/>
          <a:ext cx="3654357" cy="4503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9213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42AE43D-E1D6-4F92-8CA5-2EE0C72F601E}"/>
              </a:ext>
            </a:extLst>
          </p:cNvPr>
          <p:cNvSpPr/>
          <p:nvPr/>
        </p:nvSpPr>
        <p:spPr>
          <a:xfrm>
            <a:off x="571123" y="1057275"/>
            <a:ext cx="5390971" cy="498316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2" name="Title 1">
            <a:extLst>
              <a:ext uri="{FF2B5EF4-FFF2-40B4-BE49-F238E27FC236}">
                <a16:creationId xmlns:a16="http://schemas.microsoft.com/office/drawing/2014/main" id="{81407049-8C00-4738-81FE-AC457B1DE6F9}"/>
              </a:ext>
            </a:extLst>
          </p:cNvPr>
          <p:cNvSpPr>
            <a:spLocks noGrp="1"/>
          </p:cNvSpPr>
          <p:nvPr>
            <p:ph type="title"/>
          </p:nvPr>
        </p:nvSpPr>
        <p:spPr/>
        <p:txBody>
          <a:bodyPr/>
          <a:lstStyle/>
          <a:p>
            <a:r>
              <a:rPr lang="fr-CA" dirty="0"/>
              <a:t>Diversification du portefeuille au moyen de billets structurés</a:t>
            </a:r>
          </a:p>
        </p:txBody>
      </p:sp>
      <p:sp>
        <p:nvSpPr>
          <p:cNvPr id="18" name="Content Placeholder 17">
            <a:extLst>
              <a:ext uri="{FF2B5EF4-FFF2-40B4-BE49-F238E27FC236}">
                <a16:creationId xmlns:a16="http://schemas.microsoft.com/office/drawing/2014/main" id="{70944E2E-BFA2-4AAF-A185-C4E4E2856EE9}"/>
              </a:ext>
            </a:extLst>
          </p:cNvPr>
          <p:cNvSpPr>
            <a:spLocks noGrp="1"/>
          </p:cNvSpPr>
          <p:nvPr>
            <p:ph idx="1"/>
          </p:nvPr>
        </p:nvSpPr>
        <p:spPr>
          <a:xfrm>
            <a:off x="754144" y="1244338"/>
            <a:ext cx="4952064" cy="4881830"/>
          </a:xfrm>
        </p:spPr>
        <p:txBody>
          <a:bodyPr/>
          <a:lstStyle/>
          <a:p>
            <a:pPr marL="0" indent="0">
              <a:buNone/>
            </a:pPr>
            <a:r>
              <a:rPr lang="fr-CA" dirty="0"/>
              <a:t>Complétez votre portefeuille traditionnel 60/40 avec une diversification des versements et une atténuation du risque de baisse au moyen de billets structurés.</a:t>
            </a:r>
          </a:p>
          <a:p>
            <a:pPr marL="457200" indent="-457200">
              <a:buFont typeface="+mj-lt"/>
              <a:buAutoNum type="arabicPeriod"/>
            </a:pPr>
            <a:r>
              <a:rPr lang="fr-CA" dirty="0"/>
              <a:t>Déterminez la partie de votre portefeuille que vous cherchez à diversifier.</a:t>
            </a:r>
          </a:p>
          <a:p>
            <a:pPr marL="457200" indent="-457200">
              <a:buFont typeface="+mj-lt"/>
              <a:buAutoNum type="arabicPeriod"/>
            </a:pPr>
            <a:r>
              <a:rPr lang="fr-CA" dirty="0"/>
              <a:t>Complétez le noyau de votre portefeuille traditionnel avec des billets structurés.</a:t>
            </a:r>
          </a:p>
          <a:p>
            <a:pPr marL="457200" indent="-457200">
              <a:buFont typeface="+mj-lt"/>
              <a:buAutoNum type="arabicPeriod"/>
            </a:pPr>
            <a:r>
              <a:rPr lang="fr-CA" dirty="0"/>
              <a:t>Améliorez les paramètres risque-rendement de votre portefeuille traditionnel.</a:t>
            </a:r>
          </a:p>
        </p:txBody>
      </p:sp>
      <p:sp>
        <p:nvSpPr>
          <p:cNvPr id="4" name="Slide Number Placeholder 3">
            <a:extLst>
              <a:ext uri="{FF2B5EF4-FFF2-40B4-BE49-F238E27FC236}">
                <a16:creationId xmlns:a16="http://schemas.microsoft.com/office/drawing/2014/main" id="{70017415-4E87-4B6E-8A54-A3E05DDED1CE}"/>
              </a:ext>
            </a:extLst>
          </p:cNvPr>
          <p:cNvSpPr>
            <a:spLocks noGrp="1"/>
          </p:cNvSpPr>
          <p:nvPr>
            <p:ph type="sldNum" sz="quarter" idx="12"/>
          </p:nvPr>
        </p:nvSpPr>
        <p:spPr/>
        <p:txBody>
          <a:bodyPr/>
          <a:lstStyle/>
          <a:p>
            <a:fld id="{86AB923B-19CD-554A-A7CB-5C782A182CEF}" type="slidenum">
              <a:rPr lang="en-US" smtClean="0">
                <a:solidFill>
                  <a:prstClr val="black"/>
                </a:solidFill>
              </a:rPr>
              <a:pPr/>
              <a:t>4</a:t>
            </a:fld>
            <a:endParaRPr lang="fr-CA">
              <a:solidFill>
                <a:prstClr val="black"/>
              </a:solidFill>
            </a:endParaRPr>
          </a:p>
        </p:txBody>
      </p:sp>
      <p:pic>
        <p:nvPicPr>
          <p:cNvPr id="24" name="Picture 23">
            <a:extLst>
              <a:ext uri="{FF2B5EF4-FFF2-40B4-BE49-F238E27FC236}">
                <a16:creationId xmlns:a16="http://schemas.microsoft.com/office/drawing/2014/main" id="{295CA3FC-9876-3250-C005-392D0BE5AE7C}"/>
              </a:ext>
            </a:extLst>
          </p:cNvPr>
          <p:cNvPicPr>
            <a:picLocks noChangeAspect="1"/>
          </p:cNvPicPr>
          <p:nvPr/>
        </p:nvPicPr>
        <p:blipFill>
          <a:blip r:embed="rId2"/>
          <a:stretch>
            <a:fillRect/>
          </a:stretch>
        </p:blipFill>
        <p:spPr>
          <a:xfrm>
            <a:off x="6966408" y="1080602"/>
            <a:ext cx="4541347" cy="4696796"/>
          </a:xfrm>
          <a:prstGeom prst="rect">
            <a:avLst/>
          </a:prstGeom>
        </p:spPr>
      </p:pic>
      <p:sp>
        <p:nvSpPr>
          <p:cNvPr id="3" name="ZoneTexte 11">
            <a:extLst>
              <a:ext uri="{FF2B5EF4-FFF2-40B4-BE49-F238E27FC236}">
                <a16:creationId xmlns:a16="http://schemas.microsoft.com/office/drawing/2014/main" id="{5AF7FE24-803E-53A9-57E5-B2E47A3CE822}"/>
              </a:ext>
            </a:extLst>
          </p:cNvPr>
          <p:cNvSpPr txBox="1"/>
          <p:nvPr/>
        </p:nvSpPr>
        <p:spPr>
          <a:xfrm>
            <a:off x="8610600" y="3048000"/>
            <a:ext cx="1457036" cy="757382"/>
          </a:xfrm>
          <a:prstGeom prst="rect">
            <a:avLst/>
          </a:prstGeom>
          <a:solidFill>
            <a:schemeClr val="bg1"/>
          </a:solidFill>
        </p:spPr>
        <p:txBody>
          <a:bodyPr wrap="square" lIns="0" tIns="0" rIns="0" bIns="0">
            <a:noAutofit/>
          </a:bodyPr>
          <a:lstStyle/>
          <a:p>
            <a:pPr marR="0" algn="l" rtl="0"/>
            <a:r>
              <a:rPr lang="fr-CA" sz="2400" b="0" i="0" u="none" strike="noStrike" baseline="0" dirty="0">
                <a:solidFill>
                  <a:srgbClr val="000000"/>
                </a:solidFill>
                <a:latin typeface="Dax Offc Pro" panose="020B0504030101020102" pitchFamily="34" charset="0"/>
              </a:rPr>
              <a:t>Billets structurés</a:t>
            </a:r>
          </a:p>
          <a:p>
            <a:pPr marR="0" algn="l" rtl="0">
              <a:buChar char="·"/>
            </a:pPr>
            <a:endParaRPr lang="fr-CA" sz="300" b="0" i="0" u="none" strike="noStrike" baseline="0" dirty="0">
              <a:solidFill>
                <a:srgbClr val="000000"/>
              </a:solidFill>
              <a:latin typeface="Dax Offc Pro" panose="020B0504030101020102" pitchFamily="34" charset="0"/>
            </a:endParaRPr>
          </a:p>
        </p:txBody>
      </p:sp>
      <p:sp>
        <p:nvSpPr>
          <p:cNvPr id="5" name="ZoneTexte 12">
            <a:extLst>
              <a:ext uri="{FF2B5EF4-FFF2-40B4-BE49-F238E27FC236}">
                <a16:creationId xmlns:a16="http://schemas.microsoft.com/office/drawing/2014/main" id="{7616E9BC-ED59-AA9F-A1D9-0D8F425CA5E0}"/>
              </a:ext>
            </a:extLst>
          </p:cNvPr>
          <p:cNvSpPr txBox="1"/>
          <p:nvPr/>
        </p:nvSpPr>
        <p:spPr>
          <a:xfrm>
            <a:off x="8610599" y="4299526"/>
            <a:ext cx="1383146" cy="292388"/>
          </a:xfrm>
          <a:prstGeom prst="rect">
            <a:avLst/>
          </a:prstGeom>
          <a:solidFill>
            <a:schemeClr val="bg1"/>
          </a:solidFill>
        </p:spPr>
        <p:txBody>
          <a:bodyPr wrap="none" lIns="0" tIns="0" rIns="0" bIns="0">
            <a:noAutofit/>
          </a:bodyPr>
          <a:lstStyle/>
          <a:p>
            <a:pPr marR="0" algn="l" rtl="0"/>
            <a:r>
              <a:rPr lang="fr-CA" sz="2400" b="0" i="0" u="none" strike="noStrike" baseline="0" dirty="0">
                <a:solidFill>
                  <a:srgbClr val="000000"/>
                </a:solidFill>
                <a:latin typeface="Dax Offc Pro" panose="020B0504030101020102" pitchFamily="34" charset="0"/>
              </a:rPr>
              <a:t>Obligations</a:t>
            </a:r>
          </a:p>
          <a:p>
            <a:pPr marR="0" algn="l" rtl="0">
              <a:buChar char="·"/>
            </a:pPr>
            <a:endParaRPr lang="fr-CA" sz="300" b="0" i="0" u="none" strike="noStrike" baseline="0" dirty="0">
              <a:solidFill>
                <a:srgbClr val="000000"/>
              </a:solidFill>
              <a:latin typeface="Dax Offc Pro" panose="020B0504030101020102" pitchFamily="34" charset="0"/>
            </a:endParaRPr>
          </a:p>
        </p:txBody>
      </p:sp>
      <p:sp>
        <p:nvSpPr>
          <p:cNvPr id="6" name="ZoneTexte 13">
            <a:extLst>
              <a:ext uri="{FF2B5EF4-FFF2-40B4-BE49-F238E27FC236}">
                <a16:creationId xmlns:a16="http://schemas.microsoft.com/office/drawing/2014/main" id="{FE56BA47-D3A0-FA7B-8E74-27B9961B2E71}"/>
              </a:ext>
            </a:extLst>
          </p:cNvPr>
          <p:cNvSpPr txBox="1"/>
          <p:nvPr/>
        </p:nvSpPr>
        <p:spPr>
          <a:xfrm>
            <a:off x="8626763" y="3821548"/>
            <a:ext cx="1190847" cy="436416"/>
          </a:xfrm>
          <a:prstGeom prst="rect">
            <a:avLst/>
          </a:prstGeom>
          <a:solidFill>
            <a:schemeClr val="bg1"/>
          </a:solidFill>
        </p:spPr>
        <p:txBody>
          <a:bodyPr wrap="square" lIns="0" tIns="0" rIns="0" bIns="0">
            <a:noAutofit/>
          </a:bodyPr>
          <a:lstStyle/>
          <a:p>
            <a:pPr marR="0" algn="l" rtl="0"/>
            <a:r>
              <a:rPr lang="fr-CA" sz="2400" b="0" i="0" u="none" strike="noStrike" baseline="0" dirty="0">
                <a:solidFill>
                  <a:srgbClr val="000000"/>
                </a:solidFill>
                <a:latin typeface="Dax Offc Pro" panose="020B0504030101020102" pitchFamily="34" charset="0"/>
              </a:rPr>
              <a:t>Actions</a:t>
            </a:r>
          </a:p>
          <a:p>
            <a:pPr marR="0" algn="l" rtl="0">
              <a:buChar char="·"/>
            </a:pPr>
            <a:endParaRPr lang="fr-CA" sz="300" b="0" i="0" u="none" strike="noStrike" baseline="0" dirty="0">
              <a:solidFill>
                <a:srgbClr val="000000"/>
              </a:solidFill>
              <a:latin typeface="Dax Offc Pro" panose="020B0504030101020102" pitchFamily="34" charset="0"/>
            </a:endParaRPr>
          </a:p>
        </p:txBody>
      </p:sp>
    </p:spTree>
    <p:extLst>
      <p:ext uri="{BB962C8B-B14F-4D97-AF65-F5344CB8AC3E}">
        <p14:creationId xmlns:p14="http://schemas.microsoft.com/office/powerpoint/2010/main" val="343800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BEB1-22CD-405C-B906-6207159B8D94}"/>
              </a:ext>
            </a:extLst>
          </p:cNvPr>
          <p:cNvSpPr>
            <a:spLocks noGrp="1"/>
          </p:cNvSpPr>
          <p:nvPr>
            <p:ph type="title"/>
          </p:nvPr>
        </p:nvSpPr>
        <p:spPr/>
        <p:txBody>
          <a:bodyPr/>
          <a:lstStyle/>
          <a:p>
            <a:r>
              <a:rPr lang="fr-CA" dirty="0"/>
              <a:t>Que sont les billets remboursables par anticipation?</a:t>
            </a:r>
          </a:p>
        </p:txBody>
      </p:sp>
      <p:sp>
        <p:nvSpPr>
          <p:cNvPr id="3" name="Content Placeholder 2">
            <a:extLst>
              <a:ext uri="{FF2B5EF4-FFF2-40B4-BE49-F238E27FC236}">
                <a16:creationId xmlns:a16="http://schemas.microsoft.com/office/drawing/2014/main" id="{9ADA08EA-A438-4CC8-8CFA-0E4DB2DCA6B0}"/>
              </a:ext>
            </a:extLst>
          </p:cNvPr>
          <p:cNvSpPr>
            <a:spLocks noGrp="1"/>
          </p:cNvSpPr>
          <p:nvPr>
            <p:ph idx="1"/>
          </p:nvPr>
        </p:nvSpPr>
        <p:spPr>
          <a:xfrm>
            <a:off x="609600" y="1143005"/>
            <a:ext cx="11190514" cy="914401"/>
          </a:xfrm>
        </p:spPr>
        <p:txBody>
          <a:bodyPr/>
          <a:lstStyle/>
          <a:p>
            <a:pPr marL="0" indent="0">
              <a:buNone/>
            </a:pPr>
            <a:r>
              <a:rPr lang="fr-CA" sz="1800" dirty="0"/>
              <a:t>Les billets remboursables par anticipation sont des stratégies de rendement amélioré qui offrent aux investisseurs la possibilité de recevoir un coupon supérieur à celui du marché et une protection conditionnelle en cas de baisse. À l’heure actuelle, les billets remboursables par anticipation sont la catégorie de billets structurés la plus fréquemment émise au Canada. Voici quelques-uns des principaux avantages :</a:t>
            </a:r>
          </a:p>
        </p:txBody>
      </p:sp>
      <p:sp>
        <p:nvSpPr>
          <p:cNvPr id="4" name="Slide Number Placeholder 3">
            <a:extLst>
              <a:ext uri="{FF2B5EF4-FFF2-40B4-BE49-F238E27FC236}">
                <a16:creationId xmlns:a16="http://schemas.microsoft.com/office/drawing/2014/main" id="{50C19B5D-A6EC-4772-A18B-0BCF9E586B19}"/>
              </a:ext>
            </a:extLst>
          </p:cNvPr>
          <p:cNvSpPr>
            <a:spLocks noGrp="1"/>
          </p:cNvSpPr>
          <p:nvPr>
            <p:ph type="sldNum" sz="quarter" idx="12"/>
          </p:nvPr>
        </p:nvSpPr>
        <p:spPr/>
        <p:txBody>
          <a:bodyPr/>
          <a:lstStyle/>
          <a:p>
            <a:fld id="{86AB923B-19CD-554A-A7CB-5C782A182CEF}" type="slidenum">
              <a:rPr lang="en-US" smtClean="0">
                <a:solidFill>
                  <a:prstClr val="black"/>
                </a:solidFill>
              </a:rPr>
              <a:pPr/>
              <a:t>5</a:t>
            </a:fld>
            <a:endParaRPr lang="fr-CA">
              <a:solidFill>
                <a:prstClr val="black"/>
              </a:solidFill>
            </a:endParaRPr>
          </a:p>
        </p:txBody>
      </p:sp>
      <p:sp>
        <p:nvSpPr>
          <p:cNvPr id="6" name="TextBox 5">
            <a:extLst>
              <a:ext uri="{FF2B5EF4-FFF2-40B4-BE49-F238E27FC236}">
                <a16:creationId xmlns:a16="http://schemas.microsoft.com/office/drawing/2014/main" id="{BD44A9E7-5270-46A0-90FC-5FDA769DDABF}"/>
              </a:ext>
            </a:extLst>
          </p:cNvPr>
          <p:cNvSpPr txBox="1"/>
          <p:nvPr/>
        </p:nvSpPr>
        <p:spPr>
          <a:xfrm>
            <a:off x="524758" y="4248402"/>
            <a:ext cx="3560190" cy="1492716"/>
          </a:xfrm>
          <a:prstGeom prst="rect">
            <a:avLst/>
          </a:prstGeom>
          <a:noFill/>
        </p:spPr>
        <p:txBody>
          <a:bodyPr wrap="square">
            <a:spAutoFit/>
          </a:bodyPr>
          <a:lstStyle/>
          <a:p>
            <a:pPr>
              <a:spcBef>
                <a:spcPts val="600"/>
              </a:spcBef>
            </a:pPr>
            <a:r>
              <a:rPr lang="fr-CA" sz="1600" b="1" dirty="0">
                <a:solidFill>
                  <a:schemeClr val="accent1"/>
                </a:solidFill>
                <a:latin typeface="Arial" panose="020B0604020202020204" pitchFamily="34" charset="0"/>
              </a:rPr>
              <a:t>Caractéristique de rachat</a:t>
            </a:r>
          </a:p>
          <a:p>
            <a:pPr>
              <a:spcBef>
                <a:spcPts val="600"/>
              </a:spcBef>
            </a:pPr>
            <a:r>
              <a:rPr lang="fr-CA" sz="1400" dirty="0">
                <a:latin typeface="Arial" panose="020B0604020202020204" pitchFamily="34" charset="0"/>
              </a:rPr>
              <a:t>Les billets seront rachetés (remboursés) à une date de rachat prédéterminée si le niveau de l’actif de référence sous-jacent atteint ou dépasse le niveau d’option de rachat automatique. </a:t>
            </a:r>
          </a:p>
        </p:txBody>
      </p:sp>
      <p:sp>
        <p:nvSpPr>
          <p:cNvPr id="9" name="TextBox 8">
            <a:extLst>
              <a:ext uri="{FF2B5EF4-FFF2-40B4-BE49-F238E27FC236}">
                <a16:creationId xmlns:a16="http://schemas.microsoft.com/office/drawing/2014/main" id="{16443158-40BE-4872-9FDF-93972F1CA452}"/>
              </a:ext>
            </a:extLst>
          </p:cNvPr>
          <p:cNvSpPr txBox="1"/>
          <p:nvPr/>
        </p:nvSpPr>
        <p:spPr>
          <a:xfrm>
            <a:off x="4463591" y="4248402"/>
            <a:ext cx="3211532" cy="1523494"/>
          </a:xfrm>
          <a:prstGeom prst="rect">
            <a:avLst/>
          </a:prstGeom>
          <a:noFill/>
        </p:spPr>
        <p:txBody>
          <a:bodyPr wrap="square">
            <a:spAutoFit/>
          </a:bodyPr>
          <a:lstStyle/>
          <a:p>
            <a:pPr>
              <a:spcBef>
                <a:spcPts val="600"/>
              </a:spcBef>
            </a:pPr>
            <a:r>
              <a:rPr lang="fr-CA" sz="1600" b="1" dirty="0">
                <a:solidFill>
                  <a:schemeClr val="accent1"/>
                </a:solidFill>
                <a:latin typeface="Arial" panose="020B0604020202020204" pitchFamily="34" charset="0"/>
              </a:rPr>
              <a:t>Coupon conditionnel</a:t>
            </a:r>
            <a:r>
              <a:rPr lang="fr-CA" sz="1800" dirty="0">
                <a:latin typeface="Arial" panose="020B0604020202020204" pitchFamily="34" charset="0"/>
              </a:rPr>
              <a:t> </a:t>
            </a:r>
          </a:p>
          <a:p>
            <a:pPr>
              <a:spcBef>
                <a:spcPts val="600"/>
              </a:spcBef>
            </a:pPr>
            <a:r>
              <a:rPr lang="fr-CA" sz="1400" dirty="0">
                <a:latin typeface="Arial" panose="020B0604020202020204" pitchFamily="34" charset="0"/>
              </a:rPr>
              <a:t>Un coupon est versé si, à une date d’observation du coupon prédéterminée, le niveau de l’actif de référence sous-jacent atteint ou dépasse la valeur seuil du coupon.</a:t>
            </a:r>
          </a:p>
        </p:txBody>
      </p:sp>
      <p:sp>
        <p:nvSpPr>
          <p:cNvPr id="11" name="TextBox 10">
            <a:extLst>
              <a:ext uri="{FF2B5EF4-FFF2-40B4-BE49-F238E27FC236}">
                <a16:creationId xmlns:a16="http://schemas.microsoft.com/office/drawing/2014/main" id="{14303FB1-03AB-4A3A-86B2-2273985B0C6D}"/>
              </a:ext>
            </a:extLst>
          </p:cNvPr>
          <p:cNvSpPr txBox="1"/>
          <p:nvPr/>
        </p:nvSpPr>
        <p:spPr>
          <a:xfrm>
            <a:off x="7968793" y="4248402"/>
            <a:ext cx="3663880" cy="1954381"/>
          </a:xfrm>
          <a:prstGeom prst="rect">
            <a:avLst/>
          </a:prstGeom>
          <a:noFill/>
        </p:spPr>
        <p:txBody>
          <a:bodyPr wrap="square">
            <a:spAutoFit/>
          </a:bodyPr>
          <a:lstStyle/>
          <a:p>
            <a:pPr>
              <a:spcBef>
                <a:spcPts val="600"/>
              </a:spcBef>
            </a:pPr>
            <a:r>
              <a:rPr lang="fr-CA" sz="1600" b="1" dirty="0">
                <a:solidFill>
                  <a:schemeClr val="accent1"/>
                </a:solidFill>
                <a:latin typeface="Arial" panose="020B0604020202020204" pitchFamily="34" charset="0"/>
              </a:rPr>
              <a:t>Protection conditionnelle du capital</a:t>
            </a:r>
            <a:r>
              <a:rPr lang="fr-CA" sz="1800" dirty="0">
                <a:latin typeface="Arial" panose="020B0604020202020204" pitchFamily="34" charset="0"/>
              </a:rPr>
              <a:t> </a:t>
            </a:r>
          </a:p>
          <a:p>
            <a:pPr>
              <a:spcBef>
                <a:spcPts val="600"/>
              </a:spcBef>
            </a:pPr>
            <a:r>
              <a:rPr lang="fr-CA" sz="1400" dirty="0">
                <a:latin typeface="Arial" panose="020B0604020202020204" pitchFamily="34" charset="0"/>
              </a:rPr>
              <a:t>Les billets remboursables par anticipation offrent une protection conditionnelle du capital. Si le billet n’est pas remboursé avant l’échéance, le capital initial est protégé si le niveau de l’actif de référence sous-jacent est égal ou supérieur au niveau de protection à l’échéance.</a:t>
            </a:r>
          </a:p>
        </p:txBody>
      </p:sp>
      <p:cxnSp>
        <p:nvCxnSpPr>
          <p:cNvPr id="13" name="Straight Connector 12">
            <a:extLst>
              <a:ext uri="{FF2B5EF4-FFF2-40B4-BE49-F238E27FC236}">
                <a16:creationId xmlns:a16="http://schemas.microsoft.com/office/drawing/2014/main" id="{38E1FEB4-8F1D-451F-952F-F84571AE3B50}"/>
              </a:ext>
            </a:extLst>
          </p:cNvPr>
          <p:cNvCxnSpPr>
            <a:cxnSpLocks/>
          </p:cNvCxnSpPr>
          <p:nvPr/>
        </p:nvCxnSpPr>
        <p:spPr>
          <a:xfrm>
            <a:off x="4223208" y="4205171"/>
            <a:ext cx="0" cy="1836000"/>
          </a:xfrm>
          <a:prstGeom prst="line">
            <a:avLst/>
          </a:prstGeom>
          <a:ln w="19050">
            <a:solidFill>
              <a:schemeClr val="accent4"/>
            </a:solidFill>
            <a:prstDash val="sysDot"/>
          </a:ln>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F77EB214-21F9-4E6C-95ED-3BE575EA86CD}"/>
              </a:ext>
            </a:extLst>
          </p:cNvPr>
          <p:cNvCxnSpPr>
            <a:cxnSpLocks/>
          </p:cNvCxnSpPr>
          <p:nvPr/>
        </p:nvCxnSpPr>
        <p:spPr>
          <a:xfrm>
            <a:off x="7800044" y="4205172"/>
            <a:ext cx="0" cy="1836000"/>
          </a:xfrm>
          <a:prstGeom prst="line">
            <a:avLst/>
          </a:prstGeom>
          <a:ln w="19050">
            <a:solidFill>
              <a:schemeClr val="accent4"/>
            </a:solidFill>
            <a:prstDash val="sysDot"/>
          </a:ln>
        </p:spPr>
        <p:style>
          <a:lnRef idx="1">
            <a:schemeClr val="accent4"/>
          </a:lnRef>
          <a:fillRef idx="0">
            <a:schemeClr val="accent4"/>
          </a:fillRef>
          <a:effectRef idx="0">
            <a:schemeClr val="accent4"/>
          </a:effectRef>
          <a:fontRef idx="minor">
            <a:schemeClr val="tx1"/>
          </a:fontRef>
        </p:style>
      </p:cxnSp>
      <p:sp>
        <p:nvSpPr>
          <p:cNvPr id="7" name="TextBox 6">
            <a:extLst>
              <a:ext uri="{FF2B5EF4-FFF2-40B4-BE49-F238E27FC236}">
                <a16:creationId xmlns:a16="http://schemas.microsoft.com/office/drawing/2014/main" id="{531628F1-6F4F-2AAD-A380-AAC052143CAE}"/>
              </a:ext>
            </a:extLst>
          </p:cNvPr>
          <p:cNvSpPr txBox="1"/>
          <p:nvPr/>
        </p:nvSpPr>
        <p:spPr>
          <a:xfrm>
            <a:off x="524757" y="3501570"/>
            <a:ext cx="11362443" cy="923330"/>
          </a:xfrm>
          <a:prstGeom prst="rect">
            <a:avLst/>
          </a:prstGeom>
          <a:noFill/>
        </p:spPr>
        <p:txBody>
          <a:bodyPr wrap="square">
            <a:spAutoFit/>
          </a:bodyPr>
          <a:lstStyle/>
          <a:p>
            <a:pPr marL="0" indent="0">
              <a:buNone/>
            </a:pPr>
            <a:r>
              <a:rPr lang="fr-CA" sz="1800" dirty="0">
                <a:latin typeface="Arial" panose="020B0604020202020204" pitchFamily="34" charset="0"/>
              </a:rPr>
              <a:t>Les billets remboursables par anticipation sont des placements à moyen terme liés au marché qui comportent une </a:t>
            </a:r>
            <a:r>
              <a:rPr lang="fr-CA" sz="1800" b="1" dirty="0">
                <a:latin typeface="Arial" panose="020B0604020202020204" pitchFamily="34" charset="0"/>
              </a:rPr>
              <a:t>option de rachat</a:t>
            </a:r>
            <a:r>
              <a:rPr lang="fr-CA" sz="1800" dirty="0">
                <a:latin typeface="Arial" panose="020B0604020202020204" pitchFamily="34" charset="0"/>
              </a:rPr>
              <a:t>, des </a:t>
            </a:r>
            <a:r>
              <a:rPr lang="fr-CA" sz="1800" b="1" dirty="0">
                <a:latin typeface="Arial" panose="020B0604020202020204" pitchFamily="34" charset="0"/>
              </a:rPr>
              <a:t>paiements de coupons conditionnels</a:t>
            </a:r>
            <a:r>
              <a:rPr lang="fr-CA" sz="1800" dirty="0">
                <a:latin typeface="Arial" panose="020B0604020202020204" pitchFamily="34" charset="0"/>
              </a:rPr>
              <a:t> et une </a:t>
            </a:r>
            <a:r>
              <a:rPr lang="fr-CA" sz="1800" b="1" dirty="0">
                <a:latin typeface="Arial" panose="020B0604020202020204" pitchFamily="34" charset="0"/>
              </a:rPr>
              <a:t>protection du capital conditionnelle.</a:t>
            </a:r>
            <a:endParaRPr lang="fr-CA" sz="1800" dirty="0">
              <a:highlight>
                <a:srgbClr val="FFFF00"/>
              </a:highlight>
              <a:latin typeface="Arial" panose="020B0604020202020204" pitchFamily="34" charset="0"/>
            </a:endParaRPr>
          </a:p>
        </p:txBody>
      </p:sp>
      <p:sp>
        <p:nvSpPr>
          <p:cNvPr id="12" name="Rectangle: Rounded Corners 11">
            <a:extLst>
              <a:ext uri="{FF2B5EF4-FFF2-40B4-BE49-F238E27FC236}">
                <a16:creationId xmlns:a16="http://schemas.microsoft.com/office/drawing/2014/main" id="{B108213B-8951-E26C-BD0C-CCE9D7D04595}"/>
              </a:ext>
            </a:extLst>
          </p:cNvPr>
          <p:cNvSpPr/>
          <p:nvPr/>
        </p:nvSpPr>
        <p:spPr>
          <a:xfrm>
            <a:off x="609600" y="2419159"/>
            <a:ext cx="3475348" cy="91440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A" sz="1800" dirty="0">
                <a:latin typeface="Arial" panose="020B0604020202020204" pitchFamily="34" charset="0"/>
              </a:rPr>
              <a:t>Production de revenu</a:t>
            </a:r>
          </a:p>
        </p:txBody>
      </p:sp>
      <p:sp>
        <p:nvSpPr>
          <p:cNvPr id="19" name="Rectangle: Rounded Corners 18">
            <a:extLst>
              <a:ext uri="{FF2B5EF4-FFF2-40B4-BE49-F238E27FC236}">
                <a16:creationId xmlns:a16="http://schemas.microsoft.com/office/drawing/2014/main" id="{378AF664-D72F-4DE2-53F4-A0DCFC4716EF}"/>
              </a:ext>
            </a:extLst>
          </p:cNvPr>
          <p:cNvSpPr/>
          <p:nvPr/>
        </p:nvSpPr>
        <p:spPr>
          <a:xfrm>
            <a:off x="4358326" y="2419159"/>
            <a:ext cx="3475348" cy="91440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08000" tIns="0" rIns="108000" bIns="0" rtlCol="0" anchor="ctr"/>
          <a:lstStyle/>
          <a:p>
            <a:pPr marL="0" lvl="1" algn="ctr"/>
            <a:r>
              <a:rPr lang="fr-CA" sz="1800" dirty="0">
                <a:latin typeface="Arial" panose="020B0604020202020204" pitchFamily="34" charset="0"/>
              </a:rPr>
              <a:t>Protection conditionnelle contre les pertes</a:t>
            </a:r>
          </a:p>
        </p:txBody>
      </p:sp>
      <p:sp>
        <p:nvSpPr>
          <p:cNvPr id="20" name="Rectangle: Rounded Corners 19">
            <a:extLst>
              <a:ext uri="{FF2B5EF4-FFF2-40B4-BE49-F238E27FC236}">
                <a16:creationId xmlns:a16="http://schemas.microsoft.com/office/drawing/2014/main" id="{170CFEFC-E4C7-F580-14D3-0917FA458F38}"/>
              </a:ext>
            </a:extLst>
          </p:cNvPr>
          <p:cNvSpPr/>
          <p:nvPr/>
        </p:nvSpPr>
        <p:spPr>
          <a:xfrm>
            <a:off x="8107046" y="2419159"/>
            <a:ext cx="3475348" cy="91440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08000" tIns="0" rIns="108000" bIns="0" rtlCol="0" anchor="ctr"/>
          <a:lstStyle/>
          <a:p>
            <a:pPr marL="0" lvl="1" algn="ctr"/>
            <a:r>
              <a:rPr lang="fr-CA" sz="1800" dirty="0">
                <a:latin typeface="Arial" panose="020B0604020202020204" pitchFamily="34" charset="0"/>
              </a:rPr>
              <a:t>Profil de rendement différencié</a:t>
            </a:r>
            <a:r>
              <a:rPr lang="fr-CA" dirty="0">
                <a:latin typeface="Arial" panose="020B0604020202020204" pitchFamily="34" charset="0"/>
              </a:rPr>
              <a:t> </a:t>
            </a:r>
            <a:r>
              <a:rPr lang="fr-CA" sz="1800" dirty="0">
                <a:latin typeface="Arial" panose="020B0604020202020204" pitchFamily="34" charset="0"/>
              </a:rPr>
              <a:t>par rapport aux actions et aux obligations</a:t>
            </a:r>
            <a:endParaRPr lang="fr-CA" sz="2400" dirty="0">
              <a:latin typeface="Arial" panose="020B0604020202020204" pitchFamily="34" charset="0"/>
            </a:endParaRPr>
          </a:p>
        </p:txBody>
      </p:sp>
    </p:spTree>
    <p:extLst>
      <p:ext uri="{BB962C8B-B14F-4D97-AF65-F5344CB8AC3E}">
        <p14:creationId xmlns:p14="http://schemas.microsoft.com/office/powerpoint/2010/main" val="3765365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F48BDFC2-9DF8-0041-8567-C091CA2254E5}"/>
              </a:ext>
            </a:extLst>
          </p:cNvPr>
          <p:cNvGrpSpPr/>
          <p:nvPr/>
        </p:nvGrpSpPr>
        <p:grpSpPr>
          <a:xfrm>
            <a:off x="608413" y="1587774"/>
            <a:ext cx="10973987" cy="3393326"/>
            <a:chOff x="608413" y="1587774"/>
            <a:chExt cx="10973987" cy="3393326"/>
          </a:xfrm>
        </p:grpSpPr>
        <p:pic>
          <p:nvPicPr>
            <p:cNvPr id="92" name="Picture 91" descr="Chart, line chart&#10;&#10;Description automatically generated">
              <a:extLst>
                <a:ext uri="{FF2B5EF4-FFF2-40B4-BE49-F238E27FC236}">
                  <a16:creationId xmlns:a16="http://schemas.microsoft.com/office/drawing/2014/main" id="{48BDA0A8-BFB9-4E5D-3A12-4E17536CCFF3}"/>
                </a:ext>
              </a:extLst>
            </p:cNvPr>
            <p:cNvPicPr>
              <a:picLocks noChangeAspect="1"/>
            </p:cNvPicPr>
            <p:nvPr/>
          </p:nvPicPr>
          <p:blipFill>
            <a:blip r:embed="rId2"/>
            <a:stretch>
              <a:fillRect/>
            </a:stretch>
          </p:blipFill>
          <p:spPr>
            <a:xfrm>
              <a:off x="6268133" y="1587774"/>
              <a:ext cx="5314267" cy="2248016"/>
            </a:xfrm>
            <a:prstGeom prst="rect">
              <a:avLst/>
            </a:prstGeom>
          </p:spPr>
        </p:pic>
        <p:pic>
          <p:nvPicPr>
            <p:cNvPr id="93" name="Picture 92" descr="Chart, line chart&#10;&#10;Description automatically generated">
              <a:extLst>
                <a:ext uri="{FF2B5EF4-FFF2-40B4-BE49-F238E27FC236}">
                  <a16:creationId xmlns:a16="http://schemas.microsoft.com/office/drawing/2014/main" id="{BC57ABA6-3D63-F2E2-355F-CCF766C3EE4E}"/>
                </a:ext>
              </a:extLst>
            </p:cNvPr>
            <p:cNvPicPr>
              <a:picLocks noChangeAspect="1"/>
            </p:cNvPicPr>
            <p:nvPr/>
          </p:nvPicPr>
          <p:blipFill>
            <a:blip r:embed="rId3"/>
            <a:stretch>
              <a:fillRect/>
            </a:stretch>
          </p:blipFill>
          <p:spPr>
            <a:xfrm>
              <a:off x="608413" y="1587774"/>
              <a:ext cx="5338021" cy="2248016"/>
            </a:xfrm>
            <a:prstGeom prst="rect">
              <a:avLst/>
            </a:prstGeom>
          </p:spPr>
        </p:pic>
        <p:pic>
          <p:nvPicPr>
            <p:cNvPr id="94" name="Picture 93">
              <a:extLst>
                <a:ext uri="{FF2B5EF4-FFF2-40B4-BE49-F238E27FC236}">
                  <a16:creationId xmlns:a16="http://schemas.microsoft.com/office/drawing/2014/main" id="{5632012D-A7D0-2A2F-CCCF-65872A6DCEF3}"/>
                </a:ext>
              </a:extLst>
            </p:cNvPr>
            <p:cNvPicPr>
              <a:picLocks noChangeAspect="1"/>
            </p:cNvPicPr>
            <p:nvPr/>
          </p:nvPicPr>
          <p:blipFill>
            <a:blip r:embed="rId4"/>
            <a:stretch>
              <a:fillRect/>
            </a:stretch>
          </p:blipFill>
          <p:spPr>
            <a:xfrm>
              <a:off x="609600" y="3671599"/>
              <a:ext cx="5336834" cy="1309501"/>
            </a:xfrm>
            <a:prstGeom prst="rect">
              <a:avLst/>
            </a:prstGeom>
          </p:spPr>
        </p:pic>
        <p:pic>
          <p:nvPicPr>
            <p:cNvPr id="95" name="Picture 94">
              <a:extLst>
                <a:ext uri="{FF2B5EF4-FFF2-40B4-BE49-F238E27FC236}">
                  <a16:creationId xmlns:a16="http://schemas.microsoft.com/office/drawing/2014/main" id="{803C8F6B-2EE3-6848-51C2-0DDF7583AD4D}"/>
                </a:ext>
              </a:extLst>
            </p:cNvPr>
            <p:cNvPicPr>
              <a:picLocks noChangeAspect="1"/>
            </p:cNvPicPr>
            <p:nvPr/>
          </p:nvPicPr>
          <p:blipFill>
            <a:blip r:embed="rId5"/>
            <a:stretch>
              <a:fillRect/>
            </a:stretch>
          </p:blipFill>
          <p:spPr>
            <a:xfrm>
              <a:off x="6268133" y="3671599"/>
              <a:ext cx="5314267" cy="1307056"/>
            </a:xfrm>
            <a:prstGeom prst="rect">
              <a:avLst/>
            </a:prstGeom>
          </p:spPr>
        </p:pic>
        <p:cxnSp>
          <p:nvCxnSpPr>
            <p:cNvPr id="96" name="Straight Arrow Connector 95">
              <a:extLst>
                <a:ext uri="{FF2B5EF4-FFF2-40B4-BE49-F238E27FC236}">
                  <a16:creationId xmlns:a16="http://schemas.microsoft.com/office/drawing/2014/main" id="{EFD1CFF6-58BC-1ABD-05DF-296639B91109}"/>
                </a:ext>
              </a:extLst>
            </p:cNvPr>
            <p:cNvCxnSpPr>
              <a:cxnSpLocks/>
            </p:cNvCxnSpPr>
            <p:nvPr/>
          </p:nvCxnSpPr>
          <p:spPr>
            <a:xfrm flipH="1">
              <a:off x="3433929" y="3927881"/>
              <a:ext cx="421634" cy="1980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E688D9EA-EDE5-EEA1-1281-9C0EB44804C3}"/>
                </a:ext>
              </a:extLst>
            </p:cNvPr>
            <p:cNvCxnSpPr>
              <a:cxnSpLocks/>
            </p:cNvCxnSpPr>
            <p:nvPr/>
          </p:nvCxnSpPr>
          <p:spPr>
            <a:xfrm>
              <a:off x="9400854" y="3514874"/>
              <a:ext cx="428848" cy="417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8" name="Rectangle 97">
              <a:extLst>
                <a:ext uri="{FF2B5EF4-FFF2-40B4-BE49-F238E27FC236}">
                  <a16:creationId xmlns:a16="http://schemas.microsoft.com/office/drawing/2014/main" id="{E4C09B76-7874-D3B8-D414-4606508B34F2}"/>
                </a:ext>
              </a:extLst>
            </p:cNvPr>
            <p:cNvSpPr/>
            <p:nvPr/>
          </p:nvSpPr>
          <p:spPr>
            <a:xfrm>
              <a:off x="1998251"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99" name="Rectangle 98">
              <a:extLst>
                <a:ext uri="{FF2B5EF4-FFF2-40B4-BE49-F238E27FC236}">
                  <a16:creationId xmlns:a16="http://schemas.microsoft.com/office/drawing/2014/main" id="{E115886B-D679-1411-6B5E-F8210726240B}"/>
                </a:ext>
              </a:extLst>
            </p:cNvPr>
            <p:cNvSpPr/>
            <p:nvPr/>
          </p:nvSpPr>
          <p:spPr>
            <a:xfrm>
              <a:off x="2064845"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00" name="Rectangle 99">
              <a:extLst>
                <a:ext uri="{FF2B5EF4-FFF2-40B4-BE49-F238E27FC236}">
                  <a16:creationId xmlns:a16="http://schemas.microsoft.com/office/drawing/2014/main" id="{402DE978-2E8F-9E45-D488-A4C7F59E3910}"/>
                </a:ext>
              </a:extLst>
            </p:cNvPr>
            <p:cNvSpPr/>
            <p:nvPr/>
          </p:nvSpPr>
          <p:spPr>
            <a:xfrm>
              <a:off x="2131439"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01" name="Rectangle 100">
              <a:extLst>
                <a:ext uri="{FF2B5EF4-FFF2-40B4-BE49-F238E27FC236}">
                  <a16:creationId xmlns:a16="http://schemas.microsoft.com/office/drawing/2014/main" id="{8283E783-587E-50F8-DB2D-6430502D0251}"/>
                </a:ext>
              </a:extLst>
            </p:cNvPr>
            <p:cNvSpPr/>
            <p:nvPr/>
          </p:nvSpPr>
          <p:spPr>
            <a:xfrm>
              <a:off x="2198033"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02" name="Rectangle 101">
              <a:extLst>
                <a:ext uri="{FF2B5EF4-FFF2-40B4-BE49-F238E27FC236}">
                  <a16:creationId xmlns:a16="http://schemas.microsoft.com/office/drawing/2014/main" id="{27C3CC1F-A6FC-140D-2683-D404097A9F78}"/>
                </a:ext>
              </a:extLst>
            </p:cNvPr>
            <p:cNvSpPr/>
            <p:nvPr/>
          </p:nvSpPr>
          <p:spPr>
            <a:xfrm>
              <a:off x="2264627"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03" name="Rectangle 102">
              <a:extLst>
                <a:ext uri="{FF2B5EF4-FFF2-40B4-BE49-F238E27FC236}">
                  <a16:creationId xmlns:a16="http://schemas.microsoft.com/office/drawing/2014/main" id="{4FBC334C-8828-AB38-4B89-DC0D2462AEA0}"/>
                </a:ext>
              </a:extLst>
            </p:cNvPr>
            <p:cNvSpPr/>
            <p:nvPr/>
          </p:nvSpPr>
          <p:spPr>
            <a:xfrm>
              <a:off x="2331221"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04" name="Rectangle 103">
              <a:extLst>
                <a:ext uri="{FF2B5EF4-FFF2-40B4-BE49-F238E27FC236}">
                  <a16:creationId xmlns:a16="http://schemas.microsoft.com/office/drawing/2014/main" id="{2AA49B45-6DDC-1ED7-4751-4B3512E9E128}"/>
                </a:ext>
              </a:extLst>
            </p:cNvPr>
            <p:cNvSpPr/>
            <p:nvPr/>
          </p:nvSpPr>
          <p:spPr>
            <a:xfrm>
              <a:off x="2397815"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05" name="Rectangle 104">
              <a:extLst>
                <a:ext uri="{FF2B5EF4-FFF2-40B4-BE49-F238E27FC236}">
                  <a16:creationId xmlns:a16="http://schemas.microsoft.com/office/drawing/2014/main" id="{27729B48-0423-F4B0-C6E1-D408A2F262F6}"/>
                </a:ext>
              </a:extLst>
            </p:cNvPr>
            <p:cNvSpPr/>
            <p:nvPr/>
          </p:nvSpPr>
          <p:spPr>
            <a:xfrm>
              <a:off x="2464409"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06" name="Rectangle 105">
              <a:extLst>
                <a:ext uri="{FF2B5EF4-FFF2-40B4-BE49-F238E27FC236}">
                  <a16:creationId xmlns:a16="http://schemas.microsoft.com/office/drawing/2014/main" id="{AB54FE7F-AAFF-34C4-AF53-1E490314D19A}"/>
                </a:ext>
              </a:extLst>
            </p:cNvPr>
            <p:cNvSpPr/>
            <p:nvPr/>
          </p:nvSpPr>
          <p:spPr>
            <a:xfrm>
              <a:off x="2533384"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07" name="Rectangle 106">
              <a:extLst>
                <a:ext uri="{FF2B5EF4-FFF2-40B4-BE49-F238E27FC236}">
                  <a16:creationId xmlns:a16="http://schemas.microsoft.com/office/drawing/2014/main" id="{D69B0974-22A6-B965-9954-03A0F48B68E2}"/>
                </a:ext>
              </a:extLst>
            </p:cNvPr>
            <p:cNvSpPr/>
            <p:nvPr/>
          </p:nvSpPr>
          <p:spPr>
            <a:xfrm>
              <a:off x="2602359"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08" name="Rectangle 107">
              <a:extLst>
                <a:ext uri="{FF2B5EF4-FFF2-40B4-BE49-F238E27FC236}">
                  <a16:creationId xmlns:a16="http://schemas.microsoft.com/office/drawing/2014/main" id="{28809BF9-47E5-2859-7DED-2E5B613A97BC}"/>
                </a:ext>
              </a:extLst>
            </p:cNvPr>
            <p:cNvSpPr/>
            <p:nvPr/>
          </p:nvSpPr>
          <p:spPr>
            <a:xfrm>
              <a:off x="2669133"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09" name="Rectangle 108">
              <a:extLst>
                <a:ext uri="{FF2B5EF4-FFF2-40B4-BE49-F238E27FC236}">
                  <a16:creationId xmlns:a16="http://schemas.microsoft.com/office/drawing/2014/main" id="{23EE294B-D9ED-9F65-1EFB-250C2CC6A690}"/>
                </a:ext>
              </a:extLst>
            </p:cNvPr>
            <p:cNvSpPr/>
            <p:nvPr/>
          </p:nvSpPr>
          <p:spPr>
            <a:xfrm>
              <a:off x="2740131"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10" name="Rectangle 109">
              <a:extLst>
                <a:ext uri="{FF2B5EF4-FFF2-40B4-BE49-F238E27FC236}">
                  <a16:creationId xmlns:a16="http://schemas.microsoft.com/office/drawing/2014/main" id="{E155A7B6-5EE7-3D97-C699-BA03EFCBB3C5}"/>
                </a:ext>
              </a:extLst>
            </p:cNvPr>
            <p:cNvSpPr/>
            <p:nvPr/>
          </p:nvSpPr>
          <p:spPr>
            <a:xfrm>
              <a:off x="2810119"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11" name="Rectangle 110">
              <a:extLst>
                <a:ext uri="{FF2B5EF4-FFF2-40B4-BE49-F238E27FC236}">
                  <a16:creationId xmlns:a16="http://schemas.microsoft.com/office/drawing/2014/main" id="{F8CDF378-18AC-EAD5-10C2-616A00AA68A2}"/>
                </a:ext>
              </a:extLst>
            </p:cNvPr>
            <p:cNvSpPr/>
            <p:nvPr/>
          </p:nvSpPr>
          <p:spPr>
            <a:xfrm>
              <a:off x="2878590"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12" name="Rectangle 111">
              <a:extLst>
                <a:ext uri="{FF2B5EF4-FFF2-40B4-BE49-F238E27FC236}">
                  <a16:creationId xmlns:a16="http://schemas.microsoft.com/office/drawing/2014/main" id="{4041BA59-22CE-F7D6-1071-E547D32478D4}"/>
                </a:ext>
              </a:extLst>
            </p:cNvPr>
            <p:cNvSpPr/>
            <p:nvPr/>
          </p:nvSpPr>
          <p:spPr>
            <a:xfrm>
              <a:off x="2945544"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13" name="Rectangle 112">
              <a:extLst>
                <a:ext uri="{FF2B5EF4-FFF2-40B4-BE49-F238E27FC236}">
                  <a16:creationId xmlns:a16="http://schemas.microsoft.com/office/drawing/2014/main" id="{C74093E0-FC37-6867-9244-5D0F643CC657}"/>
                </a:ext>
              </a:extLst>
            </p:cNvPr>
            <p:cNvSpPr/>
            <p:nvPr/>
          </p:nvSpPr>
          <p:spPr>
            <a:xfrm>
              <a:off x="3016312"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14" name="Rectangle 113">
              <a:extLst>
                <a:ext uri="{FF2B5EF4-FFF2-40B4-BE49-F238E27FC236}">
                  <a16:creationId xmlns:a16="http://schemas.microsoft.com/office/drawing/2014/main" id="{D6F2F05C-5305-9D61-75A4-AD110FEA4CC7}"/>
                </a:ext>
              </a:extLst>
            </p:cNvPr>
            <p:cNvSpPr/>
            <p:nvPr/>
          </p:nvSpPr>
          <p:spPr>
            <a:xfrm>
              <a:off x="3087030"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15" name="Rectangle 114">
              <a:extLst>
                <a:ext uri="{FF2B5EF4-FFF2-40B4-BE49-F238E27FC236}">
                  <a16:creationId xmlns:a16="http://schemas.microsoft.com/office/drawing/2014/main" id="{7CF7B0D3-BEF7-4394-3777-739CEBE27C12}"/>
                </a:ext>
              </a:extLst>
            </p:cNvPr>
            <p:cNvSpPr/>
            <p:nvPr/>
          </p:nvSpPr>
          <p:spPr>
            <a:xfrm>
              <a:off x="3157018"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16" name="Rectangle 115">
              <a:extLst>
                <a:ext uri="{FF2B5EF4-FFF2-40B4-BE49-F238E27FC236}">
                  <a16:creationId xmlns:a16="http://schemas.microsoft.com/office/drawing/2014/main" id="{A5AFBE04-38EF-1578-CFCD-6A53E47E9C23}"/>
                </a:ext>
              </a:extLst>
            </p:cNvPr>
            <p:cNvSpPr/>
            <p:nvPr/>
          </p:nvSpPr>
          <p:spPr>
            <a:xfrm>
              <a:off x="3228344"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17" name="Rectangle 116">
              <a:extLst>
                <a:ext uri="{FF2B5EF4-FFF2-40B4-BE49-F238E27FC236}">
                  <a16:creationId xmlns:a16="http://schemas.microsoft.com/office/drawing/2014/main" id="{8F5AC111-D0C2-D7ED-52D9-128BB500BD45}"/>
                </a:ext>
              </a:extLst>
            </p:cNvPr>
            <p:cNvSpPr/>
            <p:nvPr/>
          </p:nvSpPr>
          <p:spPr>
            <a:xfrm>
              <a:off x="3298824"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18" name="Rectangle 117">
              <a:extLst>
                <a:ext uri="{FF2B5EF4-FFF2-40B4-BE49-F238E27FC236}">
                  <a16:creationId xmlns:a16="http://schemas.microsoft.com/office/drawing/2014/main" id="{59AE0584-DA4A-2EF8-51E6-3C7687D6CFFA}"/>
                </a:ext>
              </a:extLst>
            </p:cNvPr>
            <p:cNvSpPr/>
            <p:nvPr/>
          </p:nvSpPr>
          <p:spPr>
            <a:xfrm>
              <a:off x="3363211"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19" name="Rectangle 118">
              <a:extLst>
                <a:ext uri="{FF2B5EF4-FFF2-40B4-BE49-F238E27FC236}">
                  <a16:creationId xmlns:a16="http://schemas.microsoft.com/office/drawing/2014/main" id="{2763EB95-A0BE-DDD4-DA2C-097B23887704}"/>
                </a:ext>
              </a:extLst>
            </p:cNvPr>
            <p:cNvSpPr/>
            <p:nvPr/>
          </p:nvSpPr>
          <p:spPr>
            <a:xfrm>
              <a:off x="3433929"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20" name="Rectangle 119">
              <a:extLst>
                <a:ext uri="{FF2B5EF4-FFF2-40B4-BE49-F238E27FC236}">
                  <a16:creationId xmlns:a16="http://schemas.microsoft.com/office/drawing/2014/main" id="{48489063-8485-CCFB-D38C-5C34AAA5560B}"/>
                </a:ext>
              </a:extLst>
            </p:cNvPr>
            <p:cNvSpPr/>
            <p:nvPr/>
          </p:nvSpPr>
          <p:spPr>
            <a:xfrm>
              <a:off x="3503917"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21" name="Rectangle 120">
              <a:extLst>
                <a:ext uri="{FF2B5EF4-FFF2-40B4-BE49-F238E27FC236}">
                  <a16:creationId xmlns:a16="http://schemas.microsoft.com/office/drawing/2014/main" id="{2B4DEEB3-FE0B-D1DB-2FAF-EF5B9952D243}"/>
                </a:ext>
              </a:extLst>
            </p:cNvPr>
            <p:cNvSpPr/>
            <p:nvPr/>
          </p:nvSpPr>
          <p:spPr>
            <a:xfrm>
              <a:off x="3593027"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22" name="Rectangle 121">
              <a:extLst>
                <a:ext uri="{FF2B5EF4-FFF2-40B4-BE49-F238E27FC236}">
                  <a16:creationId xmlns:a16="http://schemas.microsoft.com/office/drawing/2014/main" id="{7D70950A-C97A-9612-2238-7001A8CFCD9A}"/>
                </a:ext>
              </a:extLst>
            </p:cNvPr>
            <p:cNvSpPr/>
            <p:nvPr/>
          </p:nvSpPr>
          <p:spPr>
            <a:xfrm>
              <a:off x="9061352" y="4125923"/>
              <a:ext cx="28800" cy="540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23" name="Rectangle 122">
              <a:extLst>
                <a:ext uri="{FF2B5EF4-FFF2-40B4-BE49-F238E27FC236}">
                  <a16:creationId xmlns:a16="http://schemas.microsoft.com/office/drawing/2014/main" id="{D53A1EF1-A29D-83E0-17D1-243834D7B147}"/>
                </a:ext>
              </a:extLst>
            </p:cNvPr>
            <p:cNvSpPr/>
            <p:nvPr/>
          </p:nvSpPr>
          <p:spPr>
            <a:xfrm>
              <a:off x="8293002" y="4301815"/>
              <a:ext cx="28800" cy="360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24" name="Rectangle 123">
              <a:extLst>
                <a:ext uri="{FF2B5EF4-FFF2-40B4-BE49-F238E27FC236}">
                  <a16:creationId xmlns:a16="http://schemas.microsoft.com/office/drawing/2014/main" id="{281008DE-1DB8-E04C-8D7D-0C8A11C13FE3}"/>
                </a:ext>
              </a:extLst>
            </p:cNvPr>
            <p:cNvSpPr/>
            <p:nvPr/>
          </p:nvSpPr>
          <p:spPr>
            <a:xfrm>
              <a:off x="7524652" y="4481815"/>
              <a:ext cx="28800" cy="180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25" name="Arrow: Left-Right 124">
              <a:extLst>
                <a:ext uri="{FF2B5EF4-FFF2-40B4-BE49-F238E27FC236}">
                  <a16:creationId xmlns:a16="http://schemas.microsoft.com/office/drawing/2014/main" id="{91FB7816-08F8-BCBB-B977-60BB2385212D}"/>
                </a:ext>
              </a:extLst>
            </p:cNvPr>
            <p:cNvSpPr/>
            <p:nvPr/>
          </p:nvSpPr>
          <p:spPr>
            <a:xfrm>
              <a:off x="1970843" y="4115966"/>
              <a:ext cx="1704512" cy="234131"/>
            </a:xfrm>
            <a:prstGeom prst="leftRightArrow">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126" name="ZoneTexte 9">
              <a:extLst>
                <a:ext uri="{FF2B5EF4-FFF2-40B4-BE49-F238E27FC236}">
                  <a16:creationId xmlns:a16="http://schemas.microsoft.com/office/drawing/2014/main" id="{B4763DF0-1331-EFE3-053E-0BDC85FAFB00}"/>
                </a:ext>
              </a:extLst>
            </p:cNvPr>
            <p:cNvSpPr txBox="1"/>
            <p:nvPr/>
          </p:nvSpPr>
          <p:spPr>
            <a:xfrm rot="16200000">
              <a:off x="538167" y="4214812"/>
              <a:ext cx="652458" cy="109540"/>
            </a:xfrm>
            <a:prstGeom prst="rect">
              <a:avLst/>
            </a:prstGeom>
            <a:solidFill>
              <a:schemeClr val="bg1"/>
            </a:solidFill>
          </p:spPr>
          <p:txBody>
            <a:bodyPr wrap="square" lIns="0" tIns="0" rIns="0" bIns="0">
              <a:spAutoFit/>
            </a:bodyPr>
            <a:lstStyle/>
            <a:p>
              <a:pPr marR="0" algn="ctr" rtl="0"/>
              <a:r>
                <a:rPr lang="fr-CA" sz="700" b="0" i="0" u="none" strike="noStrike" baseline="0" dirty="0">
                  <a:solidFill>
                    <a:srgbClr val="000000"/>
                  </a:solidFill>
                  <a:latin typeface="Dax Offc Pro" panose="020B0504030101020102" pitchFamily="34" charset="0"/>
                </a:rPr>
                <a:t>Coupon versé</a:t>
              </a:r>
              <a:endParaRPr lang="fr-CA" sz="200" b="0" i="0" u="none" strike="noStrike" baseline="0" dirty="0">
                <a:solidFill>
                  <a:srgbClr val="000000"/>
                </a:solidFill>
                <a:latin typeface="Dax Offc Pro" panose="020B0504030101020102" pitchFamily="34" charset="0"/>
              </a:endParaRPr>
            </a:p>
          </p:txBody>
        </p:sp>
        <p:sp>
          <p:nvSpPr>
            <p:cNvPr id="127" name="ZoneTexte 10">
              <a:extLst>
                <a:ext uri="{FF2B5EF4-FFF2-40B4-BE49-F238E27FC236}">
                  <a16:creationId xmlns:a16="http://schemas.microsoft.com/office/drawing/2014/main" id="{89A8ABA6-3379-82D1-F97C-292354A2D09A}"/>
                </a:ext>
              </a:extLst>
            </p:cNvPr>
            <p:cNvSpPr txBox="1"/>
            <p:nvPr/>
          </p:nvSpPr>
          <p:spPr>
            <a:xfrm>
              <a:off x="690563" y="1785934"/>
              <a:ext cx="371474" cy="1785941"/>
            </a:xfrm>
            <a:prstGeom prst="rect">
              <a:avLst/>
            </a:prstGeom>
            <a:solidFill>
              <a:schemeClr val="bg1"/>
            </a:solidFill>
          </p:spPr>
          <p:txBody>
            <a:bodyPr wrap="square" lIns="0" tIns="0" rIns="0" bIns="0">
              <a:noAutofit/>
            </a:bodyPr>
            <a:lstStyle/>
            <a:p>
              <a:pPr marR="0" algn="r" rtl="0">
                <a:spcAft>
                  <a:spcPts val="1400"/>
                </a:spcAft>
              </a:pPr>
              <a:r>
                <a:rPr lang="fr-CA" sz="700" b="0" i="0" u="none" strike="noStrike" baseline="0" dirty="0">
                  <a:solidFill>
                    <a:srgbClr val="000000"/>
                  </a:solidFill>
                  <a:latin typeface="Dax Offc Pro" panose="020B0504030101020102" pitchFamily="34" charset="0"/>
                </a:rPr>
                <a:t>120 %</a:t>
              </a:r>
            </a:p>
            <a:p>
              <a:pPr marR="0" algn="r" rtl="0">
                <a:spcAft>
                  <a:spcPts val="1400"/>
                </a:spcAft>
              </a:pPr>
              <a:r>
                <a:rPr lang="fr-CA" sz="700" dirty="0">
                  <a:solidFill>
                    <a:srgbClr val="000000"/>
                  </a:solidFill>
                  <a:latin typeface="Dax Offc Pro" panose="020B0504030101020102" pitchFamily="34" charset="0"/>
                </a:rPr>
                <a:t>100 %</a:t>
              </a:r>
            </a:p>
            <a:p>
              <a:pPr marR="0" algn="r" rtl="0">
                <a:spcAft>
                  <a:spcPts val="1400"/>
                </a:spcAft>
              </a:pPr>
              <a:r>
                <a:rPr lang="fr-CA" sz="700" b="0" i="0" u="none" strike="noStrike" baseline="0" dirty="0">
                  <a:solidFill>
                    <a:srgbClr val="000000"/>
                  </a:solidFill>
                  <a:latin typeface="Dax Offc Pro" panose="020B0504030101020102" pitchFamily="34" charset="0"/>
                </a:rPr>
                <a:t>80 %</a:t>
              </a:r>
            </a:p>
            <a:p>
              <a:pPr marR="0" algn="r" rtl="0">
                <a:spcAft>
                  <a:spcPts val="1400"/>
                </a:spcAft>
              </a:pPr>
              <a:r>
                <a:rPr lang="fr-CA" sz="700" dirty="0">
                  <a:solidFill>
                    <a:srgbClr val="000000"/>
                  </a:solidFill>
                  <a:latin typeface="Dax Offc Pro" panose="020B0504030101020102" pitchFamily="34" charset="0"/>
                </a:rPr>
                <a:t>60 %</a:t>
              </a:r>
            </a:p>
            <a:p>
              <a:pPr marR="0" algn="r" rtl="0">
                <a:spcAft>
                  <a:spcPts val="1400"/>
                </a:spcAft>
              </a:pPr>
              <a:r>
                <a:rPr lang="fr-CA" sz="700" b="0" i="0" u="none" strike="noStrike" baseline="0" dirty="0">
                  <a:solidFill>
                    <a:srgbClr val="000000"/>
                  </a:solidFill>
                  <a:latin typeface="Dax Offc Pro" panose="020B0504030101020102" pitchFamily="34" charset="0"/>
                </a:rPr>
                <a:t>40 %</a:t>
              </a:r>
            </a:p>
            <a:p>
              <a:pPr marR="0" algn="r" rtl="0">
                <a:spcAft>
                  <a:spcPts val="1400"/>
                </a:spcAft>
              </a:pPr>
              <a:r>
                <a:rPr lang="fr-CA" sz="700" dirty="0">
                  <a:solidFill>
                    <a:srgbClr val="000000"/>
                  </a:solidFill>
                  <a:latin typeface="Dax Offc Pro" panose="020B0504030101020102" pitchFamily="34" charset="0"/>
                </a:rPr>
                <a:t>20 %</a:t>
              </a:r>
            </a:p>
            <a:p>
              <a:pPr marR="0" algn="r" rtl="0">
                <a:spcAft>
                  <a:spcPts val="1400"/>
                </a:spcAft>
              </a:pPr>
              <a:r>
                <a:rPr lang="fr-CA" sz="700" b="0" i="0" u="none" strike="noStrike" baseline="0" dirty="0">
                  <a:solidFill>
                    <a:srgbClr val="000000"/>
                  </a:solidFill>
                  <a:latin typeface="Dax Offc Pro" panose="020B0504030101020102" pitchFamily="34" charset="0"/>
                </a:rPr>
                <a:t>0 %</a:t>
              </a:r>
              <a:endParaRPr lang="fr-CA" sz="200" b="0" i="0" u="none" strike="noStrike" baseline="0" dirty="0">
                <a:solidFill>
                  <a:srgbClr val="000000"/>
                </a:solidFill>
                <a:latin typeface="Dax Offc Pro" panose="020B0504030101020102" pitchFamily="34" charset="0"/>
              </a:endParaRPr>
            </a:p>
          </p:txBody>
        </p:sp>
        <p:sp>
          <p:nvSpPr>
            <p:cNvPr id="128" name="ZoneTexte 8">
              <a:extLst>
                <a:ext uri="{FF2B5EF4-FFF2-40B4-BE49-F238E27FC236}">
                  <a16:creationId xmlns:a16="http://schemas.microsoft.com/office/drawing/2014/main" id="{123034BE-6927-C169-ED36-E6E480CB8F8F}"/>
                </a:ext>
              </a:extLst>
            </p:cNvPr>
            <p:cNvSpPr txBox="1"/>
            <p:nvPr/>
          </p:nvSpPr>
          <p:spPr>
            <a:xfrm rot="16200000">
              <a:off x="87487" y="2651238"/>
              <a:ext cx="1285873" cy="107722"/>
            </a:xfrm>
            <a:prstGeom prst="rect">
              <a:avLst/>
            </a:prstGeom>
            <a:solidFill>
              <a:schemeClr val="bg1"/>
            </a:solidFill>
          </p:spPr>
          <p:txBody>
            <a:bodyPr wrap="square" lIns="0" tIns="0" rIns="0" bIns="0">
              <a:spAutoFit/>
            </a:bodyPr>
            <a:lstStyle/>
            <a:p>
              <a:pPr marR="0" algn="ctr" rtl="0"/>
              <a:r>
                <a:rPr lang="fr-CA" sz="700" b="0" i="0" u="none" strike="noStrike" baseline="0" dirty="0">
                  <a:solidFill>
                    <a:srgbClr val="000000"/>
                  </a:solidFill>
                  <a:latin typeface="Dax Offc Pro" panose="020B0504030101020102" pitchFamily="34" charset="0"/>
                </a:rPr>
                <a:t>% du niveau initial</a:t>
              </a:r>
              <a:endParaRPr lang="fr-CA" sz="200" b="0" i="0" u="none" strike="noStrike" baseline="0" dirty="0">
                <a:solidFill>
                  <a:srgbClr val="000000"/>
                </a:solidFill>
                <a:latin typeface="Dax Offc Pro" panose="020B0504030101020102" pitchFamily="34" charset="0"/>
              </a:endParaRPr>
            </a:p>
          </p:txBody>
        </p:sp>
        <p:sp>
          <p:nvSpPr>
            <p:cNvPr id="129" name="ZoneTexte 11">
              <a:extLst>
                <a:ext uri="{FF2B5EF4-FFF2-40B4-BE49-F238E27FC236}">
                  <a16:creationId xmlns:a16="http://schemas.microsoft.com/office/drawing/2014/main" id="{54325D1A-CFF4-56BA-33AC-5D2790A1C0F2}"/>
                </a:ext>
              </a:extLst>
            </p:cNvPr>
            <p:cNvSpPr txBox="1"/>
            <p:nvPr/>
          </p:nvSpPr>
          <p:spPr>
            <a:xfrm>
              <a:off x="5059250" y="2108687"/>
              <a:ext cx="741475" cy="253916"/>
            </a:xfrm>
            <a:prstGeom prst="rect">
              <a:avLst/>
            </a:prstGeom>
            <a:solidFill>
              <a:srgbClr val="D9D9D9"/>
            </a:solidFill>
          </p:spPr>
          <p:txBody>
            <a:bodyPr wrap="square" lIns="0" tIns="0" rIns="0" bIns="0">
              <a:spAutoFit/>
            </a:bodyPr>
            <a:lstStyle/>
            <a:p>
              <a:pPr marR="0" rtl="0"/>
              <a:r>
                <a:rPr lang="fr-CA" sz="550" b="0" i="0" u="none" strike="noStrike" baseline="0" dirty="0">
                  <a:solidFill>
                    <a:srgbClr val="000000"/>
                  </a:solidFill>
                  <a:latin typeface="Dax Offc Pro" panose="020B0504030101020102" pitchFamily="34" charset="0"/>
                </a:rPr>
                <a:t>Niveau de remboursement par anticipation (100 %)</a:t>
              </a:r>
            </a:p>
          </p:txBody>
        </p:sp>
        <p:sp>
          <p:nvSpPr>
            <p:cNvPr id="130" name="ZoneTexte 14">
              <a:extLst>
                <a:ext uri="{FF2B5EF4-FFF2-40B4-BE49-F238E27FC236}">
                  <a16:creationId xmlns:a16="http://schemas.microsoft.com/office/drawing/2014/main" id="{B856D943-FE49-07D5-4F2A-4006DD40F889}"/>
                </a:ext>
              </a:extLst>
            </p:cNvPr>
            <p:cNvSpPr txBox="1"/>
            <p:nvPr/>
          </p:nvSpPr>
          <p:spPr>
            <a:xfrm>
              <a:off x="5059250" y="2528888"/>
              <a:ext cx="671512" cy="169277"/>
            </a:xfrm>
            <a:prstGeom prst="rect">
              <a:avLst/>
            </a:prstGeom>
            <a:solidFill>
              <a:srgbClr val="D9D9D9"/>
            </a:solidFill>
          </p:spPr>
          <p:txBody>
            <a:bodyPr wrap="square" lIns="0" tIns="0" rIns="0" bIns="0">
              <a:spAutoFit/>
            </a:bodyPr>
            <a:lstStyle/>
            <a:p>
              <a:pPr marR="0" rtl="0"/>
              <a:r>
                <a:rPr lang="fr-CA" sz="550" b="0" i="0" u="none" strike="noStrike" baseline="0" dirty="0">
                  <a:solidFill>
                    <a:srgbClr val="000000"/>
                  </a:solidFill>
                  <a:latin typeface="Dax Offc Pro" panose="020B0504030101020102" pitchFamily="34" charset="0"/>
                </a:rPr>
                <a:t>Niveau de protection (70 %)</a:t>
              </a:r>
            </a:p>
          </p:txBody>
        </p:sp>
        <p:sp>
          <p:nvSpPr>
            <p:cNvPr id="131" name="ZoneTexte 16">
              <a:extLst>
                <a:ext uri="{FF2B5EF4-FFF2-40B4-BE49-F238E27FC236}">
                  <a16:creationId xmlns:a16="http://schemas.microsoft.com/office/drawing/2014/main" id="{4EB854F9-83E0-444E-CE08-8FA863907BCE}"/>
                </a:ext>
              </a:extLst>
            </p:cNvPr>
            <p:cNvSpPr txBox="1"/>
            <p:nvPr/>
          </p:nvSpPr>
          <p:spPr>
            <a:xfrm>
              <a:off x="5262563" y="1700212"/>
              <a:ext cx="600075" cy="84639"/>
            </a:xfrm>
            <a:prstGeom prst="rect">
              <a:avLst/>
            </a:prstGeom>
            <a:solidFill>
              <a:schemeClr val="bg1"/>
            </a:solidFill>
          </p:spPr>
          <p:txBody>
            <a:bodyPr wrap="square" lIns="0" tIns="0" rIns="0" bIns="0">
              <a:spAutoFit/>
            </a:bodyPr>
            <a:lstStyle/>
            <a:p>
              <a:pPr marR="0" rtl="0"/>
              <a:r>
                <a:rPr lang="fr-CA" sz="550" b="0" i="0" u="none" strike="noStrike" baseline="0" dirty="0">
                  <a:solidFill>
                    <a:srgbClr val="000000"/>
                  </a:solidFill>
                  <a:latin typeface="Dax Offc Pro" panose="020B0504030101020102" pitchFamily="34" charset="0"/>
                </a:rPr>
                <a:t>Actif de référence</a:t>
              </a:r>
            </a:p>
          </p:txBody>
        </p:sp>
        <p:sp>
          <p:nvSpPr>
            <p:cNvPr id="132" name="ZoneTexte 17">
              <a:extLst>
                <a:ext uri="{FF2B5EF4-FFF2-40B4-BE49-F238E27FC236}">
                  <a16:creationId xmlns:a16="http://schemas.microsoft.com/office/drawing/2014/main" id="{DA18164C-85B2-5917-6EA9-93A33B4EBC71}"/>
                </a:ext>
              </a:extLst>
            </p:cNvPr>
            <p:cNvSpPr txBox="1"/>
            <p:nvPr/>
          </p:nvSpPr>
          <p:spPr>
            <a:xfrm rot="16200000">
              <a:off x="6200780" y="4190996"/>
              <a:ext cx="652458" cy="109540"/>
            </a:xfrm>
            <a:prstGeom prst="rect">
              <a:avLst/>
            </a:prstGeom>
            <a:solidFill>
              <a:schemeClr val="bg1"/>
            </a:solidFill>
          </p:spPr>
          <p:txBody>
            <a:bodyPr wrap="square" lIns="0" tIns="0" rIns="0" bIns="0">
              <a:spAutoFit/>
            </a:bodyPr>
            <a:lstStyle/>
            <a:p>
              <a:pPr marR="0" algn="ctr" rtl="0"/>
              <a:r>
                <a:rPr lang="fr-CA" sz="700" b="0" i="0" u="none" strike="noStrike" baseline="0" dirty="0">
                  <a:solidFill>
                    <a:srgbClr val="000000"/>
                  </a:solidFill>
                  <a:latin typeface="Dax Offc Pro" panose="020B0504030101020102" pitchFamily="34" charset="0"/>
                </a:rPr>
                <a:t>Coupon versé</a:t>
              </a:r>
              <a:endParaRPr lang="fr-CA" sz="200" b="0" i="0" u="none" strike="noStrike" baseline="0" dirty="0">
                <a:solidFill>
                  <a:srgbClr val="000000"/>
                </a:solidFill>
                <a:latin typeface="Dax Offc Pro" panose="020B0504030101020102" pitchFamily="34" charset="0"/>
              </a:endParaRPr>
            </a:p>
          </p:txBody>
        </p:sp>
        <p:sp>
          <p:nvSpPr>
            <p:cNvPr id="133" name="ZoneTexte 20">
              <a:extLst>
                <a:ext uri="{FF2B5EF4-FFF2-40B4-BE49-F238E27FC236}">
                  <a16:creationId xmlns:a16="http://schemas.microsoft.com/office/drawing/2014/main" id="{2F139C94-3DD6-6589-4644-69EBF8768BB5}"/>
                </a:ext>
              </a:extLst>
            </p:cNvPr>
            <p:cNvSpPr txBox="1"/>
            <p:nvPr/>
          </p:nvSpPr>
          <p:spPr>
            <a:xfrm>
              <a:off x="6338887" y="1800225"/>
              <a:ext cx="371474" cy="1785941"/>
            </a:xfrm>
            <a:prstGeom prst="rect">
              <a:avLst/>
            </a:prstGeom>
            <a:solidFill>
              <a:schemeClr val="bg1"/>
            </a:solidFill>
          </p:spPr>
          <p:txBody>
            <a:bodyPr wrap="square" lIns="0" tIns="0" rIns="0" bIns="0">
              <a:noAutofit/>
            </a:bodyPr>
            <a:lstStyle/>
            <a:p>
              <a:pPr marR="0" algn="r" rtl="0">
                <a:spcAft>
                  <a:spcPts val="1400"/>
                </a:spcAft>
              </a:pPr>
              <a:r>
                <a:rPr lang="fr-CA" sz="650" b="0" i="0" u="none" strike="noStrike" baseline="0" dirty="0">
                  <a:solidFill>
                    <a:srgbClr val="000000"/>
                  </a:solidFill>
                  <a:latin typeface="Dax Offc Pro" panose="020B0504030101020102" pitchFamily="34" charset="0"/>
                </a:rPr>
                <a:t>120 %</a:t>
              </a:r>
            </a:p>
            <a:p>
              <a:pPr marR="0" algn="r" rtl="0">
                <a:spcAft>
                  <a:spcPts val="1400"/>
                </a:spcAft>
              </a:pPr>
              <a:r>
                <a:rPr lang="fr-CA" sz="650" dirty="0">
                  <a:solidFill>
                    <a:srgbClr val="000000"/>
                  </a:solidFill>
                  <a:latin typeface="Dax Offc Pro" panose="020B0504030101020102" pitchFamily="34" charset="0"/>
                </a:rPr>
                <a:t>100 %</a:t>
              </a:r>
            </a:p>
            <a:p>
              <a:pPr marR="0" algn="r" rtl="0">
                <a:spcAft>
                  <a:spcPts val="1400"/>
                </a:spcAft>
              </a:pPr>
              <a:r>
                <a:rPr lang="fr-CA" sz="650" b="0" i="0" u="none" strike="noStrike" baseline="0" dirty="0">
                  <a:solidFill>
                    <a:srgbClr val="000000"/>
                  </a:solidFill>
                  <a:latin typeface="Dax Offc Pro" panose="020B0504030101020102" pitchFamily="34" charset="0"/>
                </a:rPr>
                <a:t>80 %</a:t>
              </a:r>
            </a:p>
            <a:p>
              <a:pPr marR="0" algn="r" rtl="0">
                <a:spcAft>
                  <a:spcPts val="1400"/>
                </a:spcAft>
              </a:pPr>
              <a:r>
                <a:rPr lang="fr-CA" sz="650" dirty="0">
                  <a:solidFill>
                    <a:srgbClr val="000000"/>
                  </a:solidFill>
                  <a:latin typeface="Dax Offc Pro" panose="020B0504030101020102" pitchFamily="34" charset="0"/>
                </a:rPr>
                <a:t>60 %</a:t>
              </a:r>
            </a:p>
            <a:p>
              <a:pPr marR="0" algn="r" rtl="0">
                <a:spcAft>
                  <a:spcPts val="1400"/>
                </a:spcAft>
              </a:pPr>
              <a:r>
                <a:rPr lang="fr-CA" sz="650" b="0" i="0" u="none" strike="noStrike" baseline="0" dirty="0">
                  <a:solidFill>
                    <a:srgbClr val="000000"/>
                  </a:solidFill>
                  <a:latin typeface="Dax Offc Pro" panose="020B0504030101020102" pitchFamily="34" charset="0"/>
                </a:rPr>
                <a:t>40 %</a:t>
              </a:r>
            </a:p>
            <a:p>
              <a:pPr marR="0" algn="r" rtl="0">
                <a:spcAft>
                  <a:spcPts val="1400"/>
                </a:spcAft>
              </a:pPr>
              <a:r>
                <a:rPr lang="fr-CA" sz="650" dirty="0">
                  <a:solidFill>
                    <a:srgbClr val="000000"/>
                  </a:solidFill>
                  <a:latin typeface="Dax Offc Pro" panose="020B0504030101020102" pitchFamily="34" charset="0"/>
                </a:rPr>
                <a:t>20 %</a:t>
              </a:r>
            </a:p>
            <a:p>
              <a:pPr marR="0" algn="r" rtl="0">
                <a:spcAft>
                  <a:spcPts val="1400"/>
                </a:spcAft>
              </a:pPr>
              <a:r>
                <a:rPr lang="fr-CA" sz="650" b="0" i="0" u="none" strike="noStrike" baseline="0" dirty="0">
                  <a:solidFill>
                    <a:srgbClr val="000000"/>
                  </a:solidFill>
                  <a:latin typeface="Dax Offc Pro" panose="020B0504030101020102" pitchFamily="34" charset="0"/>
                </a:rPr>
                <a:t>0 %</a:t>
              </a:r>
            </a:p>
          </p:txBody>
        </p:sp>
        <p:sp>
          <p:nvSpPr>
            <p:cNvPr id="134" name="ZoneTexte 19">
              <a:extLst>
                <a:ext uri="{FF2B5EF4-FFF2-40B4-BE49-F238E27FC236}">
                  <a16:creationId xmlns:a16="http://schemas.microsoft.com/office/drawing/2014/main" id="{4191814B-5332-9E52-24F1-486A3F4C5188}"/>
                </a:ext>
              </a:extLst>
            </p:cNvPr>
            <p:cNvSpPr txBox="1"/>
            <p:nvPr/>
          </p:nvSpPr>
          <p:spPr>
            <a:xfrm rot="16200000">
              <a:off x="5750100" y="2627422"/>
              <a:ext cx="1285873" cy="107722"/>
            </a:xfrm>
            <a:prstGeom prst="rect">
              <a:avLst/>
            </a:prstGeom>
            <a:solidFill>
              <a:schemeClr val="bg1"/>
            </a:solidFill>
          </p:spPr>
          <p:txBody>
            <a:bodyPr wrap="square" lIns="0" tIns="0" rIns="0" bIns="0">
              <a:spAutoFit/>
            </a:bodyPr>
            <a:lstStyle/>
            <a:p>
              <a:pPr marR="0" algn="ctr" rtl="0"/>
              <a:r>
                <a:rPr lang="fr-CA" sz="700" b="0" i="0" u="none" strike="noStrike" baseline="0" dirty="0">
                  <a:solidFill>
                    <a:srgbClr val="000000"/>
                  </a:solidFill>
                  <a:latin typeface="Dax Offc Pro" panose="020B0504030101020102" pitchFamily="34" charset="0"/>
                </a:rPr>
                <a:t>% du niveau initial</a:t>
              </a:r>
              <a:endParaRPr lang="fr-CA" sz="200" b="0" i="0" u="none" strike="noStrike" baseline="0" dirty="0">
                <a:solidFill>
                  <a:srgbClr val="000000"/>
                </a:solidFill>
                <a:latin typeface="Dax Offc Pro" panose="020B0504030101020102" pitchFamily="34" charset="0"/>
              </a:endParaRPr>
            </a:p>
          </p:txBody>
        </p:sp>
        <p:sp>
          <p:nvSpPr>
            <p:cNvPr id="135" name="ZoneTexte 21">
              <a:extLst>
                <a:ext uri="{FF2B5EF4-FFF2-40B4-BE49-F238E27FC236}">
                  <a16:creationId xmlns:a16="http://schemas.microsoft.com/office/drawing/2014/main" id="{3EBD4226-72CF-72E7-6B04-643E578BD4A0}"/>
                </a:ext>
              </a:extLst>
            </p:cNvPr>
            <p:cNvSpPr txBox="1"/>
            <p:nvPr/>
          </p:nvSpPr>
          <p:spPr>
            <a:xfrm>
              <a:off x="10717099" y="2113450"/>
              <a:ext cx="741475" cy="253916"/>
            </a:xfrm>
            <a:prstGeom prst="rect">
              <a:avLst/>
            </a:prstGeom>
            <a:solidFill>
              <a:srgbClr val="D9D9D9"/>
            </a:solidFill>
          </p:spPr>
          <p:txBody>
            <a:bodyPr wrap="square" lIns="0" tIns="0" rIns="0" bIns="0">
              <a:spAutoFit/>
            </a:bodyPr>
            <a:lstStyle/>
            <a:p>
              <a:pPr marR="0" rtl="0"/>
              <a:r>
                <a:rPr lang="fr-CA" sz="550" b="0" i="0" u="none" strike="noStrike" baseline="0" dirty="0">
                  <a:solidFill>
                    <a:srgbClr val="000000"/>
                  </a:solidFill>
                  <a:latin typeface="Dax Offc Pro" panose="020B0504030101020102" pitchFamily="34" charset="0"/>
                </a:rPr>
                <a:t>Niveau de remboursement par anticipation (100 %)</a:t>
              </a:r>
            </a:p>
          </p:txBody>
        </p:sp>
        <p:sp>
          <p:nvSpPr>
            <p:cNvPr id="136" name="ZoneTexte 22">
              <a:extLst>
                <a:ext uri="{FF2B5EF4-FFF2-40B4-BE49-F238E27FC236}">
                  <a16:creationId xmlns:a16="http://schemas.microsoft.com/office/drawing/2014/main" id="{20526230-861C-E9A4-1F0E-6DA3BC156650}"/>
                </a:ext>
              </a:extLst>
            </p:cNvPr>
            <p:cNvSpPr txBox="1"/>
            <p:nvPr/>
          </p:nvSpPr>
          <p:spPr>
            <a:xfrm>
              <a:off x="10717099" y="2533651"/>
              <a:ext cx="671512" cy="169277"/>
            </a:xfrm>
            <a:prstGeom prst="rect">
              <a:avLst/>
            </a:prstGeom>
            <a:solidFill>
              <a:srgbClr val="D9D9D9"/>
            </a:solidFill>
          </p:spPr>
          <p:txBody>
            <a:bodyPr wrap="square" lIns="0" tIns="0" rIns="0" bIns="0">
              <a:spAutoFit/>
            </a:bodyPr>
            <a:lstStyle/>
            <a:p>
              <a:pPr marR="0" rtl="0"/>
              <a:r>
                <a:rPr lang="fr-CA" sz="550" b="0" i="0" u="none" strike="noStrike" baseline="0" dirty="0">
                  <a:solidFill>
                    <a:srgbClr val="000000"/>
                  </a:solidFill>
                  <a:latin typeface="Dax Offc Pro" panose="020B0504030101020102" pitchFamily="34" charset="0"/>
                </a:rPr>
                <a:t>Niveau de protection (70 %)</a:t>
              </a:r>
            </a:p>
          </p:txBody>
        </p:sp>
        <p:sp>
          <p:nvSpPr>
            <p:cNvPr id="137" name="ZoneTexte 23">
              <a:extLst>
                <a:ext uri="{FF2B5EF4-FFF2-40B4-BE49-F238E27FC236}">
                  <a16:creationId xmlns:a16="http://schemas.microsoft.com/office/drawing/2014/main" id="{824BF046-C104-E9BA-A77C-1EB95619FCBE}"/>
                </a:ext>
              </a:extLst>
            </p:cNvPr>
            <p:cNvSpPr txBox="1"/>
            <p:nvPr/>
          </p:nvSpPr>
          <p:spPr>
            <a:xfrm>
              <a:off x="10920412" y="1704975"/>
              <a:ext cx="600075" cy="84639"/>
            </a:xfrm>
            <a:prstGeom prst="rect">
              <a:avLst/>
            </a:prstGeom>
            <a:solidFill>
              <a:schemeClr val="bg1"/>
            </a:solidFill>
          </p:spPr>
          <p:txBody>
            <a:bodyPr wrap="square" lIns="0" tIns="0" rIns="0" bIns="0">
              <a:spAutoFit/>
            </a:bodyPr>
            <a:lstStyle/>
            <a:p>
              <a:pPr marR="0" rtl="0"/>
              <a:r>
                <a:rPr lang="fr-CA" sz="550" b="0" i="0" u="none" strike="noStrike" baseline="0" dirty="0">
                  <a:solidFill>
                    <a:srgbClr val="000000"/>
                  </a:solidFill>
                  <a:latin typeface="Dax Offc Pro" panose="020B0504030101020102" pitchFamily="34" charset="0"/>
                </a:rPr>
                <a:t>Actif de référence</a:t>
              </a:r>
            </a:p>
          </p:txBody>
        </p:sp>
        <p:sp>
          <p:nvSpPr>
            <p:cNvPr id="138" name="ZoneTexte 28">
              <a:extLst>
                <a:ext uri="{FF2B5EF4-FFF2-40B4-BE49-F238E27FC236}">
                  <a16:creationId xmlns:a16="http://schemas.microsoft.com/office/drawing/2014/main" id="{520FEC85-9FD5-2DA0-5F80-74A366F49860}"/>
                </a:ext>
              </a:extLst>
            </p:cNvPr>
            <p:cNvSpPr txBox="1"/>
            <p:nvPr/>
          </p:nvSpPr>
          <p:spPr>
            <a:xfrm>
              <a:off x="1819564" y="4827584"/>
              <a:ext cx="2410691" cy="107722"/>
            </a:xfrm>
            <a:prstGeom prst="rect">
              <a:avLst/>
            </a:prstGeom>
            <a:solidFill>
              <a:schemeClr val="bg1"/>
            </a:solidFill>
          </p:spPr>
          <p:txBody>
            <a:bodyPr wrap="square" lIns="0" tIns="0" rIns="0" bIns="0">
              <a:spAutoFit/>
            </a:bodyPr>
            <a:lstStyle/>
            <a:p>
              <a:pPr marR="0" algn="ctr" rtl="0"/>
              <a:r>
                <a:rPr lang="fr-CA" sz="700" b="1" i="0" u="none" strike="noStrike" baseline="0" dirty="0">
                  <a:solidFill>
                    <a:srgbClr val="000000"/>
                  </a:solidFill>
                  <a:latin typeface="Dax Offc Pro" panose="020B0504030101020102" pitchFamily="34" charset="0"/>
                </a:rPr>
                <a:t>Temps écoulé depuis la date d’émission (en mois)</a:t>
              </a:r>
              <a:endParaRPr lang="fr-CA" sz="200" b="1" i="0" u="none" strike="noStrike" baseline="0" dirty="0">
                <a:solidFill>
                  <a:srgbClr val="000000"/>
                </a:solidFill>
                <a:latin typeface="Dax Offc Pro" panose="020B0504030101020102" pitchFamily="34" charset="0"/>
              </a:endParaRPr>
            </a:p>
          </p:txBody>
        </p:sp>
        <p:sp>
          <p:nvSpPr>
            <p:cNvPr id="139" name="ZoneTexte 32">
              <a:extLst>
                <a:ext uri="{FF2B5EF4-FFF2-40B4-BE49-F238E27FC236}">
                  <a16:creationId xmlns:a16="http://schemas.microsoft.com/office/drawing/2014/main" id="{A0B08DA9-152C-C5AB-C93F-BD7839D852CC}"/>
                </a:ext>
              </a:extLst>
            </p:cNvPr>
            <p:cNvSpPr txBox="1"/>
            <p:nvPr/>
          </p:nvSpPr>
          <p:spPr>
            <a:xfrm>
              <a:off x="7305964" y="4829175"/>
              <a:ext cx="2761671" cy="107722"/>
            </a:xfrm>
            <a:prstGeom prst="rect">
              <a:avLst/>
            </a:prstGeom>
            <a:solidFill>
              <a:schemeClr val="bg1"/>
            </a:solidFill>
          </p:spPr>
          <p:txBody>
            <a:bodyPr wrap="square" lIns="0" tIns="0" rIns="0" bIns="0">
              <a:spAutoFit/>
            </a:bodyPr>
            <a:lstStyle/>
            <a:p>
              <a:pPr marR="0" algn="ctr" rtl="0"/>
              <a:r>
                <a:rPr lang="fr-CA" sz="700" b="1" i="0" u="none" strike="noStrike" baseline="0" dirty="0">
                  <a:solidFill>
                    <a:srgbClr val="000000"/>
                  </a:solidFill>
                  <a:latin typeface="Dax Offc Pro" panose="020B0504030101020102" pitchFamily="34" charset="0"/>
                </a:rPr>
                <a:t>Temps écoulé depuis la date d’émission (en mois)</a:t>
              </a:r>
              <a:endParaRPr lang="fr-CA" sz="200" b="1" i="0" u="none" strike="noStrike" baseline="0" dirty="0">
                <a:solidFill>
                  <a:srgbClr val="000000"/>
                </a:solidFill>
                <a:latin typeface="Dax Offc Pro" panose="020B0504030101020102" pitchFamily="34" charset="0"/>
              </a:endParaRPr>
            </a:p>
          </p:txBody>
        </p:sp>
      </p:grpSp>
      <p:pic>
        <p:nvPicPr>
          <p:cNvPr id="16" name="Picture 15" descr="Chart, line chart&#10;&#10;Description automatically generated" hidden="1">
            <a:extLst>
              <a:ext uri="{FF2B5EF4-FFF2-40B4-BE49-F238E27FC236}">
                <a16:creationId xmlns:a16="http://schemas.microsoft.com/office/drawing/2014/main" id="{8AC7BD0C-DA17-CB7D-9A36-B228B920638F}"/>
              </a:ext>
            </a:extLst>
          </p:cNvPr>
          <p:cNvPicPr>
            <a:picLocks noChangeAspect="1"/>
          </p:cNvPicPr>
          <p:nvPr/>
        </p:nvPicPr>
        <p:blipFill>
          <a:blip r:embed="rId2"/>
          <a:stretch>
            <a:fillRect/>
          </a:stretch>
        </p:blipFill>
        <p:spPr>
          <a:xfrm>
            <a:off x="6268133" y="1587774"/>
            <a:ext cx="5314267" cy="2248016"/>
          </a:xfrm>
          <a:prstGeom prst="rect">
            <a:avLst/>
          </a:prstGeom>
        </p:spPr>
      </p:pic>
      <p:pic>
        <p:nvPicPr>
          <p:cNvPr id="13" name="Picture 12" descr="Chart, line chart&#10;&#10;Description automatically generated" hidden="1">
            <a:extLst>
              <a:ext uri="{FF2B5EF4-FFF2-40B4-BE49-F238E27FC236}">
                <a16:creationId xmlns:a16="http://schemas.microsoft.com/office/drawing/2014/main" id="{1723498E-797D-46FB-B1C9-F41A3155D608}"/>
              </a:ext>
            </a:extLst>
          </p:cNvPr>
          <p:cNvPicPr>
            <a:picLocks noChangeAspect="1"/>
          </p:cNvPicPr>
          <p:nvPr/>
        </p:nvPicPr>
        <p:blipFill>
          <a:blip r:embed="rId3"/>
          <a:stretch>
            <a:fillRect/>
          </a:stretch>
        </p:blipFill>
        <p:spPr>
          <a:xfrm>
            <a:off x="608413" y="1587774"/>
            <a:ext cx="5338021" cy="2248016"/>
          </a:xfrm>
          <a:prstGeom prst="rect">
            <a:avLst/>
          </a:prstGeom>
        </p:spPr>
      </p:pic>
      <p:pic>
        <p:nvPicPr>
          <p:cNvPr id="25" name="Picture 24" hidden="1">
            <a:extLst>
              <a:ext uri="{FF2B5EF4-FFF2-40B4-BE49-F238E27FC236}">
                <a16:creationId xmlns:a16="http://schemas.microsoft.com/office/drawing/2014/main" id="{22987828-EC43-41DB-B317-71B768FCCC63}"/>
              </a:ext>
            </a:extLst>
          </p:cNvPr>
          <p:cNvPicPr>
            <a:picLocks noChangeAspect="1"/>
          </p:cNvPicPr>
          <p:nvPr/>
        </p:nvPicPr>
        <p:blipFill>
          <a:blip r:embed="rId4"/>
          <a:stretch>
            <a:fillRect/>
          </a:stretch>
        </p:blipFill>
        <p:spPr>
          <a:xfrm>
            <a:off x="609600" y="3671599"/>
            <a:ext cx="5336834" cy="1309501"/>
          </a:xfrm>
          <a:prstGeom prst="rect">
            <a:avLst/>
          </a:prstGeom>
        </p:spPr>
      </p:pic>
      <p:sp>
        <p:nvSpPr>
          <p:cNvPr id="19" name="Content Placeholder 18">
            <a:extLst>
              <a:ext uri="{FF2B5EF4-FFF2-40B4-BE49-F238E27FC236}">
                <a16:creationId xmlns:a16="http://schemas.microsoft.com/office/drawing/2014/main" id="{8EC7E32C-A825-48E7-9F48-2A800779F172}"/>
              </a:ext>
            </a:extLst>
          </p:cNvPr>
          <p:cNvSpPr>
            <a:spLocks noGrp="1"/>
          </p:cNvSpPr>
          <p:nvPr>
            <p:ph idx="1"/>
          </p:nvPr>
        </p:nvSpPr>
        <p:spPr>
          <a:xfrm>
            <a:off x="609600" y="1143005"/>
            <a:ext cx="5341257" cy="375077"/>
          </a:xfrm>
        </p:spPr>
        <p:txBody>
          <a:bodyPr/>
          <a:lstStyle/>
          <a:p>
            <a:pPr marL="0" indent="0">
              <a:buNone/>
            </a:pPr>
            <a:r>
              <a:rPr lang="fr-CA" sz="1600" b="1" dirty="0">
                <a:solidFill>
                  <a:schemeClr val="accent1"/>
                </a:solidFill>
              </a:rPr>
              <a:t>Billets à coupon remboursables par anticipation</a:t>
            </a:r>
          </a:p>
        </p:txBody>
      </p:sp>
      <p:sp>
        <p:nvSpPr>
          <p:cNvPr id="3" name="Title 2">
            <a:extLst>
              <a:ext uri="{FF2B5EF4-FFF2-40B4-BE49-F238E27FC236}">
                <a16:creationId xmlns:a16="http://schemas.microsoft.com/office/drawing/2014/main" id="{009D5648-D775-4F95-BE2B-606AB2E9D23A}"/>
              </a:ext>
            </a:extLst>
          </p:cNvPr>
          <p:cNvSpPr>
            <a:spLocks noGrp="1"/>
          </p:cNvSpPr>
          <p:nvPr>
            <p:ph type="title"/>
          </p:nvPr>
        </p:nvSpPr>
        <p:spPr/>
        <p:txBody>
          <a:bodyPr/>
          <a:lstStyle/>
          <a:p>
            <a:r>
              <a:rPr lang="fr-CA" dirty="0"/>
              <a:t>Types de billets remboursables par anticipation</a:t>
            </a:r>
          </a:p>
        </p:txBody>
      </p:sp>
      <p:sp>
        <p:nvSpPr>
          <p:cNvPr id="4" name="Slide Number Placeholder 3">
            <a:extLst>
              <a:ext uri="{FF2B5EF4-FFF2-40B4-BE49-F238E27FC236}">
                <a16:creationId xmlns:a16="http://schemas.microsoft.com/office/drawing/2014/main" id="{06B0255A-9CEE-4082-A25B-733281875856}"/>
              </a:ext>
            </a:extLst>
          </p:cNvPr>
          <p:cNvSpPr>
            <a:spLocks noGrp="1"/>
          </p:cNvSpPr>
          <p:nvPr>
            <p:ph type="sldNum" sz="quarter" idx="12"/>
          </p:nvPr>
        </p:nvSpPr>
        <p:spPr/>
        <p:txBody>
          <a:bodyPr/>
          <a:lstStyle/>
          <a:p>
            <a:fld id="{86AB923B-19CD-554A-A7CB-5C782A182CEF}" type="slidenum">
              <a:rPr lang="en-US" smtClean="0">
                <a:solidFill>
                  <a:prstClr val="black"/>
                </a:solidFill>
              </a:rPr>
              <a:pPr/>
              <a:t>6</a:t>
            </a:fld>
            <a:endParaRPr lang="fr-CA">
              <a:solidFill>
                <a:prstClr val="black"/>
              </a:solidFill>
            </a:endParaRPr>
          </a:p>
        </p:txBody>
      </p:sp>
      <p:pic>
        <p:nvPicPr>
          <p:cNvPr id="14" name="Picture 13" hidden="1">
            <a:extLst>
              <a:ext uri="{FF2B5EF4-FFF2-40B4-BE49-F238E27FC236}">
                <a16:creationId xmlns:a16="http://schemas.microsoft.com/office/drawing/2014/main" id="{8CBA944F-BA6A-47D0-8DF7-930BFB8EFB8B}"/>
              </a:ext>
            </a:extLst>
          </p:cNvPr>
          <p:cNvPicPr>
            <a:picLocks noChangeAspect="1"/>
          </p:cNvPicPr>
          <p:nvPr/>
        </p:nvPicPr>
        <p:blipFill>
          <a:blip r:embed="rId5"/>
          <a:stretch>
            <a:fillRect/>
          </a:stretch>
        </p:blipFill>
        <p:spPr>
          <a:xfrm>
            <a:off x="6268133" y="3671599"/>
            <a:ext cx="5314267" cy="1307056"/>
          </a:xfrm>
          <a:prstGeom prst="rect">
            <a:avLst/>
          </a:prstGeom>
        </p:spPr>
      </p:pic>
      <p:sp>
        <p:nvSpPr>
          <p:cNvPr id="26" name="Content Placeholder 18">
            <a:extLst>
              <a:ext uri="{FF2B5EF4-FFF2-40B4-BE49-F238E27FC236}">
                <a16:creationId xmlns:a16="http://schemas.microsoft.com/office/drawing/2014/main" id="{DF8E4C61-8ECA-45D6-BEAA-D69EB2598FAF}"/>
              </a:ext>
            </a:extLst>
          </p:cNvPr>
          <p:cNvSpPr txBox="1">
            <a:spLocks/>
          </p:cNvSpPr>
          <p:nvPr/>
        </p:nvSpPr>
        <p:spPr>
          <a:xfrm>
            <a:off x="6268133" y="1143005"/>
            <a:ext cx="5314267" cy="375077"/>
          </a:xfrm>
          <a:prstGeom prst="rect">
            <a:avLst/>
          </a:prstGeom>
        </p:spPr>
        <p:txBody>
          <a:bodyPr vert="horz" lIns="0" tIns="0" rIns="0" bIns="0" rtlCol="0">
            <a:noAutofit/>
          </a:bodyPr>
          <a:lstStyle>
            <a:lvl1pPr marL="225393" indent="-225393" algn="l" defTabSz="457131" rtl="0" eaLnBrk="1" latinLnBrk="0" hangingPunct="1">
              <a:spcBef>
                <a:spcPts val="1000"/>
              </a:spcBef>
              <a:buClr>
                <a:srgbClr val="ED1C24"/>
              </a:buClr>
              <a:buFont typeface="Arial"/>
              <a:buChar char="•"/>
              <a:defRPr sz="2000" kern="1200">
                <a:solidFill>
                  <a:schemeClr val="tx1"/>
                </a:solidFill>
                <a:latin typeface="Arial"/>
                <a:ea typeface="+mn-ea"/>
                <a:cs typeface="Arial"/>
              </a:defRPr>
            </a:lvl1pPr>
            <a:lvl2pPr marL="458719" indent="-233328" algn="l" defTabSz="457131" rtl="0" eaLnBrk="1" latinLnBrk="0" hangingPunct="1">
              <a:spcBef>
                <a:spcPts val="800"/>
              </a:spcBef>
              <a:buFont typeface="Arial"/>
              <a:buChar char="–"/>
              <a:defRPr sz="1600" kern="1200">
                <a:solidFill>
                  <a:schemeClr val="tx1"/>
                </a:solidFill>
                <a:latin typeface="Arial"/>
                <a:ea typeface="+mn-ea"/>
                <a:cs typeface="Arial"/>
              </a:defRPr>
            </a:lvl2pPr>
            <a:lvl3pPr marL="684114" indent="-225393" algn="l" defTabSz="457131" rtl="0" eaLnBrk="1" latinLnBrk="0" hangingPunct="1">
              <a:spcBef>
                <a:spcPts val="800"/>
              </a:spcBef>
              <a:buFont typeface="Arial"/>
              <a:buChar char="•"/>
              <a:defRPr sz="1600" kern="1200">
                <a:solidFill>
                  <a:schemeClr val="tx1"/>
                </a:solidFill>
                <a:latin typeface="Arial"/>
                <a:ea typeface="+mn-ea"/>
                <a:cs typeface="Arial"/>
              </a:defRPr>
            </a:lvl3pPr>
            <a:lvl4pPr marL="917438" indent="-233328" algn="l" defTabSz="457131" rtl="0" eaLnBrk="1" latinLnBrk="0" hangingPunct="1">
              <a:spcBef>
                <a:spcPts val="800"/>
              </a:spcBef>
              <a:buFont typeface="Arial"/>
              <a:buChar char="–"/>
              <a:defRPr sz="1600" kern="1200">
                <a:solidFill>
                  <a:schemeClr val="tx1"/>
                </a:solidFill>
                <a:latin typeface="Arial"/>
                <a:ea typeface="+mn-ea"/>
                <a:cs typeface="Arial"/>
              </a:defRPr>
            </a:lvl4pPr>
            <a:lvl5pPr marL="1142830" indent="-225393" algn="l" defTabSz="457131" rtl="0" eaLnBrk="1" latinLnBrk="0" hangingPunct="1">
              <a:spcBef>
                <a:spcPts val="800"/>
              </a:spcBef>
              <a:buFont typeface="Arial"/>
              <a:buChar char="»"/>
              <a:defRPr sz="1600" kern="1200">
                <a:solidFill>
                  <a:schemeClr val="tx1"/>
                </a:solidFill>
                <a:latin typeface="Arial"/>
                <a:ea typeface="+mn-ea"/>
                <a:cs typeface="Arial"/>
              </a:defRPr>
            </a:lvl5pPr>
            <a:lvl6pPr marL="2514224" indent="-228568"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6" indent="-228568"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8" indent="-228568"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22" indent="-228568" algn="l" defTabSz="45713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CA" sz="1600" b="1" dirty="0">
                <a:solidFill>
                  <a:schemeClr val="accent1"/>
                </a:solidFill>
                <a:latin typeface="Arial" panose="020B0604020202020204" pitchFamily="34" charset="0"/>
              </a:rPr>
              <a:t>Billets avec effet mémoire remboursables par anticipation</a:t>
            </a:r>
          </a:p>
        </p:txBody>
      </p:sp>
      <p:sp>
        <p:nvSpPr>
          <p:cNvPr id="27" name="TextBox 26">
            <a:extLst>
              <a:ext uri="{FF2B5EF4-FFF2-40B4-BE49-F238E27FC236}">
                <a16:creationId xmlns:a16="http://schemas.microsoft.com/office/drawing/2014/main" id="{575A7810-CC82-4F54-8CC1-D36B4E80DA7F}"/>
              </a:ext>
            </a:extLst>
          </p:cNvPr>
          <p:cNvSpPr txBox="1"/>
          <p:nvPr/>
        </p:nvSpPr>
        <p:spPr>
          <a:xfrm>
            <a:off x="3956591" y="3812180"/>
            <a:ext cx="1609705" cy="231403"/>
          </a:xfrm>
          <a:prstGeom prst="rect">
            <a:avLst/>
          </a:prstGeom>
          <a:solidFill>
            <a:schemeClr val="accent4">
              <a:lumMod val="10000"/>
            </a:schemeClr>
          </a:solidFill>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spcBef>
                <a:spcPts val="1000"/>
              </a:spcBef>
            </a:pPr>
            <a:r>
              <a:rPr lang="fr-CA" sz="1200">
                <a:solidFill>
                  <a:schemeClr val="bg1"/>
                </a:solidFill>
                <a:latin typeface="Arial"/>
              </a:rPr>
              <a:t>Coupons manqués</a:t>
            </a:r>
          </a:p>
        </p:txBody>
      </p:sp>
      <p:cxnSp>
        <p:nvCxnSpPr>
          <p:cNvPr id="30" name="Straight Arrow Connector 29">
            <a:extLst>
              <a:ext uri="{FF2B5EF4-FFF2-40B4-BE49-F238E27FC236}">
                <a16:creationId xmlns:a16="http://schemas.microsoft.com/office/drawing/2014/main" id="{1549EC5A-A089-4919-A35B-E7A8586CD130}"/>
              </a:ext>
            </a:extLst>
          </p:cNvPr>
          <p:cNvCxnSpPr>
            <a:cxnSpLocks/>
          </p:cNvCxnSpPr>
          <p:nvPr/>
        </p:nvCxnSpPr>
        <p:spPr>
          <a:xfrm flipH="1">
            <a:off x="3433929" y="3927881"/>
            <a:ext cx="421634" cy="1980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4A2DFEE2-0A9A-45F3-A323-B7D72CB848A9}"/>
              </a:ext>
            </a:extLst>
          </p:cNvPr>
          <p:cNvSpPr txBox="1"/>
          <p:nvPr/>
        </p:nvSpPr>
        <p:spPr>
          <a:xfrm>
            <a:off x="7970982" y="3277456"/>
            <a:ext cx="2662771" cy="237418"/>
          </a:xfrm>
          <a:prstGeom prst="rect">
            <a:avLst/>
          </a:prstGeom>
          <a:solidFill>
            <a:schemeClr val="accent4">
              <a:lumMod val="10000"/>
            </a:schemeClr>
          </a:solidFill>
        </p:spPr>
        <p:style>
          <a:lnRef idx="2">
            <a:schemeClr val="dk1"/>
          </a:lnRef>
          <a:fillRef idx="1">
            <a:schemeClr val="lt1"/>
          </a:fillRef>
          <a:effectRef idx="0">
            <a:schemeClr val="dk1"/>
          </a:effectRef>
          <a:fontRef idx="minor">
            <a:schemeClr val="dk1"/>
          </a:fontRef>
        </p:style>
        <p:txBody>
          <a:bodyPr wrap="none" lIns="0" tIns="0" rIns="0" bIns="0" rtlCol="0" anchor="ctr" anchorCtr="0">
            <a:noAutofit/>
          </a:bodyPr>
          <a:lstStyle/>
          <a:p>
            <a:pPr algn="ctr">
              <a:spcBef>
                <a:spcPts val="1000"/>
              </a:spcBef>
            </a:pPr>
            <a:r>
              <a:rPr lang="fr-CA" sz="1200" dirty="0">
                <a:solidFill>
                  <a:schemeClr val="bg1"/>
                </a:solidFill>
                <a:latin typeface="Arial"/>
              </a:rPr>
              <a:t>Billet, paye un rendement si racheté</a:t>
            </a:r>
          </a:p>
        </p:txBody>
      </p:sp>
      <p:cxnSp>
        <p:nvCxnSpPr>
          <p:cNvPr id="32" name="Straight Arrow Connector 31">
            <a:extLst>
              <a:ext uri="{FF2B5EF4-FFF2-40B4-BE49-F238E27FC236}">
                <a16:creationId xmlns:a16="http://schemas.microsoft.com/office/drawing/2014/main" id="{C7E29013-B433-4301-A2D4-0C3EF010750E}"/>
              </a:ext>
            </a:extLst>
          </p:cNvPr>
          <p:cNvCxnSpPr>
            <a:cxnSpLocks/>
            <a:stCxn id="31" idx="2"/>
          </p:cNvCxnSpPr>
          <p:nvPr/>
        </p:nvCxnSpPr>
        <p:spPr>
          <a:xfrm>
            <a:off x="9302368" y="3514874"/>
            <a:ext cx="527334" cy="417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Content Placeholder 2">
            <a:extLst>
              <a:ext uri="{FF2B5EF4-FFF2-40B4-BE49-F238E27FC236}">
                <a16:creationId xmlns:a16="http://schemas.microsoft.com/office/drawing/2014/main" id="{58694FC7-F875-4EAA-8341-B8DF53B7363E}"/>
              </a:ext>
            </a:extLst>
          </p:cNvPr>
          <p:cNvSpPr txBox="1">
            <a:spLocks/>
          </p:cNvSpPr>
          <p:nvPr/>
        </p:nvSpPr>
        <p:spPr>
          <a:xfrm>
            <a:off x="609600" y="5003073"/>
            <a:ext cx="5336834" cy="1097920"/>
          </a:xfrm>
          <a:prstGeom prst="rect">
            <a:avLst/>
          </a:prstGeom>
          <a:solidFill>
            <a:schemeClr val="bg1">
              <a:lumMod val="95000"/>
            </a:schemeClr>
          </a:solidFill>
        </p:spPr>
        <p:txBody>
          <a:bodyPr vert="horz" lIns="72000" tIns="36000" rIns="0" bIns="0" rtlCol="0">
            <a:noAutofit/>
          </a:bodyPr>
          <a:lstStyle>
            <a:lvl1pPr marL="225393" indent="-225393" algn="l" defTabSz="457131" rtl="0" eaLnBrk="1" latinLnBrk="0" hangingPunct="1">
              <a:spcBef>
                <a:spcPts val="1000"/>
              </a:spcBef>
              <a:buClr>
                <a:srgbClr val="ED1C24"/>
              </a:buClr>
              <a:buFont typeface="Arial"/>
              <a:buChar char="•"/>
              <a:defRPr sz="2000" kern="1200">
                <a:solidFill>
                  <a:schemeClr val="tx1"/>
                </a:solidFill>
                <a:latin typeface="Arial"/>
                <a:ea typeface="+mn-ea"/>
                <a:cs typeface="Arial"/>
              </a:defRPr>
            </a:lvl1pPr>
            <a:lvl2pPr marL="458719" indent="-233328" algn="l" defTabSz="457131" rtl="0" eaLnBrk="1" latinLnBrk="0" hangingPunct="1">
              <a:spcBef>
                <a:spcPts val="800"/>
              </a:spcBef>
              <a:buFont typeface="Arial"/>
              <a:buChar char="–"/>
              <a:defRPr sz="1600" kern="1200">
                <a:solidFill>
                  <a:schemeClr val="tx1"/>
                </a:solidFill>
                <a:latin typeface="Arial"/>
                <a:ea typeface="+mn-ea"/>
                <a:cs typeface="Arial"/>
              </a:defRPr>
            </a:lvl2pPr>
            <a:lvl3pPr marL="684114" indent="-225393" algn="l" defTabSz="457131" rtl="0" eaLnBrk="1" latinLnBrk="0" hangingPunct="1">
              <a:spcBef>
                <a:spcPts val="800"/>
              </a:spcBef>
              <a:buFont typeface="Arial"/>
              <a:buChar char="•"/>
              <a:defRPr sz="1600" kern="1200">
                <a:solidFill>
                  <a:schemeClr val="tx1"/>
                </a:solidFill>
                <a:latin typeface="Arial"/>
                <a:ea typeface="+mn-ea"/>
                <a:cs typeface="Arial"/>
              </a:defRPr>
            </a:lvl3pPr>
            <a:lvl4pPr marL="917438" indent="-233328" algn="l" defTabSz="457131" rtl="0" eaLnBrk="1" latinLnBrk="0" hangingPunct="1">
              <a:spcBef>
                <a:spcPts val="800"/>
              </a:spcBef>
              <a:buFont typeface="Arial"/>
              <a:buChar char="–"/>
              <a:defRPr sz="1600" kern="1200">
                <a:solidFill>
                  <a:schemeClr val="tx1"/>
                </a:solidFill>
                <a:latin typeface="Arial"/>
                <a:ea typeface="+mn-ea"/>
                <a:cs typeface="Arial"/>
              </a:defRPr>
            </a:lvl4pPr>
            <a:lvl5pPr marL="1142830" indent="-225393" algn="l" defTabSz="457131" rtl="0" eaLnBrk="1" latinLnBrk="0" hangingPunct="1">
              <a:spcBef>
                <a:spcPts val="800"/>
              </a:spcBef>
              <a:buFont typeface="Arial"/>
              <a:buChar char="»"/>
              <a:defRPr sz="1600" kern="1200">
                <a:solidFill>
                  <a:schemeClr val="tx1"/>
                </a:solidFill>
                <a:latin typeface="Arial"/>
                <a:ea typeface="+mn-ea"/>
                <a:cs typeface="Arial"/>
              </a:defRPr>
            </a:lvl5pPr>
            <a:lvl6pPr marL="2514224" indent="-228568"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6" indent="-228568"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8" indent="-228568"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22" indent="-228568" algn="l" defTabSz="457131" rtl="0" eaLnBrk="1" latinLnBrk="0" hangingPunct="1">
              <a:spcBef>
                <a:spcPct val="20000"/>
              </a:spcBef>
              <a:buFont typeface="Arial"/>
              <a:buChar char="•"/>
              <a:defRPr sz="2000" kern="1200">
                <a:solidFill>
                  <a:schemeClr val="tx1"/>
                </a:solidFill>
                <a:latin typeface="+mn-lt"/>
                <a:ea typeface="+mn-ea"/>
                <a:cs typeface="+mn-cs"/>
              </a:defRPr>
            </a:lvl9pPr>
          </a:lstStyle>
          <a:p>
            <a:pPr>
              <a:buFontTx/>
              <a:buChar char="-"/>
            </a:pPr>
            <a:r>
              <a:rPr lang="fr-CA" sz="1600" dirty="0"/>
              <a:t>Des coupons sont versés si, à une date d’observation du coupon préétablie, le niveau de l’actif de référence est égal ou supérieur au seuil du coupon (70 % dans</a:t>
            </a:r>
            <a:r>
              <a:rPr lang="en-x-fj-SDL" sz="1600"/>
              <a:t> </a:t>
            </a:r>
            <a:r>
              <a:rPr lang="fr-CA" sz="1600"/>
              <a:t>l’exemple</a:t>
            </a:r>
            <a:r>
              <a:rPr lang="fr-CA" sz="1600" dirty="0"/>
              <a:t>). </a:t>
            </a:r>
          </a:p>
        </p:txBody>
      </p:sp>
      <p:sp>
        <p:nvSpPr>
          <p:cNvPr id="36" name="Content Placeholder 2">
            <a:extLst>
              <a:ext uri="{FF2B5EF4-FFF2-40B4-BE49-F238E27FC236}">
                <a16:creationId xmlns:a16="http://schemas.microsoft.com/office/drawing/2014/main" id="{69A30795-C464-495C-9718-965C501EBEB3}"/>
              </a:ext>
            </a:extLst>
          </p:cNvPr>
          <p:cNvSpPr txBox="1">
            <a:spLocks/>
          </p:cNvSpPr>
          <p:nvPr/>
        </p:nvSpPr>
        <p:spPr>
          <a:xfrm>
            <a:off x="6268133" y="4997325"/>
            <a:ext cx="5314267" cy="1103668"/>
          </a:xfrm>
          <a:prstGeom prst="rect">
            <a:avLst/>
          </a:prstGeom>
          <a:solidFill>
            <a:schemeClr val="bg1">
              <a:lumMod val="95000"/>
            </a:schemeClr>
          </a:solidFill>
        </p:spPr>
        <p:txBody>
          <a:bodyPr vert="horz" lIns="72000" tIns="36000" rIns="0" bIns="0" rtlCol="0">
            <a:noAutofit/>
          </a:bodyPr>
          <a:lstStyle>
            <a:lvl1pPr marL="225393" indent="-225393" algn="l" defTabSz="457131" rtl="0" eaLnBrk="1" latinLnBrk="0" hangingPunct="1">
              <a:spcBef>
                <a:spcPts val="1000"/>
              </a:spcBef>
              <a:buClr>
                <a:srgbClr val="ED1C24"/>
              </a:buClr>
              <a:buFont typeface="Arial"/>
              <a:buChar char="•"/>
              <a:defRPr sz="2000" kern="1200">
                <a:solidFill>
                  <a:schemeClr val="tx1"/>
                </a:solidFill>
                <a:latin typeface="Arial"/>
                <a:ea typeface="+mn-ea"/>
                <a:cs typeface="Arial"/>
              </a:defRPr>
            </a:lvl1pPr>
            <a:lvl2pPr marL="458719" indent="-233328" algn="l" defTabSz="457131" rtl="0" eaLnBrk="1" latinLnBrk="0" hangingPunct="1">
              <a:spcBef>
                <a:spcPts val="800"/>
              </a:spcBef>
              <a:buFont typeface="Arial"/>
              <a:buChar char="–"/>
              <a:defRPr sz="1600" kern="1200">
                <a:solidFill>
                  <a:schemeClr val="tx1"/>
                </a:solidFill>
                <a:latin typeface="Arial"/>
                <a:ea typeface="+mn-ea"/>
                <a:cs typeface="Arial"/>
              </a:defRPr>
            </a:lvl2pPr>
            <a:lvl3pPr marL="684114" indent="-225393" algn="l" defTabSz="457131" rtl="0" eaLnBrk="1" latinLnBrk="0" hangingPunct="1">
              <a:spcBef>
                <a:spcPts val="800"/>
              </a:spcBef>
              <a:buFont typeface="Arial"/>
              <a:buChar char="•"/>
              <a:defRPr sz="1600" kern="1200">
                <a:solidFill>
                  <a:schemeClr val="tx1"/>
                </a:solidFill>
                <a:latin typeface="Arial"/>
                <a:ea typeface="+mn-ea"/>
                <a:cs typeface="Arial"/>
              </a:defRPr>
            </a:lvl3pPr>
            <a:lvl4pPr marL="917438" indent="-233328" algn="l" defTabSz="457131" rtl="0" eaLnBrk="1" latinLnBrk="0" hangingPunct="1">
              <a:spcBef>
                <a:spcPts val="800"/>
              </a:spcBef>
              <a:buFont typeface="Arial"/>
              <a:buChar char="–"/>
              <a:defRPr sz="1600" kern="1200">
                <a:solidFill>
                  <a:schemeClr val="tx1"/>
                </a:solidFill>
                <a:latin typeface="Arial"/>
                <a:ea typeface="+mn-ea"/>
                <a:cs typeface="Arial"/>
              </a:defRPr>
            </a:lvl4pPr>
            <a:lvl5pPr marL="1142830" indent="-225393" algn="l" defTabSz="457131" rtl="0" eaLnBrk="1" latinLnBrk="0" hangingPunct="1">
              <a:spcBef>
                <a:spcPts val="800"/>
              </a:spcBef>
              <a:buFont typeface="Arial"/>
              <a:buChar char="»"/>
              <a:defRPr sz="1600" kern="1200">
                <a:solidFill>
                  <a:schemeClr val="tx1"/>
                </a:solidFill>
                <a:latin typeface="Arial"/>
                <a:ea typeface="+mn-ea"/>
                <a:cs typeface="Arial"/>
              </a:defRPr>
            </a:lvl5pPr>
            <a:lvl6pPr marL="2514224" indent="-228568"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6" indent="-228568"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8" indent="-228568"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22" indent="-228568" algn="l" defTabSz="457131" rtl="0" eaLnBrk="1" latinLnBrk="0" hangingPunct="1">
              <a:spcBef>
                <a:spcPct val="20000"/>
              </a:spcBef>
              <a:buFont typeface="Arial"/>
              <a:buChar char="•"/>
              <a:defRPr sz="2000" kern="1200">
                <a:solidFill>
                  <a:schemeClr val="tx1"/>
                </a:solidFill>
                <a:latin typeface="+mn-lt"/>
                <a:ea typeface="+mn-ea"/>
                <a:cs typeface="+mn-cs"/>
              </a:defRPr>
            </a:lvl9pPr>
          </a:lstStyle>
          <a:p>
            <a:pPr>
              <a:buFontTx/>
              <a:buChar char="-"/>
            </a:pPr>
            <a:r>
              <a:rPr lang="fr-CA" sz="1600" dirty="0"/>
              <a:t>Les billets sont rachetés si le niveau de l’actif de référence est égal ou supérieur au niveau de remboursement par anticipation. </a:t>
            </a:r>
          </a:p>
        </p:txBody>
      </p:sp>
      <p:grpSp>
        <p:nvGrpSpPr>
          <p:cNvPr id="90" name="Group 89" hidden="1">
            <a:extLst>
              <a:ext uri="{FF2B5EF4-FFF2-40B4-BE49-F238E27FC236}">
                <a16:creationId xmlns:a16="http://schemas.microsoft.com/office/drawing/2014/main" id="{1636A222-A05A-7901-7E46-AFFA51C2E077}"/>
              </a:ext>
            </a:extLst>
          </p:cNvPr>
          <p:cNvGrpSpPr/>
          <p:nvPr/>
        </p:nvGrpSpPr>
        <p:grpSpPr>
          <a:xfrm>
            <a:off x="7524652" y="4125923"/>
            <a:ext cx="1565500" cy="540000"/>
            <a:chOff x="7524652" y="4125923"/>
            <a:chExt cx="1565500" cy="540000"/>
          </a:xfrm>
        </p:grpSpPr>
        <p:sp>
          <p:nvSpPr>
            <p:cNvPr id="61" name="Rectangle 60">
              <a:extLst>
                <a:ext uri="{FF2B5EF4-FFF2-40B4-BE49-F238E27FC236}">
                  <a16:creationId xmlns:a16="http://schemas.microsoft.com/office/drawing/2014/main" id="{B98F6151-0BA8-41DA-9D36-C23DBD9C06C1}"/>
                </a:ext>
              </a:extLst>
            </p:cNvPr>
            <p:cNvSpPr/>
            <p:nvPr/>
          </p:nvSpPr>
          <p:spPr>
            <a:xfrm>
              <a:off x="9061352" y="4125923"/>
              <a:ext cx="28800" cy="540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62" name="Rectangle 61">
              <a:extLst>
                <a:ext uri="{FF2B5EF4-FFF2-40B4-BE49-F238E27FC236}">
                  <a16:creationId xmlns:a16="http://schemas.microsoft.com/office/drawing/2014/main" id="{7A49E295-75DC-4363-A100-9A26EB1AFDB3}"/>
                </a:ext>
              </a:extLst>
            </p:cNvPr>
            <p:cNvSpPr/>
            <p:nvPr/>
          </p:nvSpPr>
          <p:spPr>
            <a:xfrm>
              <a:off x="8293002" y="4301815"/>
              <a:ext cx="28800" cy="360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63" name="Rectangle 62">
              <a:extLst>
                <a:ext uri="{FF2B5EF4-FFF2-40B4-BE49-F238E27FC236}">
                  <a16:creationId xmlns:a16="http://schemas.microsoft.com/office/drawing/2014/main" id="{58A02F1D-D21E-457E-9BA4-00252C290CC6}"/>
                </a:ext>
              </a:extLst>
            </p:cNvPr>
            <p:cNvSpPr/>
            <p:nvPr/>
          </p:nvSpPr>
          <p:spPr>
            <a:xfrm>
              <a:off x="7524652" y="4481815"/>
              <a:ext cx="28800" cy="180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grpSp>
      <p:grpSp>
        <p:nvGrpSpPr>
          <p:cNvPr id="89" name="Group 88" hidden="1">
            <a:extLst>
              <a:ext uri="{FF2B5EF4-FFF2-40B4-BE49-F238E27FC236}">
                <a16:creationId xmlns:a16="http://schemas.microsoft.com/office/drawing/2014/main" id="{640CF087-A223-E66E-D03C-F13AA7552289}"/>
              </a:ext>
            </a:extLst>
          </p:cNvPr>
          <p:cNvGrpSpPr/>
          <p:nvPr/>
        </p:nvGrpSpPr>
        <p:grpSpPr>
          <a:xfrm>
            <a:off x="1970843" y="4115966"/>
            <a:ext cx="1704512" cy="549632"/>
            <a:chOff x="1970843" y="4115966"/>
            <a:chExt cx="1704512" cy="549632"/>
          </a:xfrm>
        </p:grpSpPr>
        <p:sp>
          <p:nvSpPr>
            <p:cNvPr id="37" name="Rectangle 36">
              <a:extLst>
                <a:ext uri="{FF2B5EF4-FFF2-40B4-BE49-F238E27FC236}">
                  <a16:creationId xmlns:a16="http://schemas.microsoft.com/office/drawing/2014/main" id="{767AE50D-F51A-432C-86A8-9F7D947D2A07}"/>
                </a:ext>
              </a:extLst>
            </p:cNvPr>
            <p:cNvSpPr/>
            <p:nvPr/>
          </p:nvSpPr>
          <p:spPr>
            <a:xfrm>
              <a:off x="1998251"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38" name="Rectangle 37">
              <a:extLst>
                <a:ext uri="{FF2B5EF4-FFF2-40B4-BE49-F238E27FC236}">
                  <a16:creationId xmlns:a16="http://schemas.microsoft.com/office/drawing/2014/main" id="{1D7B7362-C1A5-480F-ADC4-54D7C9AF98AE}"/>
                </a:ext>
              </a:extLst>
            </p:cNvPr>
            <p:cNvSpPr/>
            <p:nvPr/>
          </p:nvSpPr>
          <p:spPr>
            <a:xfrm>
              <a:off x="2064845"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39" name="Rectangle 38">
              <a:extLst>
                <a:ext uri="{FF2B5EF4-FFF2-40B4-BE49-F238E27FC236}">
                  <a16:creationId xmlns:a16="http://schemas.microsoft.com/office/drawing/2014/main" id="{A3745329-EEB8-4E8C-BF5D-9AA90C998D6D}"/>
                </a:ext>
              </a:extLst>
            </p:cNvPr>
            <p:cNvSpPr/>
            <p:nvPr/>
          </p:nvSpPr>
          <p:spPr>
            <a:xfrm>
              <a:off x="2131439"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40" name="Rectangle 39">
              <a:extLst>
                <a:ext uri="{FF2B5EF4-FFF2-40B4-BE49-F238E27FC236}">
                  <a16:creationId xmlns:a16="http://schemas.microsoft.com/office/drawing/2014/main" id="{3C1AFA41-1E04-489A-A244-5E446127F990}"/>
                </a:ext>
              </a:extLst>
            </p:cNvPr>
            <p:cNvSpPr/>
            <p:nvPr/>
          </p:nvSpPr>
          <p:spPr>
            <a:xfrm>
              <a:off x="2198033"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41" name="Rectangle 40">
              <a:extLst>
                <a:ext uri="{FF2B5EF4-FFF2-40B4-BE49-F238E27FC236}">
                  <a16:creationId xmlns:a16="http://schemas.microsoft.com/office/drawing/2014/main" id="{B89CF4F8-ED5E-41A4-A5DE-938A877A608A}"/>
                </a:ext>
              </a:extLst>
            </p:cNvPr>
            <p:cNvSpPr/>
            <p:nvPr/>
          </p:nvSpPr>
          <p:spPr>
            <a:xfrm>
              <a:off x="2264627"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42" name="Rectangle 41">
              <a:extLst>
                <a:ext uri="{FF2B5EF4-FFF2-40B4-BE49-F238E27FC236}">
                  <a16:creationId xmlns:a16="http://schemas.microsoft.com/office/drawing/2014/main" id="{0EE6C2FE-4FE8-4010-9433-05D3F8A4E38F}"/>
                </a:ext>
              </a:extLst>
            </p:cNvPr>
            <p:cNvSpPr/>
            <p:nvPr/>
          </p:nvSpPr>
          <p:spPr>
            <a:xfrm>
              <a:off x="2331221"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43" name="Rectangle 42">
              <a:extLst>
                <a:ext uri="{FF2B5EF4-FFF2-40B4-BE49-F238E27FC236}">
                  <a16:creationId xmlns:a16="http://schemas.microsoft.com/office/drawing/2014/main" id="{6F4BF642-34E7-4CBF-8635-586E2312A01A}"/>
                </a:ext>
              </a:extLst>
            </p:cNvPr>
            <p:cNvSpPr/>
            <p:nvPr/>
          </p:nvSpPr>
          <p:spPr>
            <a:xfrm>
              <a:off x="2397815"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44" name="Rectangle 43">
              <a:extLst>
                <a:ext uri="{FF2B5EF4-FFF2-40B4-BE49-F238E27FC236}">
                  <a16:creationId xmlns:a16="http://schemas.microsoft.com/office/drawing/2014/main" id="{1B1DBE94-F3EB-4CC2-90BF-28045DC45324}"/>
                </a:ext>
              </a:extLst>
            </p:cNvPr>
            <p:cNvSpPr/>
            <p:nvPr/>
          </p:nvSpPr>
          <p:spPr>
            <a:xfrm>
              <a:off x="2464409"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45" name="Rectangle 44">
              <a:extLst>
                <a:ext uri="{FF2B5EF4-FFF2-40B4-BE49-F238E27FC236}">
                  <a16:creationId xmlns:a16="http://schemas.microsoft.com/office/drawing/2014/main" id="{D8CD6F94-F39D-40A7-9C5C-99CCDFB3F5C4}"/>
                </a:ext>
              </a:extLst>
            </p:cNvPr>
            <p:cNvSpPr/>
            <p:nvPr/>
          </p:nvSpPr>
          <p:spPr>
            <a:xfrm>
              <a:off x="2533384" y="4413598"/>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46" name="Rectangle 45">
              <a:extLst>
                <a:ext uri="{FF2B5EF4-FFF2-40B4-BE49-F238E27FC236}">
                  <a16:creationId xmlns:a16="http://schemas.microsoft.com/office/drawing/2014/main" id="{25E98F04-22D3-4B9C-9F32-B2D5E5A5130C}"/>
                </a:ext>
              </a:extLst>
            </p:cNvPr>
            <p:cNvSpPr/>
            <p:nvPr/>
          </p:nvSpPr>
          <p:spPr>
            <a:xfrm>
              <a:off x="2602359"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47" name="Rectangle 46">
              <a:extLst>
                <a:ext uri="{FF2B5EF4-FFF2-40B4-BE49-F238E27FC236}">
                  <a16:creationId xmlns:a16="http://schemas.microsoft.com/office/drawing/2014/main" id="{C5899B0B-4E0A-4E1E-B2F2-C135F09C25CF}"/>
                </a:ext>
              </a:extLst>
            </p:cNvPr>
            <p:cNvSpPr/>
            <p:nvPr/>
          </p:nvSpPr>
          <p:spPr>
            <a:xfrm>
              <a:off x="2669133"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48" name="Rectangle 47">
              <a:extLst>
                <a:ext uri="{FF2B5EF4-FFF2-40B4-BE49-F238E27FC236}">
                  <a16:creationId xmlns:a16="http://schemas.microsoft.com/office/drawing/2014/main" id="{6ABF26CA-9071-4DDB-B9EA-D59591D218E1}"/>
                </a:ext>
              </a:extLst>
            </p:cNvPr>
            <p:cNvSpPr/>
            <p:nvPr/>
          </p:nvSpPr>
          <p:spPr>
            <a:xfrm>
              <a:off x="2740131"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49" name="Rectangle 48">
              <a:extLst>
                <a:ext uri="{FF2B5EF4-FFF2-40B4-BE49-F238E27FC236}">
                  <a16:creationId xmlns:a16="http://schemas.microsoft.com/office/drawing/2014/main" id="{B73B768D-582C-43B2-90AD-7DB0869FCB3B}"/>
                </a:ext>
              </a:extLst>
            </p:cNvPr>
            <p:cNvSpPr/>
            <p:nvPr/>
          </p:nvSpPr>
          <p:spPr>
            <a:xfrm>
              <a:off x="2810119"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50" name="Rectangle 49">
              <a:extLst>
                <a:ext uri="{FF2B5EF4-FFF2-40B4-BE49-F238E27FC236}">
                  <a16:creationId xmlns:a16="http://schemas.microsoft.com/office/drawing/2014/main" id="{BBDEA8A3-502F-47AE-ADB3-E9488F939B57}"/>
                </a:ext>
              </a:extLst>
            </p:cNvPr>
            <p:cNvSpPr/>
            <p:nvPr/>
          </p:nvSpPr>
          <p:spPr>
            <a:xfrm>
              <a:off x="2878590"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51" name="Rectangle 50">
              <a:extLst>
                <a:ext uri="{FF2B5EF4-FFF2-40B4-BE49-F238E27FC236}">
                  <a16:creationId xmlns:a16="http://schemas.microsoft.com/office/drawing/2014/main" id="{953E64A4-2E3E-40FD-8D70-5FB77BA1C7D9}"/>
                </a:ext>
              </a:extLst>
            </p:cNvPr>
            <p:cNvSpPr/>
            <p:nvPr/>
          </p:nvSpPr>
          <p:spPr>
            <a:xfrm>
              <a:off x="2945544"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52" name="Rectangle 51">
              <a:extLst>
                <a:ext uri="{FF2B5EF4-FFF2-40B4-BE49-F238E27FC236}">
                  <a16:creationId xmlns:a16="http://schemas.microsoft.com/office/drawing/2014/main" id="{49D7AC24-2CA9-43ED-ABFC-66DF02D5E34E}"/>
                </a:ext>
              </a:extLst>
            </p:cNvPr>
            <p:cNvSpPr/>
            <p:nvPr/>
          </p:nvSpPr>
          <p:spPr>
            <a:xfrm>
              <a:off x="3016312"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53" name="Rectangle 52">
              <a:extLst>
                <a:ext uri="{FF2B5EF4-FFF2-40B4-BE49-F238E27FC236}">
                  <a16:creationId xmlns:a16="http://schemas.microsoft.com/office/drawing/2014/main" id="{14040CD4-A767-4050-8E35-244C848A35EF}"/>
                </a:ext>
              </a:extLst>
            </p:cNvPr>
            <p:cNvSpPr/>
            <p:nvPr/>
          </p:nvSpPr>
          <p:spPr>
            <a:xfrm>
              <a:off x="3087030"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54" name="Rectangle 53">
              <a:extLst>
                <a:ext uri="{FF2B5EF4-FFF2-40B4-BE49-F238E27FC236}">
                  <a16:creationId xmlns:a16="http://schemas.microsoft.com/office/drawing/2014/main" id="{ED7DCAF6-727F-49EC-9C63-47BF6CB3A6B7}"/>
                </a:ext>
              </a:extLst>
            </p:cNvPr>
            <p:cNvSpPr/>
            <p:nvPr/>
          </p:nvSpPr>
          <p:spPr>
            <a:xfrm>
              <a:off x="3157018"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55" name="Rectangle 54">
              <a:extLst>
                <a:ext uri="{FF2B5EF4-FFF2-40B4-BE49-F238E27FC236}">
                  <a16:creationId xmlns:a16="http://schemas.microsoft.com/office/drawing/2014/main" id="{EB79058D-F100-42B3-95EA-ED4F5A82AFC0}"/>
                </a:ext>
              </a:extLst>
            </p:cNvPr>
            <p:cNvSpPr/>
            <p:nvPr/>
          </p:nvSpPr>
          <p:spPr>
            <a:xfrm>
              <a:off x="3228344"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56" name="Rectangle 55">
              <a:extLst>
                <a:ext uri="{FF2B5EF4-FFF2-40B4-BE49-F238E27FC236}">
                  <a16:creationId xmlns:a16="http://schemas.microsoft.com/office/drawing/2014/main" id="{C86F0E0C-B8E1-4D35-8ABA-A4EAEF963095}"/>
                </a:ext>
              </a:extLst>
            </p:cNvPr>
            <p:cNvSpPr/>
            <p:nvPr/>
          </p:nvSpPr>
          <p:spPr>
            <a:xfrm>
              <a:off x="3298824"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57" name="Rectangle 56">
              <a:extLst>
                <a:ext uri="{FF2B5EF4-FFF2-40B4-BE49-F238E27FC236}">
                  <a16:creationId xmlns:a16="http://schemas.microsoft.com/office/drawing/2014/main" id="{73C532C8-ECBC-49E2-9786-0CF1CADFC1DF}"/>
                </a:ext>
              </a:extLst>
            </p:cNvPr>
            <p:cNvSpPr/>
            <p:nvPr/>
          </p:nvSpPr>
          <p:spPr>
            <a:xfrm>
              <a:off x="3363211"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58" name="Rectangle 57">
              <a:extLst>
                <a:ext uri="{FF2B5EF4-FFF2-40B4-BE49-F238E27FC236}">
                  <a16:creationId xmlns:a16="http://schemas.microsoft.com/office/drawing/2014/main" id="{473751F5-D681-407B-B740-DC956CC40802}"/>
                </a:ext>
              </a:extLst>
            </p:cNvPr>
            <p:cNvSpPr/>
            <p:nvPr/>
          </p:nvSpPr>
          <p:spPr>
            <a:xfrm>
              <a:off x="3433929"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59" name="Rectangle 58">
              <a:extLst>
                <a:ext uri="{FF2B5EF4-FFF2-40B4-BE49-F238E27FC236}">
                  <a16:creationId xmlns:a16="http://schemas.microsoft.com/office/drawing/2014/main" id="{80C67CDD-2608-4A6C-B3EA-C5C6BBA55CF3}"/>
                </a:ext>
              </a:extLst>
            </p:cNvPr>
            <p:cNvSpPr/>
            <p:nvPr/>
          </p:nvSpPr>
          <p:spPr>
            <a:xfrm>
              <a:off x="3503917"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60" name="Rectangle 59">
              <a:extLst>
                <a:ext uri="{FF2B5EF4-FFF2-40B4-BE49-F238E27FC236}">
                  <a16:creationId xmlns:a16="http://schemas.microsoft.com/office/drawing/2014/main" id="{F7C0BDAA-F0A1-4746-8FD7-61A43507A31D}"/>
                </a:ext>
              </a:extLst>
            </p:cNvPr>
            <p:cNvSpPr/>
            <p:nvPr/>
          </p:nvSpPr>
          <p:spPr>
            <a:xfrm>
              <a:off x="3593027" y="4411153"/>
              <a:ext cx="25200" cy="252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sp>
          <p:nvSpPr>
            <p:cNvPr id="28" name="Arrow: Left-Right 27">
              <a:extLst>
                <a:ext uri="{FF2B5EF4-FFF2-40B4-BE49-F238E27FC236}">
                  <a16:creationId xmlns:a16="http://schemas.microsoft.com/office/drawing/2014/main" id="{FDB4B2D2-315F-4835-A412-0E8EDE935A4E}"/>
                </a:ext>
              </a:extLst>
            </p:cNvPr>
            <p:cNvSpPr/>
            <p:nvPr/>
          </p:nvSpPr>
          <p:spPr>
            <a:xfrm>
              <a:off x="1970843" y="4115966"/>
              <a:ext cx="1704512" cy="234131"/>
            </a:xfrm>
            <a:prstGeom prst="leftRightArrow">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Arial" panose="020B0604020202020204" pitchFamily="34" charset="0"/>
              </a:endParaRPr>
            </a:p>
          </p:txBody>
        </p:sp>
      </p:grpSp>
    </p:spTree>
    <p:extLst>
      <p:ext uri="{BB962C8B-B14F-4D97-AF65-F5344CB8AC3E}">
        <p14:creationId xmlns:p14="http://schemas.microsoft.com/office/powerpoint/2010/main" val="39118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9E3D1-2B44-4EA7-9721-1B2889545C38}"/>
              </a:ext>
            </a:extLst>
          </p:cNvPr>
          <p:cNvSpPr>
            <a:spLocks noGrp="1"/>
          </p:cNvSpPr>
          <p:nvPr>
            <p:ph type="title"/>
          </p:nvPr>
        </p:nvSpPr>
        <p:spPr>
          <a:xfrm>
            <a:off x="609600" y="0"/>
            <a:ext cx="11582400" cy="914400"/>
          </a:xfrm>
        </p:spPr>
        <p:txBody>
          <a:bodyPr/>
          <a:lstStyle/>
          <a:p>
            <a:r>
              <a:rPr lang="fr-CA" sz="2300" dirty="0"/>
              <a:t>Défis liés à la construction d’un portefeuille de billets remboursables par anticipation</a:t>
            </a:r>
          </a:p>
        </p:txBody>
      </p:sp>
      <p:graphicFrame>
        <p:nvGraphicFramePr>
          <p:cNvPr id="5" name="Content Placeholder 4">
            <a:extLst>
              <a:ext uri="{FF2B5EF4-FFF2-40B4-BE49-F238E27FC236}">
                <a16:creationId xmlns:a16="http://schemas.microsoft.com/office/drawing/2014/main" id="{EC048AB4-7720-468C-B65E-B3FE9B42FB3D}"/>
              </a:ext>
            </a:extLst>
          </p:cNvPr>
          <p:cNvGraphicFramePr>
            <a:graphicFrameLocks noGrp="1"/>
          </p:cNvGraphicFramePr>
          <p:nvPr>
            <p:ph idx="1"/>
            <p:extLst>
              <p:ext uri="{D42A27DB-BD31-4B8C-83A1-F6EECF244321}">
                <p14:modId xmlns:p14="http://schemas.microsoft.com/office/powerpoint/2010/main" val="3757790461"/>
              </p:ext>
            </p:extLst>
          </p:nvPr>
        </p:nvGraphicFramePr>
        <p:xfrm>
          <a:off x="609600" y="1143000"/>
          <a:ext cx="109728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4A3250E-982F-4829-86EF-2C0E7BDC5EAC}"/>
              </a:ext>
            </a:extLst>
          </p:cNvPr>
          <p:cNvSpPr>
            <a:spLocks noGrp="1"/>
          </p:cNvSpPr>
          <p:nvPr>
            <p:ph type="sldNum" sz="quarter" idx="12"/>
          </p:nvPr>
        </p:nvSpPr>
        <p:spPr/>
        <p:txBody>
          <a:bodyPr/>
          <a:lstStyle/>
          <a:p>
            <a:fld id="{86AB923B-19CD-554A-A7CB-5C782A182CEF}" type="slidenum">
              <a:rPr lang="en-US" smtClean="0">
                <a:solidFill>
                  <a:prstClr val="black"/>
                </a:solidFill>
              </a:rPr>
              <a:pPr/>
              <a:t>7</a:t>
            </a:fld>
            <a:endParaRPr lang="fr-CA">
              <a:solidFill>
                <a:prstClr val="black"/>
              </a:solidFill>
            </a:endParaRPr>
          </a:p>
        </p:txBody>
      </p:sp>
    </p:spTree>
    <p:extLst>
      <p:ext uri="{BB962C8B-B14F-4D97-AF65-F5344CB8AC3E}">
        <p14:creationId xmlns:p14="http://schemas.microsoft.com/office/powerpoint/2010/main" val="380765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BMO Fonds de rendement sur titres de capitaux propres stratégiques </a:t>
            </a:r>
          </a:p>
        </p:txBody>
      </p:sp>
      <p:sp>
        <p:nvSpPr>
          <p:cNvPr id="12" name="Content Placeholder 2">
            <a:extLst>
              <a:ext uri="{FF2B5EF4-FFF2-40B4-BE49-F238E27FC236}">
                <a16:creationId xmlns:a16="http://schemas.microsoft.com/office/drawing/2014/main" id="{D6B74ED7-0D5B-4C76-9E10-97EDAE924118}"/>
              </a:ext>
            </a:extLst>
          </p:cNvPr>
          <p:cNvSpPr>
            <a:spLocks noGrp="1"/>
          </p:cNvSpPr>
          <p:nvPr>
            <p:ph idx="1"/>
          </p:nvPr>
        </p:nvSpPr>
        <p:spPr>
          <a:xfrm>
            <a:off x="609600" y="1143001"/>
            <a:ext cx="10972800" cy="4982633"/>
          </a:xfrm>
        </p:spPr>
        <p:txBody>
          <a:bodyPr/>
          <a:lstStyle/>
          <a:p>
            <a:r>
              <a:rPr lang="fr-CA" dirty="0"/>
              <a:t>Le Fonds de rendement sur titres de capitaux propres stratégiques BMO (le « Fonds ») reproduit l’exposition d’un portefeuille à gestion active de billets remboursables par anticipation, qui sont des titres hybrides présentant des caractéristiques d’instruments à revenu fixe et de titres de participation. Cela présente les avantages suivants :</a:t>
            </a:r>
          </a:p>
          <a:p>
            <a:pPr lvl="1"/>
            <a:r>
              <a:rPr lang="fr-CA" dirty="0"/>
              <a:t>Donner aux investisseurs un accès à des billets structurés dans un fonds à capital variable</a:t>
            </a:r>
          </a:p>
          <a:p>
            <a:pPr lvl="1"/>
            <a:r>
              <a:rPr lang="fr-CA" dirty="0"/>
              <a:t>Offrir un taux de distribution cible supérieur à celui du marché de 8 %</a:t>
            </a:r>
          </a:p>
          <a:p>
            <a:pPr lvl="1"/>
            <a:r>
              <a:rPr lang="fr-CA" dirty="0"/>
              <a:t>Offrir une protection contre les baisses en cas de baisse modérée du marché</a:t>
            </a:r>
          </a:p>
          <a:p>
            <a:pPr lvl="1"/>
            <a:r>
              <a:rPr lang="fr-CA" dirty="0"/>
              <a:t>Simplifier la gestion du cycle de vie des notes pour les conseillers</a:t>
            </a:r>
          </a:p>
        </p:txBody>
      </p:sp>
      <p:sp>
        <p:nvSpPr>
          <p:cNvPr id="5" name="Slide Number Placeholder 4"/>
          <p:cNvSpPr>
            <a:spLocks noGrp="1"/>
          </p:cNvSpPr>
          <p:nvPr>
            <p:ph type="sldNum" sz="quarter" idx="12"/>
          </p:nvPr>
        </p:nvSpPr>
        <p:spPr>
          <a:xfrm>
            <a:off x="10972800" y="6248400"/>
            <a:ext cx="609600" cy="609600"/>
          </a:xfrm>
        </p:spPr>
        <p:txBody>
          <a:bodyPr/>
          <a:lstStyle/>
          <a:p>
            <a:fld id="{86AB923B-19CD-554A-A7CB-5C782A182CEF}" type="slidenum">
              <a:rPr lang="en-US" smtClean="0"/>
              <a:t>8</a:t>
            </a:fld>
            <a:endParaRPr lang="fr-CA"/>
          </a:p>
        </p:txBody>
      </p:sp>
      <p:sp>
        <p:nvSpPr>
          <p:cNvPr id="3" name="TextBox 2">
            <a:extLst>
              <a:ext uri="{FF2B5EF4-FFF2-40B4-BE49-F238E27FC236}">
                <a16:creationId xmlns:a16="http://schemas.microsoft.com/office/drawing/2014/main" id="{A4A20371-A24C-45A8-8603-9CA0E3B48641}"/>
              </a:ext>
            </a:extLst>
          </p:cNvPr>
          <p:cNvSpPr txBox="1"/>
          <p:nvPr/>
        </p:nvSpPr>
        <p:spPr>
          <a:xfrm>
            <a:off x="1669774" y="5108713"/>
            <a:ext cx="2713383" cy="606286"/>
          </a:xfrm>
          <a:prstGeom prst="rect">
            <a:avLst/>
          </a:prstGeom>
          <a:noFill/>
        </p:spPr>
        <p:txBody>
          <a:bodyPr wrap="square" lIns="0" tIns="0" rIns="0" bIns="0" rtlCol="0">
            <a:noAutofit/>
          </a:bodyPr>
          <a:lstStyle/>
          <a:p>
            <a:pPr>
              <a:spcBef>
                <a:spcPts val="1000"/>
              </a:spcBef>
            </a:pPr>
            <a:endParaRPr lang="en-CA" sz="2000">
              <a:latin typeface="Arial"/>
              <a:cs typeface="Arial"/>
            </a:endParaRPr>
          </a:p>
        </p:txBody>
      </p:sp>
      <p:sp>
        <p:nvSpPr>
          <p:cNvPr id="4" name="TextBox 3">
            <a:extLst>
              <a:ext uri="{FF2B5EF4-FFF2-40B4-BE49-F238E27FC236}">
                <a16:creationId xmlns:a16="http://schemas.microsoft.com/office/drawing/2014/main" id="{B382FF45-6F7D-0510-8E2A-9E178DB7758B}"/>
              </a:ext>
            </a:extLst>
          </p:cNvPr>
          <p:cNvSpPr txBox="1"/>
          <p:nvPr/>
        </p:nvSpPr>
        <p:spPr>
          <a:xfrm>
            <a:off x="728870" y="5557361"/>
            <a:ext cx="10833478" cy="533400"/>
          </a:xfrm>
          <a:prstGeom prst="rect">
            <a:avLst/>
          </a:prstGeom>
          <a:noFill/>
        </p:spPr>
        <p:txBody>
          <a:bodyPr wrap="square" lIns="0" tIns="0" rIns="0" bIns="0" rtlCol="0">
            <a:noAutofit/>
          </a:bodyPr>
          <a:lstStyle/>
          <a:p>
            <a:pPr algn="l"/>
            <a:r>
              <a:rPr lang="fr-CA" sz="1000" dirty="0">
                <a:solidFill>
                  <a:srgbClr val="000000"/>
                </a:solidFill>
                <a:latin typeface="Arial" panose="020B0604020202020204" pitchFamily="34" charset="0"/>
              </a:rPr>
              <a:t>* </a:t>
            </a:r>
            <a:r>
              <a:rPr lang="fr-CA" sz="1000" b="0" i="0" u="none" strike="noStrike" baseline="0" dirty="0">
                <a:solidFill>
                  <a:srgbClr val="000000"/>
                </a:solidFill>
                <a:latin typeface="Arial" panose="020B0604020202020204" pitchFamily="34" charset="0"/>
              </a:rPr>
              <a:t>Le rendement de distribution cible a été calculé au moyen du rendement annualisé des distributions prévu (qui peut être fondé sur le revenu, les dividendes, le remboursement de capital et les primes, selon le cas) du portefeuille sous-jacent et exclut les gains en capital découlant de la rotation du portefeuille, moins les frais. Le taux de distribution est fondé sur la valeur liquidative de départ de 10 $. Le rendement des distributions n’est pas un indicateur du rendement global; il varie en fonction des conditions du marché et des fluctuations de la valeur liquidative, et n’est pas garanti. </a:t>
            </a:r>
            <a:endParaRPr lang="fr-CA" sz="1000" dirty="0">
              <a:latin typeface="Arial" panose="020B0604020202020204" pitchFamily="34" charset="0"/>
              <a:cs typeface="Arial"/>
            </a:endParaRPr>
          </a:p>
        </p:txBody>
      </p:sp>
    </p:spTree>
    <p:extLst>
      <p:ext uri="{BB962C8B-B14F-4D97-AF65-F5344CB8AC3E}">
        <p14:creationId xmlns:p14="http://schemas.microsoft.com/office/powerpoint/2010/main" val="17991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9746E-517A-2351-BC10-E72FCEF12B31}"/>
              </a:ext>
            </a:extLst>
          </p:cNvPr>
          <p:cNvSpPr>
            <a:spLocks noGrp="1"/>
          </p:cNvSpPr>
          <p:nvPr>
            <p:ph type="title"/>
          </p:nvPr>
        </p:nvSpPr>
        <p:spPr/>
        <p:txBody>
          <a:bodyPr/>
          <a:lstStyle/>
          <a:p>
            <a:r>
              <a:rPr lang="fr-CA" dirty="0"/>
              <a:t>Quels types de placements le Fonds fait-il?</a:t>
            </a:r>
          </a:p>
        </p:txBody>
      </p:sp>
      <p:sp>
        <p:nvSpPr>
          <p:cNvPr id="3" name="Content Placeholder 2">
            <a:extLst>
              <a:ext uri="{FF2B5EF4-FFF2-40B4-BE49-F238E27FC236}">
                <a16:creationId xmlns:a16="http://schemas.microsoft.com/office/drawing/2014/main" id="{45F7CA75-DE75-02FF-4F27-C5A976D8CD52}"/>
              </a:ext>
            </a:extLst>
          </p:cNvPr>
          <p:cNvSpPr>
            <a:spLocks noGrp="1"/>
          </p:cNvSpPr>
          <p:nvPr>
            <p:ph idx="1"/>
          </p:nvPr>
        </p:nvSpPr>
        <p:spPr/>
        <p:txBody>
          <a:bodyPr/>
          <a:lstStyle/>
          <a:p>
            <a:r>
              <a:rPr lang="fr-CA" dirty="0"/>
              <a:t>Le Fonds a l’intention d’investir dans les </a:t>
            </a:r>
            <a:r>
              <a:rPr lang="fr-CA" b="1" dirty="0"/>
              <a:t>billets remboursables par anticipation</a:t>
            </a:r>
            <a:r>
              <a:rPr lang="fr-CA" dirty="0"/>
              <a:t> au moyen de :</a:t>
            </a:r>
            <a:endParaRPr lang="fr-CA" b="1" dirty="0"/>
          </a:p>
          <a:p>
            <a:pPr lvl="1"/>
            <a:r>
              <a:rPr lang="fr-CA" b="1" dirty="0"/>
              <a:t>Swap sur rendement total</a:t>
            </a:r>
            <a:r>
              <a:rPr lang="fr-CA" dirty="0"/>
              <a:t> – Convention contractuelle avec une contrepartie, en vertu duquel le destinataire (le</a:t>
            </a:r>
            <a:r>
              <a:rPr lang="en-x-fj-SDL" dirty="0"/>
              <a:t> </a:t>
            </a:r>
            <a:r>
              <a:rPr lang="fr-CA" dirty="0"/>
              <a:t>Fonds) convient de payer périodiquement un taux fixe à la contrepartie (habituellement une grande banque) en</a:t>
            </a:r>
            <a:r>
              <a:rPr lang="en-x-fj-SDL" dirty="0"/>
              <a:t> </a:t>
            </a:r>
            <a:r>
              <a:rPr lang="fr-CA" dirty="0"/>
              <a:t>échange de paiements fondés sur le rendement d’un actif sous-jacent.</a:t>
            </a:r>
          </a:p>
          <a:p>
            <a:pPr lvl="1"/>
            <a:r>
              <a:rPr lang="fr-CA" b="1" dirty="0"/>
              <a:t>Reproduction de billets remboursables par anticipation</a:t>
            </a:r>
            <a:r>
              <a:rPr lang="fr-CA" dirty="0"/>
              <a:t> – Placements dans les composantes individuelles des billets remboursables par anticipation pour recréer synthétiquement leurs profils risque-rendement.</a:t>
            </a:r>
          </a:p>
          <a:p>
            <a:pPr lvl="1"/>
            <a:r>
              <a:rPr lang="fr-CA" b="1" dirty="0"/>
              <a:t>Placement direct dans des billets remboursables par anticipation</a:t>
            </a:r>
            <a:r>
              <a:rPr lang="fr-CA" dirty="0"/>
              <a:t> – Achat direct des billets auprès des émetteurs (habituellement les grandes banques canadiennes ou internationales).</a:t>
            </a:r>
          </a:p>
        </p:txBody>
      </p:sp>
      <p:sp>
        <p:nvSpPr>
          <p:cNvPr id="4" name="Slide Number Placeholder 3">
            <a:extLst>
              <a:ext uri="{FF2B5EF4-FFF2-40B4-BE49-F238E27FC236}">
                <a16:creationId xmlns:a16="http://schemas.microsoft.com/office/drawing/2014/main" id="{4C3684BB-C8C8-37AE-A7DD-4EE42FECE7D4}"/>
              </a:ext>
            </a:extLst>
          </p:cNvPr>
          <p:cNvSpPr>
            <a:spLocks noGrp="1"/>
          </p:cNvSpPr>
          <p:nvPr>
            <p:ph type="sldNum" sz="quarter" idx="12"/>
          </p:nvPr>
        </p:nvSpPr>
        <p:spPr/>
        <p:txBody>
          <a:bodyPr/>
          <a:lstStyle/>
          <a:p>
            <a:fld id="{86AB923B-19CD-554A-A7CB-5C782A182CEF}" type="slidenum">
              <a:rPr lang="en-US" smtClean="0">
                <a:solidFill>
                  <a:prstClr val="black"/>
                </a:solidFill>
              </a:rPr>
              <a:pPr/>
              <a:t>9</a:t>
            </a:fld>
            <a:endParaRPr lang="fr-CA">
              <a:solidFill>
                <a:prstClr val="black"/>
              </a:solidFill>
            </a:endParaRPr>
          </a:p>
        </p:txBody>
      </p:sp>
    </p:spTree>
    <p:extLst>
      <p:ext uri="{BB962C8B-B14F-4D97-AF65-F5344CB8AC3E}">
        <p14:creationId xmlns:p14="http://schemas.microsoft.com/office/powerpoint/2010/main" val="3944109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MO secondary">
      <a:dk1>
        <a:sysClr val="windowText" lastClr="000000"/>
      </a:dk1>
      <a:lt1>
        <a:sysClr val="window" lastClr="FFFFFF"/>
      </a:lt1>
      <a:dk2>
        <a:srgbClr val="004A7C"/>
      </a:dk2>
      <a:lt2>
        <a:srgbClr val="E0E0E0"/>
      </a:lt2>
      <a:accent1>
        <a:srgbClr val="0079C1"/>
      </a:accent1>
      <a:accent2>
        <a:srgbClr val="974BB7"/>
      </a:accent2>
      <a:accent3>
        <a:srgbClr val="8988E1"/>
      </a:accent3>
      <a:accent4>
        <a:srgbClr val="39D4B9"/>
      </a:accent4>
      <a:accent5>
        <a:srgbClr val="CEE226"/>
      </a:accent5>
      <a:accent6>
        <a:srgbClr val="FAA451"/>
      </a:accent6>
      <a:hlink>
        <a:srgbClr val="0079C1"/>
      </a:hlink>
      <a:folHlink>
        <a:srgbClr val="5B5B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S-P Global Indicies 4:3 Templat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chemeClr val="bg2">
              <a:lumMod val="90000"/>
            </a:schemeClr>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QUA">
      <a:srgbClr val="08C3A5"/>
    </a:custClr>
    <a:custClr name="DARKTEAL">
      <a:srgbClr val="06423D"/>
    </a:custClr>
    <a:custClr name="MELON">
      <a:srgbClr val="F79668"/>
    </a:custClr>
    <a:custClr name="DARKSIENNA">
      <a:srgbClr val="712300"/>
    </a:custClr>
    <a:custClr name="IRIS">
      <a:srgbClr val="908EC5"/>
    </a:custClr>
    <a:custClr name="INDIGO">
      <a:srgbClr val="37237B"/>
    </a:custClr>
    <a:custClr name="TREE">
      <a:srgbClr val="A4C032"/>
    </a:custClr>
    <a:custClr name="FOREST">
      <a:srgbClr val="2C3B0D"/>
    </a:custClr>
    <a:custClr name="White">
      <a:srgbClr val="FFFFFF"/>
    </a:custClr>
    <a:custClr name="White">
      <a:srgbClr val="FFFFFF"/>
    </a:custClr>
    <a:custClr name="BLACK100">
      <a:srgbClr val="000000"/>
    </a:custClr>
    <a:custClr name="BLACK80">
      <a:srgbClr val="333333"/>
    </a:custClr>
    <a:custClr name="BLACK60">
      <a:srgbClr val="666666"/>
    </a:custClr>
    <a:custClr name="BLACK40">
      <a:srgbClr val="999999"/>
    </a:custClr>
    <a:custClr name="BLACK20">
      <a:srgbClr val="CCCCCC"/>
    </a:custClr>
    <a:custClr name="White">
      <a:srgbClr val="FFFFFF"/>
    </a:custClr>
    <a:custClr name="White">
      <a:srgbClr val="FFFFFF"/>
    </a:custClr>
    <a:custClr name="White">
      <a:srgbClr val="FFFFFF"/>
    </a:custClr>
    <a:custClr name="White">
      <a:srgbClr val="FFFFFF"/>
    </a:custClr>
    <a:custClr name="White">
      <a:srgbClr val="FFFFFF"/>
    </a:custClr>
    <a:custClr name="Neutral5">
      <a:srgbClr val="473729"/>
    </a:custClr>
    <a:custClr name="Neutral4">
      <a:srgbClr val="7A6855"/>
    </a:custClr>
    <a:custClr name="Neutral3">
      <a:srgbClr val="A39382"/>
    </a:custClr>
    <a:custClr name="Neutral2">
      <a:srgbClr val="B7A99A"/>
    </a:custClr>
    <a:custClr name="Neutral1">
      <a:srgbClr val="CEC2B4"/>
    </a:custClr>
    <a:custClr name="White">
      <a:srgbClr val="FFFFFF"/>
    </a:custClr>
    <a:custClr name="White">
      <a:srgbClr val="FFFFFF"/>
    </a:custClr>
    <a:custClr name="White">
      <a:srgbClr val="FFFFFF"/>
    </a:custClr>
    <a:custClr name="White">
      <a:srgbClr val="FFFFFF"/>
    </a:custClr>
    <a:custClr name="White">
      <a:srgbClr val="FFFFFF"/>
    </a:custClr>
    <a:custClr name="OCEAN ">
      <a:srgbClr val="007EAE"/>
    </a:custClr>
    <a:custClr name="HONEY">
      <a:srgbClr val="FFAC17"/>
    </a:custClr>
    <a:custClr name="RUBINE">
      <a:srgbClr val="C40067"/>
    </a:custClr>
    <a:custClr name="AQUA">
      <a:srgbClr val="08C3A5"/>
    </a:custClr>
    <a:custClr name="COPPERPLATE">
      <a:srgbClr val="F36C35"/>
    </a:custClr>
    <a:custClr name="PETRO">
      <a:srgbClr val="6A6AB1"/>
    </a:custClr>
    <a:custClr name="TREE">
      <a:srgbClr val="A4C032"/>
    </a:custClr>
    <a:custClr name="White">
      <a:srgbClr val="FFFFFF"/>
    </a:custClr>
    <a:custClr name="White">
      <a:srgbClr val="FFFFFF"/>
    </a:custClr>
    <a:custClr name="White">
      <a:srgbClr val="FFFFFF"/>
    </a:custClr>
    <a:custClr name="SPGRed">
      <a:srgbClr val="D6002A"/>
    </a:custClr>
  </a:custClrLst>
  <a:extLst>
    <a:ext uri="{05A4C25C-085E-4340-85A3-A5531E510DB2}">
      <thm15:themeFamily xmlns:thm15="http://schemas.microsoft.com/office/thememl/2012/main" name="SPGlobal Indicies  4-3 Template" id="{4ABE71C4-242F-4C18-A4CF-1482259D2222}" vid="{0377925E-4A98-4316-981F-4D0A940B0BD9}"/>
    </a:ext>
  </a:extLst>
</a:theme>
</file>

<file path=ppt/theme/theme11.xml><?xml version="1.0" encoding="utf-8"?>
<a:theme xmlns:a="http://schemas.openxmlformats.org/drawingml/2006/main" name="TMX Group Digital 6x9 English">
  <a:themeElements>
    <a:clrScheme name="TMX Group Colour">
      <a:dk1>
        <a:sysClr val="windowText" lastClr="000000"/>
      </a:dk1>
      <a:lt1>
        <a:sysClr val="window" lastClr="FFFFFF"/>
      </a:lt1>
      <a:dk2>
        <a:srgbClr val="1B2935"/>
      </a:dk2>
      <a:lt2>
        <a:srgbClr val="FFFFFF"/>
      </a:lt2>
      <a:accent1>
        <a:srgbClr val="64CCC9"/>
      </a:accent1>
      <a:accent2>
        <a:srgbClr val="309299"/>
      </a:accent2>
      <a:accent3>
        <a:srgbClr val="1D6B70"/>
      </a:accent3>
      <a:accent4>
        <a:srgbClr val="0061AF"/>
      </a:accent4>
      <a:accent5>
        <a:srgbClr val="004F93"/>
      </a:accent5>
      <a:accent6>
        <a:srgbClr val="5D7380"/>
      </a:accent6>
      <a:hlink>
        <a:srgbClr val="7E97A3"/>
      </a:hlink>
      <a:folHlink>
        <a:srgbClr val="3092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800" kern="1200" dirty="0" err="1" smtClean="0">
            <a:solidFill>
              <a:schemeClr val="bg1"/>
            </a:solidFill>
            <a:latin typeface="+mn-lt"/>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MO GAM template_new brand">
  <a:themeElements>
    <a:clrScheme name="Custom 1">
      <a:dk1>
        <a:sysClr val="windowText" lastClr="000000"/>
      </a:dk1>
      <a:lt1>
        <a:sysClr val="window" lastClr="FFFFFF"/>
      </a:lt1>
      <a:dk2>
        <a:srgbClr val="004A7C"/>
      </a:dk2>
      <a:lt2>
        <a:srgbClr val="E0E0E0"/>
      </a:lt2>
      <a:accent1>
        <a:srgbClr val="0079C1"/>
      </a:accent1>
      <a:accent2>
        <a:srgbClr val="40B8FE"/>
      </a:accent2>
      <a:accent3>
        <a:srgbClr val="005A90"/>
      </a:accent3>
      <a:accent4>
        <a:srgbClr val="BFE7FF"/>
      </a:accent4>
      <a:accent5>
        <a:srgbClr val="00375D"/>
      </a:accent5>
      <a:accent6>
        <a:srgbClr val="5B5B5B"/>
      </a:accent6>
      <a:hlink>
        <a:srgbClr val="0079C1"/>
      </a:hlink>
      <a:folHlink>
        <a:srgbClr val="5B5B5B"/>
      </a:folHlink>
    </a:clrScheme>
    <a:fontScheme name="Heebo">
      <a:majorFont>
        <a:latin typeface="Heebo"/>
        <a:ea typeface=""/>
        <a:cs typeface=""/>
      </a:majorFont>
      <a:minorFont>
        <a:latin typeface="Heeb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3.xml><?xml version="1.0" encoding="utf-8"?>
<a:theme xmlns:a="http://schemas.openxmlformats.org/drawingml/2006/main" name="3_BMO GAM template_new br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ebo">
      <a:majorFont>
        <a:latin typeface="Heebo"/>
        <a:ea typeface=""/>
        <a:cs typeface=""/>
      </a:majorFont>
      <a:minorFont>
        <a:latin typeface="Heeb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4.xml><?xml version="1.0" encoding="utf-8"?>
<a:theme xmlns:a="http://schemas.openxmlformats.org/drawingml/2006/main" name="S-P Global Indicies 4:3 Templat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chemeClr val="bg2">
              <a:lumMod val="90000"/>
            </a:schemeClr>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QUA">
      <a:srgbClr val="08C3A5"/>
    </a:custClr>
    <a:custClr name="DARKTEAL">
      <a:srgbClr val="06423D"/>
    </a:custClr>
    <a:custClr name="MELON">
      <a:srgbClr val="F79668"/>
    </a:custClr>
    <a:custClr name="DARKSIENNA">
      <a:srgbClr val="712300"/>
    </a:custClr>
    <a:custClr name="IRIS">
      <a:srgbClr val="908EC5"/>
    </a:custClr>
    <a:custClr name="INDIGO">
      <a:srgbClr val="37237B"/>
    </a:custClr>
    <a:custClr name="TREE">
      <a:srgbClr val="A4C032"/>
    </a:custClr>
    <a:custClr name="FOREST">
      <a:srgbClr val="2C3B0D"/>
    </a:custClr>
    <a:custClr name="White">
      <a:srgbClr val="FFFFFF"/>
    </a:custClr>
    <a:custClr name="White">
      <a:srgbClr val="FFFFFF"/>
    </a:custClr>
    <a:custClr name="BLACK100">
      <a:srgbClr val="000000"/>
    </a:custClr>
    <a:custClr name="BLACK80">
      <a:srgbClr val="333333"/>
    </a:custClr>
    <a:custClr name="BLACK60">
      <a:srgbClr val="666666"/>
    </a:custClr>
    <a:custClr name="BLACK40">
      <a:srgbClr val="999999"/>
    </a:custClr>
    <a:custClr name="BLACK20">
      <a:srgbClr val="CCCCCC"/>
    </a:custClr>
    <a:custClr name="White">
      <a:srgbClr val="FFFFFF"/>
    </a:custClr>
    <a:custClr name="White">
      <a:srgbClr val="FFFFFF"/>
    </a:custClr>
    <a:custClr name="White">
      <a:srgbClr val="FFFFFF"/>
    </a:custClr>
    <a:custClr name="White">
      <a:srgbClr val="FFFFFF"/>
    </a:custClr>
    <a:custClr name="White">
      <a:srgbClr val="FFFFFF"/>
    </a:custClr>
    <a:custClr name="Neutral5">
      <a:srgbClr val="473729"/>
    </a:custClr>
    <a:custClr name="Neutral4">
      <a:srgbClr val="7A6855"/>
    </a:custClr>
    <a:custClr name="Neutral3">
      <a:srgbClr val="A39382"/>
    </a:custClr>
    <a:custClr name="Neutral2">
      <a:srgbClr val="B7A99A"/>
    </a:custClr>
    <a:custClr name="Neutral1">
      <a:srgbClr val="CEC2B4"/>
    </a:custClr>
    <a:custClr name="White">
      <a:srgbClr val="FFFFFF"/>
    </a:custClr>
    <a:custClr name="White">
      <a:srgbClr val="FFFFFF"/>
    </a:custClr>
    <a:custClr name="White">
      <a:srgbClr val="FFFFFF"/>
    </a:custClr>
    <a:custClr name="White">
      <a:srgbClr val="FFFFFF"/>
    </a:custClr>
    <a:custClr name="White">
      <a:srgbClr val="FFFFFF"/>
    </a:custClr>
    <a:custClr name="OCEAN ">
      <a:srgbClr val="007EAE"/>
    </a:custClr>
    <a:custClr name="HONEY">
      <a:srgbClr val="FFAC17"/>
    </a:custClr>
    <a:custClr name="RUBINE">
      <a:srgbClr val="C40067"/>
    </a:custClr>
    <a:custClr name="AQUA">
      <a:srgbClr val="08C3A5"/>
    </a:custClr>
    <a:custClr name="COPPERPLATE">
      <a:srgbClr val="F36C35"/>
    </a:custClr>
    <a:custClr name="PETRO">
      <a:srgbClr val="6A6AB1"/>
    </a:custClr>
    <a:custClr name="TREE">
      <a:srgbClr val="A4C032"/>
    </a:custClr>
    <a:custClr name="White">
      <a:srgbClr val="FFFFFF"/>
    </a:custClr>
    <a:custClr name="White">
      <a:srgbClr val="FFFFFF"/>
    </a:custClr>
    <a:custClr name="White">
      <a:srgbClr val="FFFFFF"/>
    </a:custClr>
    <a:custClr name="SPGRed">
      <a:srgbClr val="D6002A"/>
    </a:custClr>
  </a:custClrLst>
  <a:extLst>
    <a:ext uri="{05A4C25C-085E-4340-85A3-A5531E510DB2}">
      <thm15:themeFamily xmlns:thm15="http://schemas.microsoft.com/office/thememl/2012/main" name="SPGlobal Indicies  4-3 Template" id="{4ABE71C4-242F-4C18-A4CF-1482259D2222}" vid="{0377925E-4A98-4316-981F-4D0A940B0BD9}"/>
    </a:ext>
  </a:extLst>
</a:theme>
</file>

<file path=ppt/theme/theme5.xml><?xml version="1.0" encoding="utf-8"?>
<a:theme xmlns:a="http://schemas.openxmlformats.org/drawingml/2006/main" name="4_BMO GAM template_new brand">
  <a:themeElements>
    <a:clrScheme name="BMO secondary">
      <a:dk1>
        <a:sysClr val="windowText" lastClr="000000"/>
      </a:dk1>
      <a:lt1>
        <a:sysClr val="window" lastClr="FFFFFF"/>
      </a:lt1>
      <a:dk2>
        <a:srgbClr val="004A7C"/>
      </a:dk2>
      <a:lt2>
        <a:srgbClr val="E0E0E0"/>
      </a:lt2>
      <a:accent1>
        <a:srgbClr val="0079C1"/>
      </a:accent1>
      <a:accent2>
        <a:srgbClr val="974BB7"/>
      </a:accent2>
      <a:accent3>
        <a:srgbClr val="8988E1"/>
      </a:accent3>
      <a:accent4>
        <a:srgbClr val="39D4B9"/>
      </a:accent4>
      <a:accent5>
        <a:srgbClr val="CEE226"/>
      </a:accent5>
      <a:accent6>
        <a:srgbClr val="FAA451"/>
      </a:accent6>
      <a:hlink>
        <a:srgbClr val="0079C1"/>
      </a:hlink>
      <a:folHlink>
        <a:srgbClr val="5B5B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6.xml><?xml version="1.0" encoding="utf-8"?>
<a:theme xmlns:a="http://schemas.openxmlformats.org/drawingml/2006/main" name="5_BMO GAM template_new br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7.xml><?xml version="1.0" encoding="utf-8"?>
<a:theme xmlns:a="http://schemas.openxmlformats.org/drawingml/2006/main" name="BMO GAM template_new br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8.xml><?xml version="1.0" encoding="utf-8"?>
<a:theme xmlns:a="http://schemas.openxmlformats.org/drawingml/2006/main" name="6_BMO GAM template_new br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9.xml><?xml version="1.0" encoding="utf-8"?>
<a:theme xmlns:a="http://schemas.openxmlformats.org/drawingml/2006/main" name="8_BMO GAM template_new br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bb9253db-b0d9-4fb2-9278-7008dfc917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723BFFD9B9244585969D2EA3A7E290" ma:contentTypeVersion="15" ma:contentTypeDescription="Create a new document." ma:contentTypeScope="" ma:versionID="a235ffbd8993998b2cc088cff359333e">
  <xsd:schema xmlns:xsd="http://www.w3.org/2001/XMLSchema" xmlns:xs="http://www.w3.org/2001/XMLSchema" xmlns:p="http://schemas.microsoft.com/office/2006/metadata/properties" xmlns:ns1="http://schemas.microsoft.com/sharepoint/v3" xmlns:ns3="6fc25e8e-0537-4903-a1f9-e442d11ae33a" xmlns:ns4="bb9253db-b0d9-4fb2-9278-7008dfc9179b" targetNamespace="http://schemas.microsoft.com/office/2006/metadata/properties" ma:root="true" ma:fieldsID="8005d8618cb86f58544e666399f0614b" ns1:_="" ns3:_="" ns4:_="">
    <xsd:import namespace="http://schemas.microsoft.com/sharepoint/v3"/>
    <xsd:import namespace="6fc25e8e-0537-4903-a1f9-e442d11ae33a"/>
    <xsd:import namespace="bb9253db-b0d9-4fb2-9278-7008dfc9179b"/>
    <xsd:element name="properties">
      <xsd:complexType>
        <xsd:sequence>
          <xsd:element name="documentManagement">
            <xsd:complexType>
              <xsd:all>
                <xsd:element ref="ns3:SharedWithDetails" minOccurs="0"/>
                <xsd:element ref="ns3:SharingHintHash" minOccurs="0"/>
                <xsd:element ref="ns3:SharedWithUsers" minOccurs="0"/>
                <xsd:element ref="ns4:MediaServiceMetadata" minOccurs="0"/>
                <xsd:element ref="ns4:MediaServiceFastMetadata" minOccurs="0"/>
                <xsd:element ref="ns1:_ip_UnifiedCompliancePolicyProperties" minOccurs="0"/>
                <xsd:element ref="ns1:_ip_UnifiedCompliancePolicyUIAction"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c25e8e-0537-4903-a1f9-e442d11ae33a"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ingHintHash" ma:index="9" nillable="true" ma:displayName="Sharing Hint Hash" ma:hidden="true" ma:internalName="SharingHintHash" ma:readOnly="true">
      <xsd:simpleType>
        <xsd:restriction base="dms:Text"/>
      </xsd:simpleType>
    </xsd:element>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9253db-b0d9-4fb2-9278-7008dfc9179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522A0B-7A73-4D11-96C2-DCCBFD9A2C4B}">
  <ds:schemaRefs>
    <ds:schemaRef ds:uri="6fc25e8e-0537-4903-a1f9-e442d11ae33a"/>
    <ds:schemaRef ds:uri="bb9253db-b0d9-4fb2-9278-7008dfc917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D06917-C36A-4078-8118-7B0A6F4C74CC}">
  <ds:schemaRefs>
    <ds:schemaRef ds:uri="6fc25e8e-0537-4903-a1f9-e442d11ae33a"/>
    <ds:schemaRef ds:uri="bb9253db-b0d9-4fb2-9278-7008dfc917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8566A2-BC2E-4163-858E-D614860FB4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TotalTime>
  <Words>4118</Words>
  <Application>Microsoft Office PowerPoint</Application>
  <PresentationFormat>Widescreen</PresentationFormat>
  <Paragraphs>296</Paragraphs>
  <Slides>19</Slides>
  <Notes>5</Notes>
  <HiddenSlides>0</HiddenSlides>
  <MMClips>0</MMClips>
  <ScaleCrop>false</ScaleCrop>
  <HeadingPairs>
    <vt:vector size="8" baseType="variant">
      <vt:variant>
        <vt:lpstr>Fonts Used</vt:lpstr>
      </vt:variant>
      <vt:variant>
        <vt:i4>13</vt:i4>
      </vt:variant>
      <vt:variant>
        <vt:lpstr>Theme</vt:lpstr>
      </vt:variant>
      <vt:variant>
        <vt:i4>11</vt:i4>
      </vt:variant>
      <vt:variant>
        <vt:lpstr>Embedded OLE Servers</vt:lpstr>
      </vt:variant>
      <vt:variant>
        <vt:i4>1</vt:i4>
      </vt:variant>
      <vt:variant>
        <vt:lpstr>Slide Titles</vt:lpstr>
      </vt:variant>
      <vt:variant>
        <vt:i4>19</vt:i4>
      </vt:variant>
    </vt:vector>
  </HeadingPairs>
  <TitlesOfParts>
    <vt:vector size="44" baseType="lpstr">
      <vt:lpstr>Adobe Devanagari</vt:lpstr>
      <vt:lpstr>Arial</vt:lpstr>
      <vt:lpstr>Arial Black</vt:lpstr>
      <vt:lpstr>Arial Narrow</vt:lpstr>
      <vt:lpstr>Calibri</vt:lpstr>
      <vt:lpstr>Dax Offc Pro</vt:lpstr>
      <vt:lpstr>DIN-Black</vt:lpstr>
      <vt:lpstr>DIN-Bold</vt:lpstr>
      <vt:lpstr>DIN-Light</vt:lpstr>
      <vt:lpstr>Lucida Grande</vt:lpstr>
      <vt:lpstr>LucidaGrande</vt:lpstr>
      <vt:lpstr>Symbol</vt:lpstr>
      <vt:lpstr>Wingdings</vt:lpstr>
      <vt:lpstr>Office Theme</vt:lpstr>
      <vt:lpstr>2_BMO GAM template_new brand</vt:lpstr>
      <vt:lpstr>3_BMO GAM template_new brand</vt:lpstr>
      <vt:lpstr>S-P Global Indicies 4:3 Template</vt:lpstr>
      <vt:lpstr>4_BMO GAM template_new brand</vt:lpstr>
      <vt:lpstr>5_BMO GAM template_new brand</vt:lpstr>
      <vt:lpstr>BMO GAM template_new brand</vt:lpstr>
      <vt:lpstr>6_BMO GAM template_new brand</vt:lpstr>
      <vt:lpstr>8_BMO GAM template_new brand</vt:lpstr>
      <vt:lpstr>1_S-P Global Indicies 4:3 Template</vt:lpstr>
      <vt:lpstr>TMX Group Digital 6x9 English</vt:lpstr>
      <vt:lpstr>think-cell Slide</vt:lpstr>
      <vt:lpstr>PowerPoint Presentation</vt:lpstr>
      <vt:lpstr>Priorités de nos clients pour 2023 et au-delà </vt:lpstr>
      <vt:lpstr>Les billets structurés – Le moteur des placements Convergence</vt:lpstr>
      <vt:lpstr>Diversification du portefeuille au moyen de billets structurés</vt:lpstr>
      <vt:lpstr>Que sont les billets remboursables par anticipation?</vt:lpstr>
      <vt:lpstr>Types de billets remboursables par anticipation</vt:lpstr>
      <vt:lpstr>Défis liés à la construction d’un portefeuille de billets remboursables par anticipation</vt:lpstr>
      <vt:lpstr>BMO Fonds de rendement sur titres de capitaux propres stratégiques </vt:lpstr>
      <vt:lpstr>Quels types de placements le Fonds fait-il?</vt:lpstr>
      <vt:lpstr>Comment fonctionne la réplication de billets remboursables par anticipation?</vt:lpstr>
      <vt:lpstr>Le Fonds de rendement sur titres de capitaux propres stratégiques BMO offre les principaux avantages suivants</vt:lpstr>
      <vt:lpstr>Principaux avantages du Fonds</vt:lpstr>
      <vt:lpstr>Stratégie de placement</vt:lpstr>
      <vt:lpstr>Rééquilibrage du portefeuille</vt:lpstr>
      <vt:lpstr>Renseignements sur le Fonds de rendement sur titres de capitaux propres stratégiques BMO</vt:lpstr>
      <vt:lpstr>BMO Fonds de rendement sur titres de capitaux propres stratégiques</vt:lpstr>
      <vt:lpstr>Directeurs de portefeuille</vt:lpstr>
      <vt:lpstr>Sommaire</vt:lpstr>
      <vt:lpstr>Avis juridique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foy</dc:creator>
  <cp:lastModifiedBy>Fung, Kylie</cp:lastModifiedBy>
  <cp:revision>9</cp:revision>
  <cp:lastPrinted>2020-09-22T16:01:23Z</cp:lastPrinted>
  <dcterms:created xsi:type="dcterms:W3CDTF">2020-05-08T14:57:41Z</dcterms:created>
  <dcterms:modified xsi:type="dcterms:W3CDTF">2023-08-02T21:26:30Z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0cf00cb3-7a5d-4674-b157-6d675423df49_Enabled">
    <vt:lpwstr>true</vt:lpwstr>
  </property>
  <property fmtid="{D5CDD505-2E9C-101B-9397-08002B2CF9AE}" pid="4" name="MSIP_Label_0cf00cb3-7a5d-4674-b157-6d675423df49_SetDate">
    <vt:lpwstr>2021-11-01T17:22:05Z</vt:lpwstr>
  </property>
  <property fmtid="{D5CDD505-2E9C-101B-9397-08002B2CF9AE}" pid="5" name="MSIP_Label_0cf00cb3-7a5d-4674-b157-6d675423df49_Method">
    <vt:lpwstr>Standard</vt:lpwstr>
  </property>
  <property fmtid="{D5CDD505-2E9C-101B-9397-08002B2CF9AE}" pid="6" name="MSIP_Label_0cf00cb3-7a5d-4674-b157-6d675423df49_Name">
    <vt:lpwstr>Internal</vt:lpwstr>
  </property>
  <property fmtid="{D5CDD505-2E9C-101B-9397-08002B2CF9AE}" pid="7" name="MSIP_Label_0cf00cb3-7a5d-4674-b157-6d675423df49_SiteId">
    <vt:lpwstr>ece76e02-a02b-4c4a-906d-98a34c5ce07a</vt:lpwstr>
  </property>
  <property fmtid="{D5CDD505-2E9C-101B-9397-08002B2CF9AE}" pid="8" name="MSIP_Label_0cf00cb3-7a5d-4674-b157-6d675423df49_ActionId">
    <vt:lpwstr>409bab8c-ed9e-480b-b823-8f1232d99a8a</vt:lpwstr>
  </property>
  <property fmtid="{D5CDD505-2E9C-101B-9397-08002B2CF9AE}" pid="9" name="MSIP_Label_0cf00cb3-7a5d-4674-b157-6d675423df49_ContentBits">
    <vt:lpwstr>0</vt:lpwstr>
  </property>
  <property fmtid="{D5CDD505-2E9C-101B-9397-08002B2CF9AE}" pid="10" name="ContentTypeId">
    <vt:lpwstr>0x010100FA723BFFD9B9244585969D2EA3A7E290</vt:lpwstr>
  </property>
</Properties>
</file>