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0" r:id="rId6"/>
    <p:sldMasterId id="2147483694" r:id="rId7"/>
    <p:sldMasterId id="2147483903" r:id="rId8"/>
    <p:sldMasterId id="2147483913" r:id="rId9"/>
    <p:sldMasterId id="2147483923" r:id="rId10"/>
    <p:sldMasterId id="2147483933" r:id="rId11"/>
    <p:sldMasterId id="2147483968" r:id="rId12"/>
    <p:sldMasterId id="2147483978" r:id="rId13"/>
    <p:sldMasterId id="2147484016" r:id="rId14"/>
  </p:sldMasterIdLst>
  <p:notesMasterIdLst>
    <p:notesMasterId r:id="rId34"/>
  </p:notesMasterIdLst>
  <p:sldIdLst>
    <p:sldId id="2013" r:id="rId15"/>
    <p:sldId id="26273" r:id="rId16"/>
    <p:sldId id="26297" r:id="rId17"/>
    <p:sldId id="26280" r:id="rId18"/>
    <p:sldId id="26255" r:id="rId19"/>
    <p:sldId id="26290" r:id="rId20"/>
    <p:sldId id="26274" r:id="rId21"/>
    <p:sldId id="26313" r:id="rId22"/>
    <p:sldId id="261" r:id="rId23"/>
    <p:sldId id="26265" r:id="rId24"/>
    <p:sldId id="26298" r:id="rId25"/>
    <p:sldId id="26249" r:id="rId26"/>
    <p:sldId id="26295" r:id="rId27"/>
    <p:sldId id="26289" r:id="rId28"/>
    <p:sldId id="26269" r:id="rId29"/>
    <p:sldId id="26275" r:id="rId30"/>
    <p:sldId id="26232" r:id="rId31"/>
    <p:sldId id="26292" r:id="rId32"/>
    <p:sldId id="26223" r:id="rId33"/>
  </p:sldIdLst>
  <p:sldSz cx="12192000" cy="6858000"/>
  <p:notesSz cx="6858000" cy="9144000"/>
  <p:defaultText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99080-33B0-26A4-9DFD-CBE6E8B045CF}" name="Sanderberg, Olav" initials="SO" userId="S::Olav.Sanderberg@bmo.com::b0a6e270-4a73-431a-a350-e57502530647" providerId="AD"/>
  <p188:author id="{DA97BEB0-DCA5-0335-0E5D-DA7BCBB3DF74}" name="Fung, Kylie" initials="FK" userId="S::kylie.fung@bmo.com::6aa4f697-ace9-4064-8fe1-c5cb4f44e381" providerId="AD"/>
  <p188:author id="{FAC2F8DC-7F4C-8F00-23F3-7CB247AC74BB}" name="Black, Katelyn" initials="BK" userId="S::Katelyn.Black@bmo.com::58a3d965-1f30-4244-a82b-e7528695b8d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arhar, Bel" initials="PB" lastIdx="5" clrIdx="0"/>
  <p:cmAuthor id="1" name="Black, Katelyn" initials="BK" lastIdx="13" clrIdx="1">
    <p:extLst>
      <p:ext uri="{19B8F6BF-5375-455C-9EA6-DF929625EA0E}">
        <p15:presenceInfo xmlns:p15="http://schemas.microsoft.com/office/powerpoint/2012/main" userId="S::Katelyn.Black@bmo.com::58a3d965-1f30-4244-a82b-e7528695b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1"/>
    <a:srgbClr val="974BB7"/>
    <a:srgbClr val="E7ECF4"/>
    <a:srgbClr val="CBD7E9"/>
    <a:srgbClr val="0079C1"/>
    <a:srgbClr val="004A7C"/>
    <a:srgbClr val="ED1B23"/>
    <a:srgbClr val="8988E1"/>
    <a:srgbClr val="097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F90AB-D36F-446A-8ABB-862B3E5047CC}" v="1" dt="2023-08-02T21:23:43.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g, Kylie" userId="6aa4f697-ace9-4064-8fe1-c5cb4f44e381" providerId="ADAL" clId="{9B666F28-139A-451A-B5ED-D6B91E6D6632}"/>
    <pc:docChg chg="modSld">
      <pc:chgData name="Fung, Kylie" userId="6aa4f697-ace9-4064-8fe1-c5cb4f44e381" providerId="ADAL" clId="{9B666F28-139A-451A-B5ED-D6B91E6D6632}" dt="2023-08-03T17:38:53.677" v="7" actId="20577"/>
      <pc:docMkLst>
        <pc:docMk/>
      </pc:docMkLst>
      <pc:sldChg chg="modSp mod">
        <pc:chgData name="Fung, Kylie" userId="6aa4f697-ace9-4064-8fe1-c5cb4f44e381" providerId="ADAL" clId="{9B666F28-139A-451A-B5ED-D6B91E6D6632}" dt="2023-08-03T17:38:26.246" v="3" actId="20577"/>
        <pc:sldMkLst>
          <pc:docMk/>
          <pc:sldMk cId="1245847987" sldId="26275"/>
        </pc:sldMkLst>
        <pc:graphicFrameChg chg="modGraphic">
          <ac:chgData name="Fung, Kylie" userId="6aa4f697-ace9-4064-8fe1-c5cb4f44e381" providerId="ADAL" clId="{9B666F28-139A-451A-B5ED-D6B91E6D6632}" dt="2023-08-03T17:38:26.246" v="3" actId="20577"/>
          <ac:graphicFrameMkLst>
            <pc:docMk/>
            <pc:sldMk cId="1245847987" sldId="26275"/>
            <ac:graphicFrameMk id="7" creationId="{1B098E6F-B5F8-4F99-947C-20A5B6494B34}"/>
          </ac:graphicFrameMkLst>
        </pc:graphicFrameChg>
      </pc:sldChg>
      <pc:sldChg chg="modSp mod">
        <pc:chgData name="Fung, Kylie" userId="6aa4f697-ace9-4064-8fe1-c5cb4f44e381" providerId="ADAL" clId="{9B666F28-139A-451A-B5ED-D6B91E6D6632}" dt="2023-08-03T17:38:53.677" v="7" actId="20577"/>
        <pc:sldMkLst>
          <pc:docMk/>
          <pc:sldMk cId="3944109766" sldId="26313"/>
        </pc:sldMkLst>
        <pc:spChg chg="mod">
          <ac:chgData name="Fung, Kylie" userId="6aa4f697-ace9-4064-8fe1-c5cb4f44e381" providerId="ADAL" clId="{9B666F28-139A-451A-B5ED-D6B91E6D6632}" dt="2023-08-03T17:38:53.677" v="7" actId="20577"/>
          <ac:spMkLst>
            <pc:docMk/>
            <pc:sldMk cId="3944109766" sldId="26313"/>
            <ac:spMk id="3" creationId="{45F7CA75-DE75-02FF-4F27-C5A976D8CD52}"/>
          </ac:spMkLst>
        </pc:spChg>
      </pc:sldChg>
    </pc:docChg>
  </pc:docChgLst>
  <pc:docChgLst>
    <pc:chgData name="Fung, Kylie" userId="6aa4f697-ace9-4064-8fe1-c5cb4f44e381" providerId="ADAL" clId="{AC5F90AB-D36F-446A-8ABB-862B3E5047CC}"/>
    <pc:docChg chg="addSld delSld modSld">
      <pc:chgData name="Fung, Kylie" userId="6aa4f697-ace9-4064-8fe1-c5cb4f44e381" providerId="ADAL" clId="{AC5F90AB-D36F-446A-8ABB-862B3E5047CC}" dt="2023-08-02T21:23:43.043" v="1"/>
      <pc:docMkLst>
        <pc:docMk/>
      </pc:docMkLst>
      <pc:sldChg chg="del">
        <pc:chgData name="Fung, Kylie" userId="6aa4f697-ace9-4064-8fe1-c5cb4f44e381" providerId="ADAL" clId="{AC5F90AB-D36F-446A-8ABB-862B3E5047CC}" dt="2023-08-02T21:22:07.277" v="0" actId="47"/>
        <pc:sldMkLst>
          <pc:docMk/>
          <pc:sldMk cId="4125307836" sldId="26276"/>
        </pc:sldMkLst>
      </pc:sldChg>
      <pc:sldChg chg="add">
        <pc:chgData name="Fung, Kylie" userId="6aa4f697-ace9-4064-8fe1-c5cb4f44e381" providerId="ADAL" clId="{AC5F90AB-D36F-446A-8ABB-862B3E5047CC}" dt="2023-08-02T21:23:43.043" v="1"/>
        <pc:sldMkLst>
          <pc:docMk/>
          <pc:sldMk cId="3944109766" sldId="26313"/>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C21A1-968F-44C9-8A35-FA58DCCE160C}" type="doc">
      <dgm:prSet loTypeId="urn:microsoft.com/office/officeart/2005/8/layout/venn3" loCatId="relationship" qsTypeId="urn:microsoft.com/office/officeart/2005/8/quickstyle/simple1" qsCatId="simple" csTypeId="urn:microsoft.com/office/officeart/2005/8/colors/colorful1" csCatId="colorful" phldr="1"/>
      <dgm:spPr/>
    </dgm:pt>
    <dgm:pt modelId="{0E23D684-2A53-4649-8DEA-FD070C0CDD19}">
      <dgm:prSet phldrT="[Text]"/>
      <dgm:spPr>
        <a:solidFill>
          <a:srgbClr val="004A7C"/>
        </a:solidFill>
      </dgm:spPr>
      <dgm:t>
        <a:bodyPr/>
        <a:lstStyle/>
        <a:p>
          <a:r>
            <a:rPr lang="en-US">
              <a:solidFill>
                <a:schemeClr val="bg1"/>
              </a:solidFill>
              <a:latin typeface="+mj-lt"/>
              <a:cs typeface="Arial" panose="020B0604020202020204" pitchFamily="34" charset="0"/>
            </a:rPr>
            <a:t>Investors continue to search for stable income with equity exposure</a:t>
          </a:r>
          <a:endParaRPr lang="en-CA">
            <a:solidFill>
              <a:schemeClr val="bg1"/>
            </a:solidFill>
            <a:latin typeface="+mj-lt"/>
            <a:cs typeface="Arial" panose="020B0604020202020204" pitchFamily="34" charset="0"/>
          </a:endParaRPr>
        </a:p>
      </dgm:t>
    </dgm:pt>
    <dgm:pt modelId="{944F6063-EFC2-45D9-8686-DB69CF73DC06}" type="parTrans" cxnId="{4D9B3B16-1F0D-4281-8DD4-24FE69CFE187}">
      <dgm:prSet/>
      <dgm:spPr/>
      <dgm:t>
        <a:bodyPr/>
        <a:lstStyle/>
        <a:p>
          <a:endParaRPr lang="en-CA">
            <a:latin typeface="+mj-lt"/>
            <a:cs typeface="Arial" panose="020B0604020202020204" pitchFamily="34" charset="0"/>
          </a:endParaRPr>
        </a:p>
      </dgm:t>
    </dgm:pt>
    <dgm:pt modelId="{A9B8E72E-3171-4D9D-87F3-08E3EF19C21C}" type="sibTrans" cxnId="{4D9B3B16-1F0D-4281-8DD4-24FE69CFE187}">
      <dgm:prSet/>
      <dgm:spPr/>
      <dgm:t>
        <a:bodyPr/>
        <a:lstStyle/>
        <a:p>
          <a:endParaRPr lang="en-CA">
            <a:latin typeface="+mj-lt"/>
            <a:cs typeface="Arial" panose="020B0604020202020204" pitchFamily="34" charset="0"/>
          </a:endParaRPr>
        </a:p>
      </dgm:t>
    </dgm:pt>
    <dgm:pt modelId="{4B2C43D1-DA13-448F-972B-9F408C1BB1C4}">
      <dgm:prSet/>
      <dgm:spPr>
        <a:solidFill>
          <a:srgbClr val="004A7C"/>
        </a:solidFill>
      </dgm:spPr>
      <dgm:t>
        <a:bodyPr/>
        <a:lstStyle/>
        <a:p>
          <a:r>
            <a:rPr lang="en-US">
              <a:solidFill>
                <a:schemeClr val="bg1"/>
              </a:solidFill>
              <a:latin typeface="+mj-lt"/>
              <a:cs typeface="Arial" panose="020B0604020202020204" pitchFamily="34" charset="0"/>
            </a:rPr>
            <a:t>Recent volatility in the market has renewed concern for downside protection on investments</a:t>
          </a:r>
        </a:p>
      </dgm:t>
    </dgm:pt>
    <dgm:pt modelId="{3D261B26-8F6F-46D9-9864-4D9D58522652}" type="parTrans" cxnId="{C7979C24-5F0A-4FE4-9A33-3E9560567156}">
      <dgm:prSet/>
      <dgm:spPr/>
      <dgm:t>
        <a:bodyPr/>
        <a:lstStyle/>
        <a:p>
          <a:endParaRPr lang="en-CA">
            <a:latin typeface="+mj-lt"/>
            <a:cs typeface="Arial" panose="020B0604020202020204" pitchFamily="34" charset="0"/>
          </a:endParaRPr>
        </a:p>
      </dgm:t>
    </dgm:pt>
    <dgm:pt modelId="{9DD54EC1-7661-4ED5-86A4-1C69F9951C2C}" type="sibTrans" cxnId="{C7979C24-5F0A-4FE4-9A33-3E9560567156}">
      <dgm:prSet/>
      <dgm:spPr/>
      <dgm:t>
        <a:bodyPr/>
        <a:lstStyle/>
        <a:p>
          <a:endParaRPr lang="en-CA">
            <a:latin typeface="+mj-lt"/>
            <a:cs typeface="Arial" panose="020B0604020202020204" pitchFamily="34" charset="0"/>
          </a:endParaRPr>
        </a:p>
      </dgm:t>
    </dgm:pt>
    <dgm:pt modelId="{5A4A27D0-23F3-4831-9C60-C36CE1BFE73E}">
      <dgm:prSet/>
      <dgm:spPr>
        <a:solidFill>
          <a:srgbClr val="004A7C"/>
        </a:solidFill>
      </dgm:spPr>
      <dgm:t>
        <a:bodyPr/>
        <a:lstStyle/>
        <a:p>
          <a:r>
            <a:rPr lang="en-US" dirty="0">
              <a:solidFill>
                <a:schemeClr val="bg1"/>
              </a:solidFill>
              <a:latin typeface="+mj-lt"/>
              <a:cs typeface="Arial" panose="020B0604020202020204" pitchFamily="34" charset="0"/>
            </a:rPr>
            <a:t>Recent correction of tech, banks and other sectors has increased interest in geographic and sector diversification </a:t>
          </a:r>
        </a:p>
      </dgm:t>
    </dgm:pt>
    <dgm:pt modelId="{2A971D97-881A-4472-B1DF-0E50E391BADB}" type="parTrans" cxnId="{FDD6F24D-F633-4761-9183-244E226FA983}">
      <dgm:prSet/>
      <dgm:spPr/>
      <dgm:t>
        <a:bodyPr/>
        <a:lstStyle/>
        <a:p>
          <a:endParaRPr lang="en-CA">
            <a:latin typeface="+mj-lt"/>
            <a:cs typeface="Arial" panose="020B0604020202020204" pitchFamily="34" charset="0"/>
          </a:endParaRPr>
        </a:p>
      </dgm:t>
    </dgm:pt>
    <dgm:pt modelId="{ADBA7AAD-457D-4481-AAEC-A7675325D1DC}" type="sibTrans" cxnId="{FDD6F24D-F633-4761-9183-244E226FA983}">
      <dgm:prSet/>
      <dgm:spPr/>
      <dgm:t>
        <a:bodyPr/>
        <a:lstStyle/>
        <a:p>
          <a:endParaRPr lang="en-CA">
            <a:latin typeface="+mj-lt"/>
            <a:cs typeface="Arial" panose="020B0604020202020204" pitchFamily="34" charset="0"/>
          </a:endParaRPr>
        </a:p>
      </dgm:t>
    </dgm:pt>
    <dgm:pt modelId="{82ACFD22-723E-438E-A834-1C60469DD995}" type="pres">
      <dgm:prSet presAssocID="{A86C21A1-968F-44C9-8A35-FA58DCCE160C}" presName="Name0" presStyleCnt="0">
        <dgm:presLayoutVars>
          <dgm:dir/>
          <dgm:resizeHandles val="exact"/>
        </dgm:presLayoutVars>
      </dgm:prSet>
      <dgm:spPr/>
    </dgm:pt>
    <dgm:pt modelId="{70469237-7615-436F-BC97-968E8A9783CA}" type="pres">
      <dgm:prSet presAssocID="{0E23D684-2A53-4649-8DEA-FD070C0CDD19}" presName="Name5" presStyleLbl="vennNode1" presStyleIdx="0" presStyleCnt="3" custLinFactX="-9301" custLinFactNeighborX="-100000" custLinFactNeighborY="-1113">
        <dgm:presLayoutVars>
          <dgm:bulletEnabled val="1"/>
        </dgm:presLayoutVars>
      </dgm:prSet>
      <dgm:spPr/>
    </dgm:pt>
    <dgm:pt modelId="{C7A9B1F9-859F-4319-AFD4-2246CC271C21}" type="pres">
      <dgm:prSet presAssocID="{A9B8E72E-3171-4D9D-87F3-08E3EF19C21C}" presName="space" presStyleCnt="0"/>
      <dgm:spPr/>
    </dgm:pt>
    <dgm:pt modelId="{568E3F28-C5AD-469B-A831-7DE0B32DB428}" type="pres">
      <dgm:prSet presAssocID="{4B2C43D1-DA13-448F-972B-9F408C1BB1C4}" presName="Name5" presStyleLbl="vennNode1" presStyleIdx="1" presStyleCnt="3">
        <dgm:presLayoutVars>
          <dgm:bulletEnabled val="1"/>
        </dgm:presLayoutVars>
      </dgm:prSet>
      <dgm:spPr/>
    </dgm:pt>
    <dgm:pt modelId="{A652E2CB-E996-4DFB-B32D-1929C8B732FC}" type="pres">
      <dgm:prSet presAssocID="{9DD54EC1-7661-4ED5-86A4-1C69F9951C2C}" presName="space" presStyleCnt="0"/>
      <dgm:spPr/>
    </dgm:pt>
    <dgm:pt modelId="{9C806D19-C591-47B8-8B62-AE907FD5A05D}" type="pres">
      <dgm:prSet presAssocID="{5A4A27D0-23F3-4831-9C60-C36CE1BFE73E}" presName="Name5" presStyleLbl="vennNode1" presStyleIdx="2" presStyleCnt="3" custLinFactX="8964" custLinFactNeighborX="100000">
        <dgm:presLayoutVars>
          <dgm:bulletEnabled val="1"/>
        </dgm:presLayoutVars>
      </dgm:prSet>
      <dgm:spPr/>
    </dgm:pt>
  </dgm:ptLst>
  <dgm:cxnLst>
    <dgm:cxn modelId="{61799207-92E1-4E3B-9C37-49165C397048}" type="presOf" srcId="{4B2C43D1-DA13-448F-972B-9F408C1BB1C4}" destId="{568E3F28-C5AD-469B-A831-7DE0B32DB428}" srcOrd="0" destOrd="0" presId="urn:microsoft.com/office/officeart/2005/8/layout/venn3"/>
    <dgm:cxn modelId="{9C6FC30C-A00B-4432-B72B-600A133E92C7}" type="presOf" srcId="{5A4A27D0-23F3-4831-9C60-C36CE1BFE73E}" destId="{9C806D19-C591-47B8-8B62-AE907FD5A05D}" srcOrd="0" destOrd="0" presId="urn:microsoft.com/office/officeart/2005/8/layout/venn3"/>
    <dgm:cxn modelId="{4D9B3B16-1F0D-4281-8DD4-24FE69CFE187}" srcId="{A86C21A1-968F-44C9-8A35-FA58DCCE160C}" destId="{0E23D684-2A53-4649-8DEA-FD070C0CDD19}" srcOrd="0" destOrd="0" parTransId="{944F6063-EFC2-45D9-8686-DB69CF73DC06}" sibTransId="{A9B8E72E-3171-4D9D-87F3-08E3EF19C21C}"/>
    <dgm:cxn modelId="{C7979C24-5F0A-4FE4-9A33-3E9560567156}" srcId="{A86C21A1-968F-44C9-8A35-FA58DCCE160C}" destId="{4B2C43D1-DA13-448F-972B-9F408C1BB1C4}" srcOrd="1" destOrd="0" parTransId="{3D261B26-8F6F-46D9-9864-4D9D58522652}" sibTransId="{9DD54EC1-7661-4ED5-86A4-1C69F9951C2C}"/>
    <dgm:cxn modelId="{FDD6F24D-F633-4761-9183-244E226FA983}" srcId="{A86C21A1-968F-44C9-8A35-FA58DCCE160C}" destId="{5A4A27D0-23F3-4831-9C60-C36CE1BFE73E}" srcOrd="2" destOrd="0" parTransId="{2A971D97-881A-4472-B1DF-0E50E391BADB}" sibTransId="{ADBA7AAD-457D-4481-AAEC-A7675325D1DC}"/>
    <dgm:cxn modelId="{F5807BBA-EC89-4B58-ADCD-F9D9157863A0}" type="presOf" srcId="{0E23D684-2A53-4649-8DEA-FD070C0CDD19}" destId="{70469237-7615-436F-BC97-968E8A9783CA}" srcOrd="0" destOrd="0" presId="urn:microsoft.com/office/officeart/2005/8/layout/venn3"/>
    <dgm:cxn modelId="{7BFFE9CF-4610-4818-8493-55928F3DBC75}" type="presOf" srcId="{A86C21A1-968F-44C9-8A35-FA58DCCE160C}" destId="{82ACFD22-723E-438E-A834-1C60469DD995}" srcOrd="0" destOrd="0" presId="urn:microsoft.com/office/officeart/2005/8/layout/venn3"/>
    <dgm:cxn modelId="{673F42DC-C364-49BE-84A3-CA1BC2189D3F}" type="presParOf" srcId="{82ACFD22-723E-438E-A834-1C60469DD995}" destId="{70469237-7615-436F-BC97-968E8A9783CA}" srcOrd="0" destOrd="0" presId="urn:microsoft.com/office/officeart/2005/8/layout/venn3"/>
    <dgm:cxn modelId="{24E8B3E7-D472-46B3-A682-DCBA02F09608}" type="presParOf" srcId="{82ACFD22-723E-438E-A834-1C60469DD995}" destId="{C7A9B1F9-859F-4319-AFD4-2246CC271C21}" srcOrd="1" destOrd="0" presId="urn:microsoft.com/office/officeart/2005/8/layout/venn3"/>
    <dgm:cxn modelId="{1CB511B7-70E3-4C4B-87DB-932E0EEA5B98}" type="presParOf" srcId="{82ACFD22-723E-438E-A834-1C60469DD995}" destId="{568E3F28-C5AD-469B-A831-7DE0B32DB428}" srcOrd="2" destOrd="0" presId="urn:microsoft.com/office/officeart/2005/8/layout/venn3"/>
    <dgm:cxn modelId="{576011EA-E363-4FB0-9BE9-06054D7DE700}" type="presParOf" srcId="{82ACFD22-723E-438E-A834-1C60469DD995}" destId="{A652E2CB-E996-4DFB-B32D-1929C8B732FC}" srcOrd="3" destOrd="0" presId="urn:microsoft.com/office/officeart/2005/8/layout/venn3"/>
    <dgm:cxn modelId="{64693452-F39F-44F7-8285-64BFE31B8E8F}" type="presParOf" srcId="{82ACFD22-723E-438E-A834-1C60469DD995}" destId="{9C806D19-C591-47B8-8B62-AE907FD5A05D}"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7628B-D2F1-480A-AEEB-6D78FD8FC0F1}"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CA"/>
        </a:p>
      </dgm:t>
    </dgm:pt>
    <dgm:pt modelId="{52ABB6F3-2C13-43D4-8202-81ECB22C88E1}">
      <dgm:prSet phldrT="[Text]"/>
      <dgm:spPr>
        <a:solidFill>
          <a:schemeClr val="tx2"/>
        </a:solidFill>
      </dgm:spPr>
      <dgm:t>
        <a:bodyPr/>
        <a:lstStyle/>
        <a:p>
          <a:r>
            <a:rPr lang="en-US" b="1">
              <a:latin typeface="Heebo" pitchFamily="2" charset="-79"/>
              <a:cs typeface="Heebo" pitchFamily="2" charset="-79"/>
            </a:rPr>
            <a:t>Bonds</a:t>
          </a:r>
          <a:endParaRPr lang="en-CA" b="1">
            <a:latin typeface="Heebo" pitchFamily="2" charset="-79"/>
            <a:cs typeface="Heebo" pitchFamily="2" charset="-79"/>
          </a:endParaRPr>
        </a:p>
      </dgm:t>
    </dgm:pt>
    <dgm:pt modelId="{EF21354F-82AD-4563-ACAD-6CF54D5711B3}" type="parTrans" cxnId="{A9BC6E59-176D-4D61-9D04-28F43C50E456}">
      <dgm:prSet/>
      <dgm:spPr/>
      <dgm:t>
        <a:bodyPr/>
        <a:lstStyle/>
        <a:p>
          <a:endParaRPr lang="en-CA">
            <a:latin typeface="Heebo" pitchFamily="2" charset="-79"/>
            <a:cs typeface="Heebo" pitchFamily="2" charset="-79"/>
          </a:endParaRPr>
        </a:p>
      </dgm:t>
    </dgm:pt>
    <dgm:pt modelId="{327110EA-F0A6-431B-BDB2-D8A5594D2435}" type="sibTrans" cxnId="{A9BC6E59-176D-4D61-9D04-28F43C50E456}">
      <dgm:prSet/>
      <dgm:spPr>
        <a:solidFill>
          <a:schemeClr val="accent2"/>
        </a:solidFill>
      </dgm:spPr>
      <dgm:t>
        <a:bodyPr/>
        <a:lstStyle/>
        <a:p>
          <a:endParaRPr lang="en-CA">
            <a:latin typeface="Heebo" pitchFamily="2" charset="-79"/>
            <a:cs typeface="Heebo" pitchFamily="2" charset="-79"/>
          </a:endParaRPr>
        </a:p>
      </dgm:t>
    </dgm:pt>
    <dgm:pt modelId="{13975723-92F7-484E-B567-044616F88499}">
      <dgm:prSet phldrT="[Text]"/>
      <dgm:spPr>
        <a:solidFill>
          <a:schemeClr val="tx2"/>
        </a:solidFill>
      </dgm:spPr>
      <dgm:t>
        <a:bodyPr/>
        <a:lstStyle/>
        <a:p>
          <a:r>
            <a:rPr lang="en-US" b="1">
              <a:latin typeface="Heebo" pitchFamily="2" charset="-79"/>
              <a:cs typeface="Heebo" pitchFamily="2" charset="-79"/>
            </a:rPr>
            <a:t>Equity</a:t>
          </a:r>
          <a:endParaRPr lang="en-CA" b="1">
            <a:latin typeface="Heebo" pitchFamily="2" charset="-79"/>
            <a:cs typeface="Heebo" pitchFamily="2" charset="-79"/>
          </a:endParaRPr>
        </a:p>
      </dgm:t>
    </dgm:pt>
    <dgm:pt modelId="{C22051FC-CD71-4FF1-9457-04E7C097E40F}" type="parTrans" cxnId="{1EB41CCE-5A8F-4569-914F-FA5EDAF2F247}">
      <dgm:prSet/>
      <dgm:spPr/>
      <dgm:t>
        <a:bodyPr/>
        <a:lstStyle/>
        <a:p>
          <a:endParaRPr lang="en-CA">
            <a:latin typeface="Heebo" pitchFamily="2" charset="-79"/>
            <a:cs typeface="Heebo" pitchFamily="2" charset="-79"/>
          </a:endParaRPr>
        </a:p>
      </dgm:t>
    </dgm:pt>
    <dgm:pt modelId="{89065F77-3155-4C75-B228-FB7E93B6290B}" type="sibTrans" cxnId="{1EB41CCE-5A8F-4569-914F-FA5EDAF2F247}">
      <dgm:prSet/>
      <dgm:spPr>
        <a:solidFill>
          <a:schemeClr val="accent2"/>
        </a:solidFill>
      </dgm:spPr>
      <dgm:t>
        <a:bodyPr/>
        <a:lstStyle/>
        <a:p>
          <a:endParaRPr lang="en-CA">
            <a:latin typeface="Heebo" pitchFamily="2" charset="-79"/>
            <a:cs typeface="Heebo" pitchFamily="2" charset="-79"/>
          </a:endParaRPr>
        </a:p>
      </dgm:t>
    </dgm:pt>
    <dgm:pt modelId="{73C76105-E033-4680-AA82-D7CBCD9981BE}">
      <dgm:prSet phldrT="[Text]"/>
      <dgm:spPr>
        <a:solidFill>
          <a:schemeClr val="tx2"/>
        </a:solidFill>
      </dgm:spPr>
      <dgm:t>
        <a:bodyPr/>
        <a:lstStyle/>
        <a:p>
          <a:r>
            <a:rPr lang="en-US" b="1">
              <a:latin typeface="Heebo" pitchFamily="2" charset="-79"/>
              <a:cs typeface="Heebo" pitchFamily="2" charset="-79"/>
            </a:rPr>
            <a:t>Structured Notes</a:t>
          </a:r>
          <a:endParaRPr lang="en-CA" b="1">
            <a:latin typeface="Heebo" pitchFamily="2" charset="-79"/>
            <a:cs typeface="Heebo" pitchFamily="2" charset="-79"/>
          </a:endParaRPr>
        </a:p>
      </dgm:t>
    </dgm:pt>
    <dgm:pt modelId="{A17EF447-1329-461C-8A32-823D412DBF4B}" type="parTrans" cxnId="{90C6B280-9448-4537-BDB3-45335B2517D9}">
      <dgm:prSet/>
      <dgm:spPr/>
      <dgm:t>
        <a:bodyPr/>
        <a:lstStyle/>
        <a:p>
          <a:endParaRPr lang="en-CA">
            <a:latin typeface="Heebo" pitchFamily="2" charset="-79"/>
            <a:cs typeface="Heebo" pitchFamily="2" charset="-79"/>
          </a:endParaRPr>
        </a:p>
      </dgm:t>
    </dgm:pt>
    <dgm:pt modelId="{32D8A151-6EEE-485E-9536-0481ED3A408B}" type="sibTrans" cxnId="{90C6B280-9448-4537-BDB3-45335B2517D9}">
      <dgm:prSet/>
      <dgm:spPr>
        <a:solidFill>
          <a:schemeClr val="accent2"/>
        </a:solidFill>
      </dgm:spPr>
      <dgm:t>
        <a:bodyPr/>
        <a:lstStyle/>
        <a:p>
          <a:endParaRPr lang="en-CA">
            <a:latin typeface="Heebo" pitchFamily="2" charset="-79"/>
            <a:cs typeface="Heebo" pitchFamily="2" charset="-79"/>
          </a:endParaRPr>
        </a:p>
      </dgm:t>
    </dgm:pt>
    <dgm:pt modelId="{194E014D-F038-4FD7-9CCC-920D06929F8C}">
      <dgm:prSet custT="1"/>
      <dgm:spPr>
        <a:solidFill>
          <a:schemeClr val="tx2"/>
        </a:solidFill>
      </dgm:spPr>
      <dgm:t>
        <a:bodyPr/>
        <a:lstStyle/>
        <a:p>
          <a:r>
            <a:rPr lang="en-US" sz="1400" b="1">
              <a:latin typeface="Heebo" pitchFamily="2" charset="-79"/>
              <a:cs typeface="Heebo" pitchFamily="2" charset="-79"/>
            </a:rPr>
            <a:t>The Future Of Investment Portfolios</a:t>
          </a:r>
          <a:endParaRPr lang="en-CA" sz="1400" b="1">
            <a:latin typeface="Heebo" pitchFamily="2" charset="-79"/>
            <a:cs typeface="Heebo" pitchFamily="2" charset="-79"/>
          </a:endParaRPr>
        </a:p>
      </dgm:t>
    </dgm:pt>
    <dgm:pt modelId="{A7007A6D-AD86-4E9D-B86B-7A42E81429CF}" type="parTrans" cxnId="{53E127C6-9329-4A7D-B476-842C1A4EB633}">
      <dgm:prSet/>
      <dgm:spPr/>
      <dgm:t>
        <a:bodyPr/>
        <a:lstStyle/>
        <a:p>
          <a:endParaRPr lang="en-CA">
            <a:latin typeface="Heebo" pitchFamily="2" charset="-79"/>
            <a:cs typeface="Heebo" pitchFamily="2" charset="-79"/>
          </a:endParaRPr>
        </a:p>
      </dgm:t>
    </dgm:pt>
    <dgm:pt modelId="{0672D23C-3A18-433E-AEFF-79B8F7593C94}" type="sibTrans" cxnId="{53E127C6-9329-4A7D-B476-842C1A4EB633}">
      <dgm:prSet/>
      <dgm:spPr/>
      <dgm:t>
        <a:bodyPr/>
        <a:lstStyle/>
        <a:p>
          <a:endParaRPr lang="en-CA">
            <a:latin typeface="Heebo" pitchFamily="2" charset="-79"/>
            <a:cs typeface="Heebo" pitchFamily="2" charset="-79"/>
          </a:endParaRPr>
        </a:p>
      </dgm:t>
    </dgm:pt>
    <dgm:pt modelId="{D01829AA-D345-42E7-9A7E-E42A53283564}" type="pres">
      <dgm:prSet presAssocID="{4E87628B-D2F1-480A-AEEB-6D78FD8FC0F1}" presName="Name0" presStyleCnt="0">
        <dgm:presLayoutVars>
          <dgm:dir/>
          <dgm:resizeHandles val="exact"/>
        </dgm:presLayoutVars>
      </dgm:prSet>
      <dgm:spPr/>
    </dgm:pt>
    <dgm:pt modelId="{335A9EC6-67EA-424D-845A-C9319E81A4FA}" type="pres">
      <dgm:prSet presAssocID="{4E87628B-D2F1-480A-AEEB-6D78FD8FC0F1}" presName="vNodes" presStyleCnt="0"/>
      <dgm:spPr/>
    </dgm:pt>
    <dgm:pt modelId="{CF2900CC-1E14-4C0F-878B-A80686B19400}" type="pres">
      <dgm:prSet presAssocID="{52ABB6F3-2C13-43D4-8202-81ECB22C88E1}" presName="node" presStyleLbl="node1" presStyleIdx="0" presStyleCnt="4">
        <dgm:presLayoutVars>
          <dgm:bulletEnabled val="1"/>
        </dgm:presLayoutVars>
      </dgm:prSet>
      <dgm:spPr/>
    </dgm:pt>
    <dgm:pt modelId="{CA2F903F-02B5-4293-8F42-AF1D89BBADD4}" type="pres">
      <dgm:prSet presAssocID="{327110EA-F0A6-431B-BDB2-D8A5594D2435}" presName="spacerT" presStyleCnt="0"/>
      <dgm:spPr/>
    </dgm:pt>
    <dgm:pt modelId="{C625072D-27A8-4C95-8F34-063EDA337AE4}" type="pres">
      <dgm:prSet presAssocID="{327110EA-F0A6-431B-BDB2-D8A5594D2435}" presName="sibTrans" presStyleLbl="sibTrans2D1" presStyleIdx="0" presStyleCnt="3" custLinFactNeighborX="5019"/>
      <dgm:spPr/>
    </dgm:pt>
    <dgm:pt modelId="{810CD42E-5F6E-4328-86F4-6E249E7F06B1}" type="pres">
      <dgm:prSet presAssocID="{327110EA-F0A6-431B-BDB2-D8A5594D2435}" presName="spacerB" presStyleCnt="0"/>
      <dgm:spPr/>
    </dgm:pt>
    <dgm:pt modelId="{22164213-50AC-4A7E-86B4-5BB037FB3ACC}" type="pres">
      <dgm:prSet presAssocID="{13975723-92F7-484E-B567-044616F88499}" presName="node" presStyleLbl="node1" presStyleIdx="1" presStyleCnt="4" custLinFactY="149043" custLinFactNeighborX="2023" custLinFactNeighborY="200000">
        <dgm:presLayoutVars>
          <dgm:bulletEnabled val="1"/>
        </dgm:presLayoutVars>
      </dgm:prSet>
      <dgm:spPr/>
    </dgm:pt>
    <dgm:pt modelId="{05875322-FCB1-4AD9-8414-20BDD91C81A1}" type="pres">
      <dgm:prSet presAssocID="{89065F77-3155-4C75-B228-FB7E93B6290B}" presName="spacerT" presStyleCnt="0"/>
      <dgm:spPr/>
    </dgm:pt>
    <dgm:pt modelId="{A0D5B31B-D40F-4372-8D9A-CB3C38DCDA77}" type="pres">
      <dgm:prSet presAssocID="{89065F77-3155-4C75-B228-FB7E93B6290B}" presName="sibTrans" presStyleLbl="sibTrans2D1" presStyleIdx="1" presStyleCnt="3" custLinFactNeighborX="5019"/>
      <dgm:spPr/>
    </dgm:pt>
    <dgm:pt modelId="{ABC339EB-BBCB-4D4B-8012-3CDBB0F169DB}" type="pres">
      <dgm:prSet presAssocID="{89065F77-3155-4C75-B228-FB7E93B6290B}" presName="spacerB" presStyleCnt="0"/>
      <dgm:spPr/>
    </dgm:pt>
    <dgm:pt modelId="{E571276E-F2CB-4A53-80AD-51AE6B40BF5B}" type="pres">
      <dgm:prSet presAssocID="{73C76105-E033-4680-AA82-D7CBCD9981BE}" presName="node" presStyleLbl="node1" presStyleIdx="2" presStyleCnt="4" custLinFactY="-160087" custLinFactNeighborX="2329" custLinFactNeighborY="-200000">
        <dgm:presLayoutVars>
          <dgm:bulletEnabled val="1"/>
        </dgm:presLayoutVars>
      </dgm:prSet>
      <dgm:spPr/>
    </dgm:pt>
    <dgm:pt modelId="{4E16C2F0-7635-4F5C-A887-248B426E356D}" type="pres">
      <dgm:prSet presAssocID="{4E87628B-D2F1-480A-AEEB-6D78FD8FC0F1}" presName="sibTransLast" presStyleLbl="sibTrans2D1" presStyleIdx="2" presStyleCnt="3"/>
      <dgm:spPr/>
    </dgm:pt>
    <dgm:pt modelId="{56C94095-C850-4B1E-87E0-7F2DA1201B11}" type="pres">
      <dgm:prSet presAssocID="{4E87628B-D2F1-480A-AEEB-6D78FD8FC0F1}" presName="connectorText" presStyleLbl="sibTrans2D1" presStyleIdx="2" presStyleCnt="3"/>
      <dgm:spPr/>
    </dgm:pt>
    <dgm:pt modelId="{FE4F7A65-893D-46A6-8EA9-A36A9A0B1D2A}" type="pres">
      <dgm:prSet presAssocID="{4E87628B-D2F1-480A-AEEB-6D78FD8FC0F1}" presName="lastNode" presStyleLbl="node1" presStyleIdx="3" presStyleCnt="4" custScaleX="80808" custScaleY="80808">
        <dgm:presLayoutVars>
          <dgm:bulletEnabled val="1"/>
        </dgm:presLayoutVars>
      </dgm:prSet>
      <dgm:spPr/>
    </dgm:pt>
  </dgm:ptLst>
  <dgm:cxnLst>
    <dgm:cxn modelId="{D1B32107-639A-4CD0-B538-101E1F4DC5AF}" type="presOf" srcId="{13975723-92F7-484E-B567-044616F88499}" destId="{22164213-50AC-4A7E-86B4-5BB037FB3ACC}" srcOrd="0" destOrd="0" presId="urn:microsoft.com/office/officeart/2005/8/layout/equation2"/>
    <dgm:cxn modelId="{585E0E2D-4E84-4AF1-B8FB-5D20D3FD71C1}" type="presOf" srcId="{52ABB6F3-2C13-43D4-8202-81ECB22C88E1}" destId="{CF2900CC-1E14-4C0F-878B-A80686B19400}" srcOrd="0" destOrd="0" presId="urn:microsoft.com/office/officeart/2005/8/layout/equation2"/>
    <dgm:cxn modelId="{0C252670-839F-451F-9370-F55099726ED0}" type="presOf" srcId="{194E014D-F038-4FD7-9CCC-920D06929F8C}" destId="{FE4F7A65-893D-46A6-8EA9-A36A9A0B1D2A}" srcOrd="0" destOrd="0" presId="urn:microsoft.com/office/officeart/2005/8/layout/equation2"/>
    <dgm:cxn modelId="{A9BC6E59-176D-4D61-9D04-28F43C50E456}" srcId="{4E87628B-D2F1-480A-AEEB-6D78FD8FC0F1}" destId="{52ABB6F3-2C13-43D4-8202-81ECB22C88E1}" srcOrd="0" destOrd="0" parTransId="{EF21354F-82AD-4563-ACAD-6CF54D5711B3}" sibTransId="{327110EA-F0A6-431B-BDB2-D8A5594D2435}"/>
    <dgm:cxn modelId="{90C6B280-9448-4537-BDB3-45335B2517D9}" srcId="{4E87628B-D2F1-480A-AEEB-6D78FD8FC0F1}" destId="{73C76105-E033-4680-AA82-D7CBCD9981BE}" srcOrd="2" destOrd="0" parTransId="{A17EF447-1329-461C-8A32-823D412DBF4B}" sibTransId="{32D8A151-6EEE-485E-9536-0481ED3A408B}"/>
    <dgm:cxn modelId="{390F3E88-7AB6-46F9-89C7-439D8FD8A14C}" type="presOf" srcId="{32D8A151-6EEE-485E-9536-0481ED3A408B}" destId="{4E16C2F0-7635-4F5C-A887-248B426E356D}" srcOrd="0" destOrd="0" presId="urn:microsoft.com/office/officeart/2005/8/layout/equation2"/>
    <dgm:cxn modelId="{B65D3798-686C-446A-8BDF-7E5AE28F531D}" type="presOf" srcId="{73C76105-E033-4680-AA82-D7CBCD9981BE}" destId="{E571276E-F2CB-4A53-80AD-51AE6B40BF5B}" srcOrd="0" destOrd="0" presId="urn:microsoft.com/office/officeart/2005/8/layout/equation2"/>
    <dgm:cxn modelId="{413F5DBE-BD76-47E4-A35C-355906565158}" type="presOf" srcId="{327110EA-F0A6-431B-BDB2-D8A5594D2435}" destId="{C625072D-27A8-4C95-8F34-063EDA337AE4}" srcOrd="0" destOrd="0" presId="urn:microsoft.com/office/officeart/2005/8/layout/equation2"/>
    <dgm:cxn modelId="{53E127C6-9329-4A7D-B476-842C1A4EB633}" srcId="{4E87628B-D2F1-480A-AEEB-6D78FD8FC0F1}" destId="{194E014D-F038-4FD7-9CCC-920D06929F8C}" srcOrd="3" destOrd="0" parTransId="{A7007A6D-AD86-4E9D-B86B-7A42E81429CF}" sibTransId="{0672D23C-3A18-433E-AEFF-79B8F7593C94}"/>
    <dgm:cxn modelId="{1EB41CCE-5A8F-4569-914F-FA5EDAF2F247}" srcId="{4E87628B-D2F1-480A-AEEB-6D78FD8FC0F1}" destId="{13975723-92F7-484E-B567-044616F88499}" srcOrd="1" destOrd="0" parTransId="{C22051FC-CD71-4FF1-9457-04E7C097E40F}" sibTransId="{89065F77-3155-4C75-B228-FB7E93B6290B}"/>
    <dgm:cxn modelId="{A98D77F5-0345-46BC-AE0E-7B5DA5496CC9}" type="presOf" srcId="{4E87628B-D2F1-480A-AEEB-6D78FD8FC0F1}" destId="{D01829AA-D345-42E7-9A7E-E42A53283564}" srcOrd="0" destOrd="0" presId="urn:microsoft.com/office/officeart/2005/8/layout/equation2"/>
    <dgm:cxn modelId="{0A5A1FFB-0EA1-42BA-A1C1-1D335C5D0227}" type="presOf" srcId="{32D8A151-6EEE-485E-9536-0481ED3A408B}" destId="{56C94095-C850-4B1E-87E0-7F2DA1201B11}" srcOrd="1" destOrd="0" presId="urn:microsoft.com/office/officeart/2005/8/layout/equation2"/>
    <dgm:cxn modelId="{8FD2CFFD-4F00-441B-B5D4-1D808263A6A9}" type="presOf" srcId="{89065F77-3155-4C75-B228-FB7E93B6290B}" destId="{A0D5B31B-D40F-4372-8D9A-CB3C38DCDA77}" srcOrd="0" destOrd="0" presId="urn:microsoft.com/office/officeart/2005/8/layout/equation2"/>
    <dgm:cxn modelId="{C62E2827-5D91-444A-9F5F-346418AE8727}" type="presParOf" srcId="{D01829AA-D345-42E7-9A7E-E42A53283564}" destId="{335A9EC6-67EA-424D-845A-C9319E81A4FA}" srcOrd="0" destOrd="0" presId="urn:microsoft.com/office/officeart/2005/8/layout/equation2"/>
    <dgm:cxn modelId="{B934FC4E-B8C8-4C0D-BF51-5E8B91783DFD}" type="presParOf" srcId="{335A9EC6-67EA-424D-845A-C9319E81A4FA}" destId="{CF2900CC-1E14-4C0F-878B-A80686B19400}" srcOrd="0" destOrd="0" presId="urn:microsoft.com/office/officeart/2005/8/layout/equation2"/>
    <dgm:cxn modelId="{146B2761-B704-45A0-BBCB-A8460FA1984F}" type="presParOf" srcId="{335A9EC6-67EA-424D-845A-C9319E81A4FA}" destId="{CA2F903F-02B5-4293-8F42-AF1D89BBADD4}" srcOrd="1" destOrd="0" presId="urn:microsoft.com/office/officeart/2005/8/layout/equation2"/>
    <dgm:cxn modelId="{C4F8F9AD-E034-4BD2-B5AA-5B4F88EEA00F}" type="presParOf" srcId="{335A9EC6-67EA-424D-845A-C9319E81A4FA}" destId="{C625072D-27A8-4C95-8F34-063EDA337AE4}" srcOrd="2" destOrd="0" presId="urn:microsoft.com/office/officeart/2005/8/layout/equation2"/>
    <dgm:cxn modelId="{0FDA91BA-E861-4CCF-A0A4-DEE97F5D2501}" type="presParOf" srcId="{335A9EC6-67EA-424D-845A-C9319E81A4FA}" destId="{810CD42E-5F6E-4328-86F4-6E249E7F06B1}" srcOrd="3" destOrd="0" presId="urn:microsoft.com/office/officeart/2005/8/layout/equation2"/>
    <dgm:cxn modelId="{C73BFB48-B132-4766-B99E-483940886148}" type="presParOf" srcId="{335A9EC6-67EA-424D-845A-C9319E81A4FA}" destId="{22164213-50AC-4A7E-86B4-5BB037FB3ACC}" srcOrd="4" destOrd="0" presId="urn:microsoft.com/office/officeart/2005/8/layout/equation2"/>
    <dgm:cxn modelId="{1D12264C-86FE-49A8-8582-539BF3DB9493}" type="presParOf" srcId="{335A9EC6-67EA-424D-845A-C9319E81A4FA}" destId="{05875322-FCB1-4AD9-8414-20BDD91C81A1}" srcOrd="5" destOrd="0" presId="urn:microsoft.com/office/officeart/2005/8/layout/equation2"/>
    <dgm:cxn modelId="{C56D06D5-B15D-457A-B353-A63AF5300901}" type="presParOf" srcId="{335A9EC6-67EA-424D-845A-C9319E81A4FA}" destId="{A0D5B31B-D40F-4372-8D9A-CB3C38DCDA77}" srcOrd="6" destOrd="0" presId="urn:microsoft.com/office/officeart/2005/8/layout/equation2"/>
    <dgm:cxn modelId="{B80AFCD4-19D6-44C8-BF3E-EBBA8D308F70}" type="presParOf" srcId="{335A9EC6-67EA-424D-845A-C9319E81A4FA}" destId="{ABC339EB-BBCB-4D4B-8012-3CDBB0F169DB}" srcOrd="7" destOrd="0" presId="urn:microsoft.com/office/officeart/2005/8/layout/equation2"/>
    <dgm:cxn modelId="{84662F9B-6758-4C39-BE33-433183FC1806}" type="presParOf" srcId="{335A9EC6-67EA-424D-845A-C9319E81A4FA}" destId="{E571276E-F2CB-4A53-80AD-51AE6B40BF5B}" srcOrd="8" destOrd="0" presId="urn:microsoft.com/office/officeart/2005/8/layout/equation2"/>
    <dgm:cxn modelId="{2B30BCB2-1F4D-4E46-A4D0-C9FCC0B51ED2}" type="presParOf" srcId="{D01829AA-D345-42E7-9A7E-E42A53283564}" destId="{4E16C2F0-7635-4F5C-A887-248B426E356D}" srcOrd="1" destOrd="0" presId="urn:microsoft.com/office/officeart/2005/8/layout/equation2"/>
    <dgm:cxn modelId="{ABC62216-36DD-451D-879B-20CCC4A39EFC}" type="presParOf" srcId="{4E16C2F0-7635-4F5C-A887-248B426E356D}" destId="{56C94095-C850-4B1E-87E0-7F2DA1201B11}" srcOrd="0" destOrd="0" presId="urn:microsoft.com/office/officeart/2005/8/layout/equation2"/>
    <dgm:cxn modelId="{8A7841D1-70A0-4383-BBAF-2B56633AFBBF}" type="presParOf" srcId="{D01829AA-D345-42E7-9A7E-E42A53283564}" destId="{FE4F7A65-893D-46A6-8EA9-A36A9A0B1D2A}"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ACE380-B8A3-4342-885C-3DD411328F16}" type="doc">
      <dgm:prSet loTypeId="urn:microsoft.com/office/officeart/2008/layout/PictureAccentList" loCatId="list" qsTypeId="urn:microsoft.com/office/officeart/2005/8/quickstyle/simple1" qsCatId="simple" csTypeId="urn:microsoft.com/office/officeart/2005/8/colors/accent1_3" csCatId="accent1" phldr="1"/>
      <dgm:spPr/>
      <dgm:t>
        <a:bodyPr/>
        <a:lstStyle/>
        <a:p>
          <a:endParaRPr lang="en-CA"/>
        </a:p>
      </dgm:t>
    </dgm:pt>
    <dgm:pt modelId="{E0172450-786D-4793-8BCC-8DA4219EA753}">
      <dgm:prSet phldrT="[Text]" custT="1"/>
      <dgm:spPr>
        <a:noFill/>
      </dgm:spPr>
      <dgm:t>
        <a:bodyPr anchor="b"/>
        <a:lstStyle/>
        <a:p>
          <a:r>
            <a:rPr lang="en-US" sz="2000" b="1">
              <a:solidFill>
                <a:schemeClr val="accent1"/>
              </a:solidFill>
              <a:latin typeface="+mj-lt"/>
              <a:cs typeface="Arial" panose="020B0604020202020204" pitchFamily="34" charset="0"/>
            </a:rPr>
            <a:t>Challenges of building a structured note portfolio for clients: </a:t>
          </a:r>
          <a:endParaRPr lang="en-CA" sz="2000" b="1">
            <a:solidFill>
              <a:schemeClr val="accent1"/>
            </a:solidFill>
            <a:latin typeface="+mj-lt"/>
            <a:cs typeface="Arial" panose="020B0604020202020204" pitchFamily="34" charset="0"/>
          </a:endParaRPr>
        </a:p>
      </dgm:t>
    </dgm:pt>
    <dgm:pt modelId="{AD02CD53-EDFB-4FDC-8B9A-5E5FE7DFD80A}" type="parTrans" cxnId="{C4FD3A63-5126-465F-A6DC-FB86176E54EF}">
      <dgm:prSet/>
      <dgm:spPr/>
      <dgm:t>
        <a:bodyPr/>
        <a:lstStyle/>
        <a:p>
          <a:endParaRPr lang="en-CA">
            <a:latin typeface="+mj-lt"/>
            <a:cs typeface="Arial" panose="020B0604020202020204" pitchFamily="34" charset="0"/>
          </a:endParaRPr>
        </a:p>
      </dgm:t>
    </dgm:pt>
    <dgm:pt modelId="{A1569873-411C-4B7E-AF91-35731801EA11}" type="sibTrans" cxnId="{C4FD3A63-5126-465F-A6DC-FB86176E54EF}">
      <dgm:prSet/>
      <dgm:spPr/>
      <dgm:t>
        <a:bodyPr/>
        <a:lstStyle/>
        <a:p>
          <a:endParaRPr lang="en-CA">
            <a:latin typeface="+mj-lt"/>
            <a:cs typeface="Arial" panose="020B0604020202020204" pitchFamily="34" charset="0"/>
          </a:endParaRPr>
        </a:p>
      </dgm:t>
    </dgm:pt>
    <dgm:pt modelId="{58CF0972-3246-4C56-8DDB-A9B73415D4F3}">
      <dgm:prSet/>
      <dgm:spPr>
        <a:solidFill>
          <a:schemeClr val="tx2"/>
        </a:solidFill>
      </dgm:spPr>
      <dgm:t>
        <a:bodyPr/>
        <a:lstStyle/>
        <a:p>
          <a:r>
            <a:rPr lang="en-US" u="none">
              <a:latin typeface="+mj-lt"/>
              <a:cs typeface="Arial" panose="020B0604020202020204" pitchFamily="34" charset="0"/>
            </a:rPr>
            <a:t>Line item fatigue</a:t>
          </a:r>
        </a:p>
      </dgm:t>
    </dgm:pt>
    <dgm:pt modelId="{9A353AA3-5334-4D95-A92D-3BCFF887B9BC}" type="parTrans" cxnId="{2A3D7EAB-E303-4BDD-A7EE-40611E4CAACD}">
      <dgm:prSet/>
      <dgm:spPr/>
      <dgm:t>
        <a:bodyPr/>
        <a:lstStyle/>
        <a:p>
          <a:endParaRPr lang="en-CA">
            <a:latin typeface="+mj-lt"/>
            <a:cs typeface="Arial" panose="020B0604020202020204" pitchFamily="34" charset="0"/>
          </a:endParaRPr>
        </a:p>
      </dgm:t>
    </dgm:pt>
    <dgm:pt modelId="{DFAF21BC-75F8-46C2-AA2B-2021CCEB431A}" type="sibTrans" cxnId="{2A3D7EAB-E303-4BDD-A7EE-40611E4CAACD}">
      <dgm:prSet/>
      <dgm:spPr/>
      <dgm:t>
        <a:bodyPr/>
        <a:lstStyle/>
        <a:p>
          <a:endParaRPr lang="en-CA">
            <a:latin typeface="+mj-lt"/>
            <a:cs typeface="Arial" panose="020B0604020202020204" pitchFamily="34" charset="0"/>
          </a:endParaRPr>
        </a:p>
      </dgm:t>
    </dgm:pt>
    <dgm:pt modelId="{D55F9566-8612-428C-ACC8-49C51B01EC26}">
      <dgm:prSet/>
      <dgm:spPr>
        <a:solidFill>
          <a:schemeClr val="accent1"/>
        </a:solidFill>
      </dgm:spPr>
      <dgm:t>
        <a:bodyPr/>
        <a:lstStyle/>
        <a:p>
          <a:r>
            <a:rPr lang="en-US">
              <a:latin typeface="+mj-lt"/>
              <a:cs typeface="Arial" panose="020B0604020202020204" pitchFamily="34" charset="0"/>
            </a:rPr>
            <a:t>Short offering periods </a:t>
          </a:r>
        </a:p>
      </dgm:t>
    </dgm:pt>
    <dgm:pt modelId="{10E1CCE9-DACB-4D62-A0C4-81A12D6163F3}" type="parTrans" cxnId="{4FFB3926-35E9-4E5F-A491-DB0EBC7855BB}">
      <dgm:prSet/>
      <dgm:spPr/>
      <dgm:t>
        <a:bodyPr/>
        <a:lstStyle/>
        <a:p>
          <a:endParaRPr lang="en-CA">
            <a:latin typeface="+mj-lt"/>
            <a:cs typeface="Arial" panose="020B0604020202020204" pitchFamily="34" charset="0"/>
          </a:endParaRPr>
        </a:p>
      </dgm:t>
    </dgm:pt>
    <dgm:pt modelId="{7BDD05A6-396E-417A-8E11-53EB4FDCBE7F}" type="sibTrans" cxnId="{4FFB3926-35E9-4E5F-A491-DB0EBC7855BB}">
      <dgm:prSet/>
      <dgm:spPr/>
      <dgm:t>
        <a:bodyPr/>
        <a:lstStyle/>
        <a:p>
          <a:endParaRPr lang="en-CA">
            <a:latin typeface="+mj-lt"/>
            <a:cs typeface="Arial" panose="020B0604020202020204" pitchFamily="34" charset="0"/>
          </a:endParaRPr>
        </a:p>
      </dgm:t>
    </dgm:pt>
    <dgm:pt modelId="{5C609321-AAC2-47D4-8433-4FC592852D10}">
      <dgm:prSet/>
      <dgm:spPr>
        <a:solidFill>
          <a:schemeClr val="tx2"/>
        </a:solidFill>
      </dgm:spPr>
      <dgm:t>
        <a:bodyPr/>
        <a:lstStyle/>
        <a:p>
          <a:r>
            <a:rPr lang="en-US">
              <a:latin typeface="+mj-lt"/>
              <a:cs typeface="Arial" panose="020B0604020202020204" pitchFamily="34" charset="0"/>
            </a:rPr>
            <a:t>Requires extensive monitoring and portfolio management</a:t>
          </a:r>
        </a:p>
      </dgm:t>
    </dgm:pt>
    <dgm:pt modelId="{35CC2031-4515-47A8-A505-01F3F53FBA72}" type="parTrans" cxnId="{CBCCECDD-A4CB-4BB5-955E-BDF11A23CCBF}">
      <dgm:prSet/>
      <dgm:spPr/>
      <dgm:t>
        <a:bodyPr/>
        <a:lstStyle/>
        <a:p>
          <a:endParaRPr lang="en-CA">
            <a:latin typeface="+mj-lt"/>
            <a:cs typeface="Arial" panose="020B0604020202020204" pitchFamily="34" charset="0"/>
          </a:endParaRPr>
        </a:p>
      </dgm:t>
    </dgm:pt>
    <dgm:pt modelId="{D3A3605C-B0FF-41E4-B3FA-793128D47282}" type="sibTrans" cxnId="{CBCCECDD-A4CB-4BB5-955E-BDF11A23CCBF}">
      <dgm:prSet/>
      <dgm:spPr/>
      <dgm:t>
        <a:bodyPr/>
        <a:lstStyle/>
        <a:p>
          <a:endParaRPr lang="en-CA">
            <a:latin typeface="+mj-lt"/>
            <a:cs typeface="Arial" panose="020B0604020202020204" pitchFamily="34" charset="0"/>
          </a:endParaRPr>
        </a:p>
      </dgm:t>
    </dgm:pt>
    <dgm:pt modelId="{104872ED-72AF-42D8-A7F0-1E929803596D}">
      <dgm:prSet/>
      <dgm:spPr>
        <a:solidFill>
          <a:schemeClr val="accent1"/>
        </a:solidFill>
      </dgm:spPr>
      <dgm:t>
        <a:bodyPr/>
        <a:lstStyle/>
        <a:p>
          <a:r>
            <a:rPr lang="en-US">
              <a:solidFill>
                <a:schemeClr val="bg1"/>
              </a:solidFill>
              <a:latin typeface="+mj-lt"/>
              <a:cs typeface="Arial" panose="020B0604020202020204" pitchFamily="34" charset="0"/>
            </a:rPr>
            <a:t>Single notes are concentrated in one sector or industry</a:t>
          </a:r>
        </a:p>
      </dgm:t>
    </dgm:pt>
    <dgm:pt modelId="{513255B5-1DEB-473B-A158-70A4E688A834}" type="parTrans" cxnId="{CF4DE4A3-614A-4334-A0C9-12D2B7E38D3F}">
      <dgm:prSet/>
      <dgm:spPr/>
      <dgm:t>
        <a:bodyPr/>
        <a:lstStyle/>
        <a:p>
          <a:endParaRPr lang="en-CA">
            <a:latin typeface="+mj-lt"/>
            <a:cs typeface="Arial" panose="020B0604020202020204" pitchFamily="34" charset="0"/>
          </a:endParaRPr>
        </a:p>
      </dgm:t>
    </dgm:pt>
    <dgm:pt modelId="{3C38D7E1-AF5B-42AA-B45A-B0FF61B8D25A}" type="sibTrans" cxnId="{CF4DE4A3-614A-4334-A0C9-12D2B7E38D3F}">
      <dgm:prSet/>
      <dgm:spPr/>
      <dgm:t>
        <a:bodyPr/>
        <a:lstStyle/>
        <a:p>
          <a:endParaRPr lang="en-CA">
            <a:latin typeface="+mj-lt"/>
            <a:cs typeface="Arial" panose="020B0604020202020204" pitchFamily="34" charset="0"/>
          </a:endParaRPr>
        </a:p>
      </dgm:t>
    </dgm:pt>
    <dgm:pt modelId="{3EA7BE2A-E2D5-47AE-974A-6C271F6E84B4}">
      <dgm:prSet/>
      <dgm:spPr>
        <a:solidFill>
          <a:schemeClr val="tx2"/>
        </a:solidFill>
      </dgm:spPr>
      <dgm:t>
        <a:bodyPr/>
        <a:lstStyle/>
        <a:p>
          <a:r>
            <a:rPr lang="en-US" dirty="0">
              <a:solidFill>
                <a:schemeClr val="bg1"/>
              </a:solidFill>
              <a:latin typeface="+mj-lt"/>
              <a:cs typeface="Arial" panose="020B0604020202020204" pitchFamily="34" charset="0"/>
            </a:rPr>
            <a:t>Issuers limited to Canadian Banks</a:t>
          </a:r>
        </a:p>
      </dgm:t>
    </dgm:pt>
    <dgm:pt modelId="{68C349A4-89BD-46EE-AAED-4F078836D440}" type="parTrans" cxnId="{396532FC-CE21-40A1-9978-66E86161961E}">
      <dgm:prSet/>
      <dgm:spPr/>
      <dgm:t>
        <a:bodyPr/>
        <a:lstStyle/>
        <a:p>
          <a:endParaRPr lang="en-CA">
            <a:latin typeface="+mj-lt"/>
            <a:cs typeface="Arial" panose="020B0604020202020204" pitchFamily="34" charset="0"/>
          </a:endParaRPr>
        </a:p>
      </dgm:t>
    </dgm:pt>
    <dgm:pt modelId="{4EF1D411-6411-44D5-863F-422162C12EA0}" type="sibTrans" cxnId="{396532FC-CE21-40A1-9978-66E86161961E}">
      <dgm:prSet/>
      <dgm:spPr/>
      <dgm:t>
        <a:bodyPr/>
        <a:lstStyle/>
        <a:p>
          <a:endParaRPr lang="en-CA">
            <a:latin typeface="+mj-lt"/>
            <a:cs typeface="Arial" panose="020B0604020202020204" pitchFamily="34" charset="0"/>
          </a:endParaRPr>
        </a:p>
      </dgm:t>
    </dgm:pt>
    <dgm:pt modelId="{104E6188-4865-4605-90F2-FEC6CA86D7FE}" type="pres">
      <dgm:prSet presAssocID="{FCACE380-B8A3-4342-885C-3DD411328F16}" presName="layout" presStyleCnt="0">
        <dgm:presLayoutVars>
          <dgm:chMax/>
          <dgm:chPref/>
          <dgm:dir/>
          <dgm:animOne val="branch"/>
          <dgm:animLvl val="lvl"/>
          <dgm:resizeHandles/>
        </dgm:presLayoutVars>
      </dgm:prSet>
      <dgm:spPr/>
    </dgm:pt>
    <dgm:pt modelId="{75683D47-F4B8-4DB8-9ABB-EC9FA7741EC9}" type="pres">
      <dgm:prSet presAssocID="{E0172450-786D-4793-8BCC-8DA4219EA753}" presName="root" presStyleCnt="0">
        <dgm:presLayoutVars>
          <dgm:chMax/>
          <dgm:chPref val="4"/>
        </dgm:presLayoutVars>
      </dgm:prSet>
      <dgm:spPr/>
    </dgm:pt>
    <dgm:pt modelId="{29D987CB-956F-44FF-8D0D-9F3F2FE9DC4D}" type="pres">
      <dgm:prSet presAssocID="{E0172450-786D-4793-8BCC-8DA4219EA753}" presName="rootComposite" presStyleCnt="0">
        <dgm:presLayoutVars/>
      </dgm:prSet>
      <dgm:spPr/>
    </dgm:pt>
    <dgm:pt modelId="{0206DB11-27A2-4558-B680-C8F0D123CCEA}" type="pres">
      <dgm:prSet presAssocID="{E0172450-786D-4793-8BCC-8DA4219EA753}" presName="rootText" presStyleLbl="node0" presStyleIdx="0" presStyleCnt="1" custScaleX="124346">
        <dgm:presLayoutVars>
          <dgm:chMax/>
          <dgm:chPref val="4"/>
        </dgm:presLayoutVars>
      </dgm:prSet>
      <dgm:spPr/>
    </dgm:pt>
    <dgm:pt modelId="{517535E4-1E13-4034-A01C-70140333C6FD}" type="pres">
      <dgm:prSet presAssocID="{E0172450-786D-4793-8BCC-8DA4219EA753}" presName="childShape" presStyleCnt="0">
        <dgm:presLayoutVars>
          <dgm:chMax val="0"/>
          <dgm:chPref val="0"/>
        </dgm:presLayoutVars>
      </dgm:prSet>
      <dgm:spPr/>
    </dgm:pt>
    <dgm:pt modelId="{A0E2EBCE-82B6-4F0A-89BB-960B5CBF4E72}" type="pres">
      <dgm:prSet presAssocID="{58CF0972-3246-4C56-8DDB-A9B73415D4F3}" presName="childComposite" presStyleCnt="0">
        <dgm:presLayoutVars>
          <dgm:chMax val="0"/>
          <dgm:chPref val="0"/>
        </dgm:presLayoutVars>
      </dgm:prSet>
      <dgm:spPr/>
    </dgm:pt>
    <dgm:pt modelId="{5FD5807E-4B9A-45D2-BC81-62E0AF01A74B}" type="pres">
      <dgm:prSet presAssocID="{58CF0972-3246-4C56-8DDB-A9B73415D4F3}" presName="Image" presStyleLbl="node1" presStyleIdx="0" presStyleCnt="5"/>
      <dgm:spPr>
        <a:blipFill>
          <a:blip xmlns:r="http://schemas.openxmlformats.org/officeDocument/2006/relationships" r:embed="rId1"/>
          <a:srcRect/>
          <a:stretch>
            <a:fillRect/>
          </a:stretch>
        </a:blipFill>
      </dgm:spPr>
    </dgm:pt>
    <dgm:pt modelId="{111C0441-6A8E-4038-84FF-3FBEF23A68B5}" type="pres">
      <dgm:prSet presAssocID="{58CF0972-3246-4C56-8DDB-A9B73415D4F3}" presName="childText" presStyleLbl="lnNode1" presStyleIdx="0" presStyleCnt="5">
        <dgm:presLayoutVars>
          <dgm:chMax val="0"/>
          <dgm:chPref val="0"/>
          <dgm:bulletEnabled val="1"/>
        </dgm:presLayoutVars>
      </dgm:prSet>
      <dgm:spPr/>
    </dgm:pt>
    <dgm:pt modelId="{1DA7C71A-D13A-4362-A2B8-31D2192B98C7}" type="pres">
      <dgm:prSet presAssocID="{D55F9566-8612-428C-ACC8-49C51B01EC26}" presName="childComposite" presStyleCnt="0">
        <dgm:presLayoutVars>
          <dgm:chMax val="0"/>
          <dgm:chPref val="0"/>
        </dgm:presLayoutVars>
      </dgm:prSet>
      <dgm:spPr/>
    </dgm:pt>
    <dgm:pt modelId="{17E6E843-5F40-4032-AD44-4D3241E0486B}" type="pres">
      <dgm:prSet presAssocID="{D55F9566-8612-428C-ACC8-49C51B01EC26}" presName="Image" presStyleLbl="node1" presStyleIdx="1" presStyleCnt="5"/>
      <dgm:spPr>
        <a:blipFill>
          <a:blip xmlns:r="http://schemas.openxmlformats.org/officeDocument/2006/relationships" r:embed="rId2"/>
          <a:srcRect/>
          <a:stretch>
            <a:fillRect/>
          </a:stretch>
        </a:blipFill>
      </dgm:spPr>
    </dgm:pt>
    <dgm:pt modelId="{CD1D7179-AAAB-45D1-8F7A-2264D7C06D64}" type="pres">
      <dgm:prSet presAssocID="{D55F9566-8612-428C-ACC8-49C51B01EC26}" presName="childText" presStyleLbl="lnNode1" presStyleIdx="1" presStyleCnt="5">
        <dgm:presLayoutVars>
          <dgm:chMax val="0"/>
          <dgm:chPref val="0"/>
          <dgm:bulletEnabled val="1"/>
        </dgm:presLayoutVars>
      </dgm:prSet>
      <dgm:spPr/>
    </dgm:pt>
    <dgm:pt modelId="{5C3D28E5-99BA-4C93-AFE5-8B34D608914E}" type="pres">
      <dgm:prSet presAssocID="{5C609321-AAC2-47D4-8433-4FC592852D10}" presName="childComposite" presStyleCnt="0">
        <dgm:presLayoutVars>
          <dgm:chMax val="0"/>
          <dgm:chPref val="0"/>
        </dgm:presLayoutVars>
      </dgm:prSet>
      <dgm:spPr/>
    </dgm:pt>
    <dgm:pt modelId="{07799B9C-1AA7-4A22-ABC6-49DA7A25DE8E}" type="pres">
      <dgm:prSet presAssocID="{5C609321-AAC2-47D4-8433-4FC592852D10}" presName="Image" presStyleLbl="node1" presStyleIdx="2" presStyleCnt="5"/>
      <dgm:spPr>
        <a:blipFill>
          <a:blip xmlns:r="http://schemas.openxmlformats.org/officeDocument/2006/relationships" r:embed="rId3"/>
          <a:srcRect/>
          <a:stretch>
            <a:fillRect/>
          </a:stretch>
        </a:blipFill>
      </dgm:spPr>
    </dgm:pt>
    <dgm:pt modelId="{13D0BF59-846A-4A64-A0EB-E0D43BEBC62B}" type="pres">
      <dgm:prSet presAssocID="{5C609321-AAC2-47D4-8433-4FC592852D10}" presName="childText" presStyleLbl="lnNode1" presStyleIdx="2" presStyleCnt="5">
        <dgm:presLayoutVars>
          <dgm:chMax val="0"/>
          <dgm:chPref val="0"/>
          <dgm:bulletEnabled val="1"/>
        </dgm:presLayoutVars>
      </dgm:prSet>
      <dgm:spPr/>
    </dgm:pt>
    <dgm:pt modelId="{725DCA9F-95F8-4511-8A0D-C2C6B8D47BB9}" type="pres">
      <dgm:prSet presAssocID="{104872ED-72AF-42D8-A7F0-1E929803596D}" presName="childComposite" presStyleCnt="0">
        <dgm:presLayoutVars>
          <dgm:chMax val="0"/>
          <dgm:chPref val="0"/>
        </dgm:presLayoutVars>
      </dgm:prSet>
      <dgm:spPr/>
    </dgm:pt>
    <dgm:pt modelId="{A44E2156-DAD9-4C8D-8100-51268BE4FF6F}" type="pres">
      <dgm:prSet presAssocID="{104872ED-72AF-42D8-A7F0-1E929803596D}" presName="Image" presStyleLbl="node1" presStyleIdx="3" presStyleCnt="5" custScaleX="86607" custScaleY="86607"/>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Minimize outline"/>
        </a:ext>
      </dgm:extLst>
    </dgm:pt>
    <dgm:pt modelId="{30B92920-8B16-40C1-9803-E45EFC55BBE4}" type="pres">
      <dgm:prSet presAssocID="{104872ED-72AF-42D8-A7F0-1E929803596D}" presName="childText" presStyleLbl="lnNode1" presStyleIdx="3" presStyleCnt="5">
        <dgm:presLayoutVars>
          <dgm:chMax val="0"/>
          <dgm:chPref val="0"/>
          <dgm:bulletEnabled val="1"/>
        </dgm:presLayoutVars>
      </dgm:prSet>
      <dgm:spPr/>
    </dgm:pt>
    <dgm:pt modelId="{7986B3C9-FF7B-4C09-B696-14EACFC8C617}" type="pres">
      <dgm:prSet presAssocID="{3EA7BE2A-E2D5-47AE-974A-6C271F6E84B4}" presName="childComposite" presStyleCnt="0">
        <dgm:presLayoutVars>
          <dgm:chMax val="0"/>
          <dgm:chPref val="0"/>
        </dgm:presLayoutVars>
      </dgm:prSet>
      <dgm:spPr/>
    </dgm:pt>
    <dgm:pt modelId="{0ED80B3B-AA10-47A8-8463-53EB5F964840}" type="pres">
      <dgm:prSet presAssocID="{3EA7BE2A-E2D5-47AE-974A-6C271F6E84B4}" presName="Image" presStyleLbl="node1" presStyleIdx="4" presStyleCnt="5" custScaleX="86607" custScaleY="86607"/>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Maple Leaf with solid fill"/>
        </a:ext>
      </dgm:extLst>
    </dgm:pt>
    <dgm:pt modelId="{A9E31706-B8FC-4DCA-B276-9D1719C69BF8}" type="pres">
      <dgm:prSet presAssocID="{3EA7BE2A-E2D5-47AE-974A-6C271F6E84B4}" presName="childText" presStyleLbl="lnNode1" presStyleIdx="4" presStyleCnt="5">
        <dgm:presLayoutVars>
          <dgm:chMax val="0"/>
          <dgm:chPref val="0"/>
          <dgm:bulletEnabled val="1"/>
        </dgm:presLayoutVars>
      </dgm:prSet>
      <dgm:spPr/>
    </dgm:pt>
  </dgm:ptLst>
  <dgm:cxnLst>
    <dgm:cxn modelId="{4FFB3926-35E9-4E5F-A491-DB0EBC7855BB}" srcId="{E0172450-786D-4793-8BCC-8DA4219EA753}" destId="{D55F9566-8612-428C-ACC8-49C51B01EC26}" srcOrd="1" destOrd="0" parTransId="{10E1CCE9-DACB-4D62-A0C4-81A12D6163F3}" sibTransId="{7BDD05A6-396E-417A-8E11-53EB4FDCBE7F}"/>
    <dgm:cxn modelId="{6C39B227-274C-41E9-85C2-27100636ED98}" type="presOf" srcId="{5C609321-AAC2-47D4-8433-4FC592852D10}" destId="{13D0BF59-846A-4A64-A0EB-E0D43BEBC62B}" srcOrd="0" destOrd="0" presId="urn:microsoft.com/office/officeart/2008/layout/PictureAccentList"/>
    <dgm:cxn modelId="{BF07353C-B347-4064-9C27-2DE465D963E3}" type="presOf" srcId="{3EA7BE2A-E2D5-47AE-974A-6C271F6E84B4}" destId="{A9E31706-B8FC-4DCA-B276-9D1719C69BF8}" srcOrd="0" destOrd="0" presId="urn:microsoft.com/office/officeart/2008/layout/PictureAccentList"/>
    <dgm:cxn modelId="{C4FD3A63-5126-465F-A6DC-FB86176E54EF}" srcId="{FCACE380-B8A3-4342-885C-3DD411328F16}" destId="{E0172450-786D-4793-8BCC-8DA4219EA753}" srcOrd="0" destOrd="0" parTransId="{AD02CD53-EDFB-4FDC-8B9A-5E5FE7DFD80A}" sibTransId="{A1569873-411C-4B7E-AF91-35731801EA11}"/>
    <dgm:cxn modelId="{352B4443-3415-475B-9293-63E6A0676792}" type="presOf" srcId="{D55F9566-8612-428C-ACC8-49C51B01EC26}" destId="{CD1D7179-AAAB-45D1-8F7A-2264D7C06D64}" srcOrd="0" destOrd="0" presId="urn:microsoft.com/office/officeart/2008/layout/PictureAccentList"/>
    <dgm:cxn modelId="{03DA4791-D779-4608-9994-89B6E9AFA2E1}" type="presOf" srcId="{58CF0972-3246-4C56-8DDB-A9B73415D4F3}" destId="{111C0441-6A8E-4038-84FF-3FBEF23A68B5}" srcOrd="0" destOrd="0" presId="urn:microsoft.com/office/officeart/2008/layout/PictureAccentList"/>
    <dgm:cxn modelId="{2077BA9D-8C29-4909-87A5-3D7A5B68ECB9}" type="presOf" srcId="{104872ED-72AF-42D8-A7F0-1E929803596D}" destId="{30B92920-8B16-40C1-9803-E45EFC55BBE4}" srcOrd="0" destOrd="0" presId="urn:microsoft.com/office/officeart/2008/layout/PictureAccentList"/>
    <dgm:cxn modelId="{CF4DE4A3-614A-4334-A0C9-12D2B7E38D3F}" srcId="{E0172450-786D-4793-8BCC-8DA4219EA753}" destId="{104872ED-72AF-42D8-A7F0-1E929803596D}" srcOrd="3" destOrd="0" parTransId="{513255B5-1DEB-473B-A158-70A4E688A834}" sibTransId="{3C38D7E1-AF5B-42AA-B45A-B0FF61B8D25A}"/>
    <dgm:cxn modelId="{2A3D7EAB-E303-4BDD-A7EE-40611E4CAACD}" srcId="{E0172450-786D-4793-8BCC-8DA4219EA753}" destId="{58CF0972-3246-4C56-8DDB-A9B73415D4F3}" srcOrd="0" destOrd="0" parTransId="{9A353AA3-5334-4D95-A92D-3BCFF887B9BC}" sibTransId="{DFAF21BC-75F8-46C2-AA2B-2021CCEB431A}"/>
    <dgm:cxn modelId="{A35896D8-C0E3-45F3-A1C9-D8FDC3C91ECB}" type="presOf" srcId="{FCACE380-B8A3-4342-885C-3DD411328F16}" destId="{104E6188-4865-4605-90F2-FEC6CA86D7FE}" srcOrd="0" destOrd="0" presId="urn:microsoft.com/office/officeart/2008/layout/PictureAccentList"/>
    <dgm:cxn modelId="{CBCCECDD-A4CB-4BB5-955E-BDF11A23CCBF}" srcId="{E0172450-786D-4793-8BCC-8DA4219EA753}" destId="{5C609321-AAC2-47D4-8433-4FC592852D10}" srcOrd="2" destOrd="0" parTransId="{35CC2031-4515-47A8-A505-01F3F53FBA72}" sibTransId="{D3A3605C-B0FF-41E4-B3FA-793128D47282}"/>
    <dgm:cxn modelId="{396532FC-CE21-40A1-9978-66E86161961E}" srcId="{E0172450-786D-4793-8BCC-8DA4219EA753}" destId="{3EA7BE2A-E2D5-47AE-974A-6C271F6E84B4}" srcOrd="4" destOrd="0" parTransId="{68C349A4-89BD-46EE-AAED-4F078836D440}" sibTransId="{4EF1D411-6411-44D5-863F-422162C12EA0}"/>
    <dgm:cxn modelId="{72E0BFFC-B5D9-493F-916C-96DAD835D4A5}" type="presOf" srcId="{E0172450-786D-4793-8BCC-8DA4219EA753}" destId="{0206DB11-27A2-4558-B680-C8F0D123CCEA}" srcOrd="0" destOrd="0" presId="urn:microsoft.com/office/officeart/2008/layout/PictureAccentList"/>
    <dgm:cxn modelId="{ED599A1B-9555-426F-85C3-82693E01D1A1}" type="presParOf" srcId="{104E6188-4865-4605-90F2-FEC6CA86D7FE}" destId="{75683D47-F4B8-4DB8-9ABB-EC9FA7741EC9}" srcOrd="0" destOrd="0" presId="urn:microsoft.com/office/officeart/2008/layout/PictureAccentList"/>
    <dgm:cxn modelId="{4B97EE56-DBD3-4AFF-B1CF-708A3A50028E}" type="presParOf" srcId="{75683D47-F4B8-4DB8-9ABB-EC9FA7741EC9}" destId="{29D987CB-956F-44FF-8D0D-9F3F2FE9DC4D}" srcOrd="0" destOrd="0" presId="urn:microsoft.com/office/officeart/2008/layout/PictureAccentList"/>
    <dgm:cxn modelId="{615D6898-E161-4F00-98C8-EC97DB8F28C2}" type="presParOf" srcId="{29D987CB-956F-44FF-8D0D-9F3F2FE9DC4D}" destId="{0206DB11-27A2-4558-B680-C8F0D123CCEA}" srcOrd="0" destOrd="0" presId="urn:microsoft.com/office/officeart/2008/layout/PictureAccentList"/>
    <dgm:cxn modelId="{CB3F05C9-EC1C-4BC5-868E-CF5A637F53D2}" type="presParOf" srcId="{75683D47-F4B8-4DB8-9ABB-EC9FA7741EC9}" destId="{517535E4-1E13-4034-A01C-70140333C6FD}" srcOrd="1" destOrd="0" presId="urn:microsoft.com/office/officeart/2008/layout/PictureAccentList"/>
    <dgm:cxn modelId="{FD008201-9508-45A5-ABAF-9E8B64FD351F}" type="presParOf" srcId="{517535E4-1E13-4034-A01C-70140333C6FD}" destId="{A0E2EBCE-82B6-4F0A-89BB-960B5CBF4E72}" srcOrd="0" destOrd="0" presId="urn:microsoft.com/office/officeart/2008/layout/PictureAccentList"/>
    <dgm:cxn modelId="{94ACC2D4-0002-458A-838D-96ECCE344984}" type="presParOf" srcId="{A0E2EBCE-82B6-4F0A-89BB-960B5CBF4E72}" destId="{5FD5807E-4B9A-45D2-BC81-62E0AF01A74B}" srcOrd="0" destOrd="0" presId="urn:microsoft.com/office/officeart/2008/layout/PictureAccentList"/>
    <dgm:cxn modelId="{A620D7F2-888E-4169-8774-DEDE45905BE7}" type="presParOf" srcId="{A0E2EBCE-82B6-4F0A-89BB-960B5CBF4E72}" destId="{111C0441-6A8E-4038-84FF-3FBEF23A68B5}" srcOrd="1" destOrd="0" presId="urn:microsoft.com/office/officeart/2008/layout/PictureAccentList"/>
    <dgm:cxn modelId="{62CDDF63-11B6-48D4-BE4E-E4EA68C9D869}" type="presParOf" srcId="{517535E4-1E13-4034-A01C-70140333C6FD}" destId="{1DA7C71A-D13A-4362-A2B8-31D2192B98C7}" srcOrd="1" destOrd="0" presId="urn:microsoft.com/office/officeart/2008/layout/PictureAccentList"/>
    <dgm:cxn modelId="{5F2232D2-FB3F-411A-A45B-0738E7FB8079}" type="presParOf" srcId="{1DA7C71A-D13A-4362-A2B8-31D2192B98C7}" destId="{17E6E843-5F40-4032-AD44-4D3241E0486B}" srcOrd="0" destOrd="0" presId="urn:microsoft.com/office/officeart/2008/layout/PictureAccentList"/>
    <dgm:cxn modelId="{D14560A5-3903-47ED-BFDF-22367ADE449B}" type="presParOf" srcId="{1DA7C71A-D13A-4362-A2B8-31D2192B98C7}" destId="{CD1D7179-AAAB-45D1-8F7A-2264D7C06D64}" srcOrd="1" destOrd="0" presId="urn:microsoft.com/office/officeart/2008/layout/PictureAccentList"/>
    <dgm:cxn modelId="{09158D46-99D6-4AE3-9029-21E1174CD004}" type="presParOf" srcId="{517535E4-1E13-4034-A01C-70140333C6FD}" destId="{5C3D28E5-99BA-4C93-AFE5-8B34D608914E}" srcOrd="2" destOrd="0" presId="urn:microsoft.com/office/officeart/2008/layout/PictureAccentList"/>
    <dgm:cxn modelId="{5DD35C46-B24C-4C74-B2A1-7E8F9D5764E5}" type="presParOf" srcId="{5C3D28E5-99BA-4C93-AFE5-8B34D608914E}" destId="{07799B9C-1AA7-4A22-ABC6-49DA7A25DE8E}" srcOrd="0" destOrd="0" presId="urn:microsoft.com/office/officeart/2008/layout/PictureAccentList"/>
    <dgm:cxn modelId="{591953C6-9E63-45B9-B885-8D3B31805625}" type="presParOf" srcId="{5C3D28E5-99BA-4C93-AFE5-8B34D608914E}" destId="{13D0BF59-846A-4A64-A0EB-E0D43BEBC62B}" srcOrd="1" destOrd="0" presId="urn:microsoft.com/office/officeart/2008/layout/PictureAccentList"/>
    <dgm:cxn modelId="{1EF1A338-7F38-4578-8CB2-D9D161941A54}" type="presParOf" srcId="{517535E4-1E13-4034-A01C-70140333C6FD}" destId="{725DCA9F-95F8-4511-8A0D-C2C6B8D47BB9}" srcOrd="3" destOrd="0" presId="urn:microsoft.com/office/officeart/2008/layout/PictureAccentList"/>
    <dgm:cxn modelId="{B6A2D12C-D6E9-4F67-85EE-F1C765B32063}" type="presParOf" srcId="{725DCA9F-95F8-4511-8A0D-C2C6B8D47BB9}" destId="{A44E2156-DAD9-4C8D-8100-51268BE4FF6F}" srcOrd="0" destOrd="0" presId="urn:microsoft.com/office/officeart/2008/layout/PictureAccentList"/>
    <dgm:cxn modelId="{B3CCC337-FA69-45A1-96FF-CFE45413CB6C}" type="presParOf" srcId="{725DCA9F-95F8-4511-8A0D-C2C6B8D47BB9}" destId="{30B92920-8B16-40C1-9803-E45EFC55BBE4}" srcOrd="1" destOrd="0" presId="urn:microsoft.com/office/officeart/2008/layout/PictureAccentList"/>
    <dgm:cxn modelId="{D7AE8295-43A1-43B0-AACF-E4093235D97E}" type="presParOf" srcId="{517535E4-1E13-4034-A01C-70140333C6FD}" destId="{7986B3C9-FF7B-4C09-B696-14EACFC8C617}" srcOrd="4" destOrd="0" presId="urn:microsoft.com/office/officeart/2008/layout/PictureAccentList"/>
    <dgm:cxn modelId="{2410E247-82DF-4435-A114-6B12FA6DF67A}" type="presParOf" srcId="{7986B3C9-FF7B-4C09-B696-14EACFC8C617}" destId="{0ED80B3B-AA10-47A8-8463-53EB5F964840}" srcOrd="0" destOrd="0" presId="urn:microsoft.com/office/officeart/2008/layout/PictureAccentList"/>
    <dgm:cxn modelId="{A1954316-A953-4462-AA83-D4193DB6BA88}" type="presParOf" srcId="{7986B3C9-FF7B-4C09-B696-14EACFC8C617}" destId="{A9E31706-B8FC-4DCA-B276-9D1719C69BF8}"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5D4862-96C7-4285-95C0-C727918DB6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CA"/>
        </a:p>
      </dgm:t>
    </dgm:pt>
    <dgm:pt modelId="{5FA5F1C1-81CD-44D3-8E28-F0F3C6F40532}">
      <dgm:prSet custT="1"/>
      <dgm:spPr>
        <a:solidFill>
          <a:schemeClr val="tx2"/>
        </a:solidFill>
        <a:ln>
          <a:noFill/>
        </a:ln>
      </dgm:spPr>
      <dgm:t>
        <a:bodyPr anchor="b"/>
        <a:lstStyle/>
        <a:p>
          <a:r>
            <a:rPr lang="en-CA" sz="1200" b="1" u="none">
              <a:solidFill>
                <a:schemeClr val="bg1"/>
              </a:solidFill>
              <a:effectLst/>
              <a:latin typeface="+mj-lt"/>
              <a:ea typeface="Calibri" panose="020F0502020204030204" pitchFamily="34" charset="0"/>
              <a:cs typeface="Arial" panose="020B0604020202020204" pitchFamily="34" charset="0"/>
            </a:rPr>
            <a:t>Diversification</a:t>
          </a:r>
          <a:endParaRPr lang="en-CA" sz="1200" b="1" u="none">
            <a:solidFill>
              <a:schemeClr val="bg1"/>
            </a:solidFill>
            <a:latin typeface="+mj-lt"/>
            <a:cs typeface="Arial" panose="020B0604020202020204" pitchFamily="34" charset="0"/>
          </a:endParaRPr>
        </a:p>
      </dgm:t>
    </dgm:pt>
    <dgm:pt modelId="{7A2671D5-9B52-41D7-A7E2-28FD25E74628}" type="parTrans" cxnId="{A53459F4-B0DB-420E-976F-C77CF7D4240B}">
      <dgm:prSet/>
      <dgm:spPr/>
      <dgm:t>
        <a:bodyPr/>
        <a:lstStyle/>
        <a:p>
          <a:endParaRPr lang="en-CA" sz="1800">
            <a:latin typeface="+mj-lt"/>
            <a:cs typeface="Arial" panose="020B0604020202020204" pitchFamily="34" charset="0"/>
          </a:endParaRPr>
        </a:p>
      </dgm:t>
    </dgm:pt>
    <dgm:pt modelId="{B1A7FD8F-D157-4709-8E2B-4772306737F0}" type="sibTrans" cxnId="{A53459F4-B0DB-420E-976F-C77CF7D4240B}">
      <dgm:prSet/>
      <dgm:spPr/>
      <dgm:t>
        <a:bodyPr/>
        <a:lstStyle/>
        <a:p>
          <a:endParaRPr lang="en-CA" sz="1800">
            <a:latin typeface="+mj-lt"/>
            <a:cs typeface="Arial" panose="020B0604020202020204" pitchFamily="34" charset="0"/>
          </a:endParaRPr>
        </a:p>
      </dgm:t>
    </dgm:pt>
    <dgm:pt modelId="{3D1AC9CD-8E7E-4F32-B233-613D8ECC74F4}">
      <dgm:prSet custT="1"/>
      <dgm:spPr>
        <a:solidFill>
          <a:schemeClr val="bg1">
            <a:lumMod val="95000"/>
          </a:schemeClr>
        </a:solidFill>
        <a:ln>
          <a:noFill/>
        </a:ln>
      </dgm:spPr>
      <dgm:t>
        <a:bodyPr/>
        <a:lstStyle/>
        <a:p>
          <a:pPr>
            <a:lnSpc>
              <a:spcPct val="80000"/>
            </a:lnSpc>
          </a:pPr>
          <a:r>
            <a:rPr lang="en-CA" sz="1000">
              <a:effectLst/>
              <a:latin typeface="+mj-lt"/>
              <a:ea typeface="Calibri" panose="020F0502020204030204" pitchFamily="34" charset="0"/>
              <a:cs typeface="Arial" panose="020B0604020202020204" pitchFamily="34" charset="0"/>
            </a:rPr>
            <a:t>The payoff profile for </a:t>
          </a:r>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notes is different from equity and fixed income products.</a:t>
          </a:r>
          <a:endParaRPr lang="en-CA" sz="1000">
            <a:latin typeface="+mj-lt"/>
            <a:cs typeface="Arial" panose="020B0604020202020204" pitchFamily="34" charset="0"/>
          </a:endParaRPr>
        </a:p>
      </dgm:t>
    </dgm:pt>
    <dgm:pt modelId="{ECB53587-349F-48E1-B974-F5E2B66150D7}" type="parTrans" cxnId="{2E0C5D8E-A5AA-4E94-9D9A-C804097383CF}">
      <dgm:prSet/>
      <dgm:spPr/>
      <dgm:t>
        <a:bodyPr/>
        <a:lstStyle/>
        <a:p>
          <a:endParaRPr lang="en-CA" sz="1800">
            <a:latin typeface="+mj-lt"/>
            <a:cs typeface="Arial" panose="020B0604020202020204" pitchFamily="34" charset="0"/>
          </a:endParaRPr>
        </a:p>
      </dgm:t>
    </dgm:pt>
    <dgm:pt modelId="{87AE9D09-5DAF-46FB-B8FE-13CE2FF48647}" type="sibTrans" cxnId="{2E0C5D8E-A5AA-4E94-9D9A-C804097383CF}">
      <dgm:prSet/>
      <dgm:spPr/>
      <dgm:t>
        <a:bodyPr/>
        <a:lstStyle/>
        <a:p>
          <a:endParaRPr lang="en-CA" sz="1800">
            <a:latin typeface="+mj-lt"/>
            <a:cs typeface="Arial" panose="020B0604020202020204" pitchFamily="34" charset="0"/>
          </a:endParaRPr>
        </a:p>
      </dgm:t>
    </dgm:pt>
    <dgm:pt modelId="{FB503A7F-5CA8-4CD5-BC98-7AB1BD1529F3}">
      <dgm:prSet custT="1"/>
      <dgm:spPr>
        <a:solidFill>
          <a:schemeClr val="tx2"/>
        </a:solidFill>
        <a:ln>
          <a:noFill/>
        </a:ln>
      </dgm:spPr>
      <dgm:t>
        <a:bodyPr anchor="b"/>
        <a:lstStyle/>
        <a:p>
          <a:r>
            <a:rPr lang="en-CA" sz="1200" b="1" u="none">
              <a:solidFill>
                <a:schemeClr val="bg1"/>
              </a:solidFill>
              <a:effectLst/>
              <a:latin typeface="+mj-lt"/>
              <a:ea typeface="Calibri" panose="020F0502020204030204" pitchFamily="34" charset="0"/>
              <a:cs typeface="Arial" panose="020B0604020202020204" pitchFamily="34" charset="0"/>
            </a:rPr>
            <a:t>Time savings </a:t>
          </a:r>
          <a:endParaRPr lang="en-CA" sz="1200" b="1" u="none">
            <a:solidFill>
              <a:schemeClr val="bg1"/>
            </a:solidFill>
            <a:latin typeface="+mj-lt"/>
            <a:cs typeface="Arial" panose="020B0604020202020204" pitchFamily="34" charset="0"/>
          </a:endParaRPr>
        </a:p>
      </dgm:t>
    </dgm:pt>
    <dgm:pt modelId="{27EBDAC8-4B2C-4084-9162-718DB66C6BB2}" type="parTrans" cxnId="{D29DAB43-C0CC-4702-954E-75DA4C4C5D42}">
      <dgm:prSet/>
      <dgm:spPr/>
      <dgm:t>
        <a:bodyPr/>
        <a:lstStyle/>
        <a:p>
          <a:endParaRPr lang="en-CA" sz="1800">
            <a:latin typeface="+mj-lt"/>
            <a:cs typeface="Arial" panose="020B0604020202020204" pitchFamily="34" charset="0"/>
          </a:endParaRPr>
        </a:p>
      </dgm:t>
    </dgm:pt>
    <dgm:pt modelId="{55EDBEBC-95C4-4A2E-8DE4-57C16D023117}" type="sibTrans" cxnId="{D29DAB43-C0CC-4702-954E-75DA4C4C5D42}">
      <dgm:prSet/>
      <dgm:spPr/>
      <dgm:t>
        <a:bodyPr/>
        <a:lstStyle/>
        <a:p>
          <a:endParaRPr lang="en-CA" sz="1800">
            <a:latin typeface="+mj-lt"/>
            <a:cs typeface="Arial" panose="020B0604020202020204" pitchFamily="34" charset="0"/>
          </a:endParaRPr>
        </a:p>
      </dgm:t>
    </dgm:pt>
    <dgm:pt modelId="{F85336ED-0258-41B8-937D-071153FB954B}">
      <dgm:prSet custT="1"/>
      <dgm:spPr>
        <a:solidFill>
          <a:schemeClr val="bg1">
            <a:lumMod val="95000"/>
          </a:schemeClr>
        </a:solidFill>
        <a:ln>
          <a:noFill/>
        </a:ln>
      </dgm:spPr>
      <dgm:t>
        <a:bodyPr/>
        <a:lstStyle/>
        <a:p>
          <a:r>
            <a:rPr lang="en-CA" sz="1050">
              <a:effectLst/>
              <a:latin typeface="+mj-lt"/>
              <a:ea typeface="Calibri" panose="020F0502020204030204" pitchFamily="34" charset="0"/>
              <a:cs typeface="Arial" panose="020B0604020202020204" pitchFamily="34" charset="0"/>
            </a:rPr>
            <a:t>Actively managing a large portfolio of notes is time consuming and cumbersome for the client, as notes get called frequently in a rising equity market</a:t>
          </a:r>
          <a:endParaRPr lang="en-CA" sz="1050">
            <a:latin typeface="+mj-lt"/>
            <a:cs typeface="Arial" panose="020B0604020202020204" pitchFamily="34" charset="0"/>
          </a:endParaRPr>
        </a:p>
      </dgm:t>
    </dgm:pt>
    <dgm:pt modelId="{8057FF03-455D-480C-98E8-596F4C2CA58C}" type="parTrans" cxnId="{ED1CCD09-F127-4E6E-8AAB-F81DA7A25120}">
      <dgm:prSet/>
      <dgm:spPr/>
      <dgm:t>
        <a:bodyPr/>
        <a:lstStyle/>
        <a:p>
          <a:endParaRPr lang="en-CA" sz="1800">
            <a:latin typeface="+mj-lt"/>
            <a:cs typeface="Arial" panose="020B0604020202020204" pitchFamily="34" charset="0"/>
          </a:endParaRPr>
        </a:p>
      </dgm:t>
    </dgm:pt>
    <dgm:pt modelId="{07D7572C-8375-4902-97DC-A226C140D48F}" type="sibTrans" cxnId="{ED1CCD09-F127-4E6E-8AAB-F81DA7A25120}">
      <dgm:prSet/>
      <dgm:spPr/>
      <dgm:t>
        <a:bodyPr/>
        <a:lstStyle/>
        <a:p>
          <a:endParaRPr lang="en-CA" sz="1800">
            <a:latin typeface="+mj-lt"/>
            <a:cs typeface="Arial" panose="020B0604020202020204" pitchFamily="34" charset="0"/>
          </a:endParaRPr>
        </a:p>
      </dgm:t>
    </dgm:pt>
    <dgm:pt modelId="{0BD7E339-91EB-4114-BEF7-34613BBAFBE5}">
      <dgm:prSet phldrT="[Text]" custT="1"/>
      <dgm:spPr>
        <a:solidFill>
          <a:schemeClr val="tx2"/>
        </a:solidFill>
        <a:ln>
          <a:noFill/>
        </a:ln>
      </dgm:spPr>
      <dgm:t>
        <a:bodyPr anchor="b"/>
        <a:lstStyle/>
        <a:p>
          <a:r>
            <a:rPr lang="en-CA" sz="1200" b="1">
              <a:solidFill>
                <a:schemeClr val="bg1"/>
              </a:solidFill>
              <a:latin typeface="+mj-lt"/>
              <a:cs typeface="Arial" panose="020B0604020202020204" pitchFamily="34" charset="0"/>
            </a:rPr>
            <a:t>Target a Yield* of 8.0%</a:t>
          </a:r>
        </a:p>
      </dgm:t>
    </dgm:pt>
    <dgm:pt modelId="{63182CAA-B0FF-4CE5-A041-4A4F801FB65A}" type="parTrans" cxnId="{B04EEA1F-C340-4ECE-92CC-B91C2F0CF82F}">
      <dgm:prSet/>
      <dgm:spPr/>
      <dgm:t>
        <a:bodyPr/>
        <a:lstStyle/>
        <a:p>
          <a:endParaRPr lang="en-US" sz="1800">
            <a:latin typeface="+mj-lt"/>
            <a:cs typeface="Arial" panose="020B0604020202020204" pitchFamily="34" charset="0"/>
          </a:endParaRPr>
        </a:p>
      </dgm:t>
    </dgm:pt>
    <dgm:pt modelId="{A5EE8602-6413-4120-9CBB-6FD678F37425}" type="sibTrans" cxnId="{B04EEA1F-C340-4ECE-92CC-B91C2F0CF82F}">
      <dgm:prSet/>
      <dgm:spPr/>
      <dgm:t>
        <a:bodyPr/>
        <a:lstStyle/>
        <a:p>
          <a:endParaRPr lang="en-US" sz="1800">
            <a:latin typeface="+mj-lt"/>
            <a:cs typeface="Arial" panose="020B0604020202020204" pitchFamily="34" charset="0"/>
          </a:endParaRPr>
        </a:p>
      </dgm:t>
    </dgm:pt>
    <dgm:pt modelId="{AA1B4BBF-8242-4C6E-A860-7B34F574095F}">
      <dgm:prSet phldrT="[Text]" custT="1"/>
      <dgm:spPr>
        <a:solidFill>
          <a:schemeClr val="bg1">
            <a:lumMod val="95000"/>
          </a:schemeClr>
        </a:solidFill>
        <a:ln>
          <a:noFill/>
        </a:ln>
      </dgm:spPr>
      <dgm:t>
        <a:bodyPr/>
        <a:lstStyle/>
        <a:p>
          <a:r>
            <a:rPr lang="en-CA" sz="1050">
              <a:latin typeface="+mj-lt"/>
              <a:cs typeface="Arial" panose="020B0604020202020204" pitchFamily="34" charset="0"/>
            </a:rPr>
            <a:t>Target Yield of:</a:t>
          </a:r>
        </a:p>
      </dgm:t>
    </dgm:pt>
    <dgm:pt modelId="{E266BE2C-F782-4382-A2A3-D0067A8CDD57}" type="parTrans" cxnId="{66D1BD3A-5C64-41F2-B747-7B6BF3D3702D}">
      <dgm:prSet/>
      <dgm:spPr/>
      <dgm:t>
        <a:bodyPr/>
        <a:lstStyle/>
        <a:p>
          <a:endParaRPr lang="en-CA" sz="1800">
            <a:latin typeface="+mj-lt"/>
            <a:cs typeface="Arial" panose="020B0604020202020204" pitchFamily="34" charset="0"/>
          </a:endParaRPr>
        </a:p>
      </dgm:t>
    </dgm:pt>
    <dgm:pt modelId="{0E117148-7407-431E-BB35-9766D00F51AA}" type="sibTrans" cxnId="{66D1BD3A-5C64-41F2-B747-7B6BF3D3702D}">
      <dgm:prSet/>
      <dgm:spPr/>
      <dgm:t>
        <a:bodyPr/>
        <a:lstStyle/>
        <a:p>
          <a:endParaRPr lang="en-CA" sz="1800">
            <a:latin typeface="+mj-lt"/>
            <a:cs typeface="Arial" panose="020B0604020202020204" pitchFamily="34" charset="0"/>
          </a:endParaRPr>
        </a:p>
      </dgm:t>
    </dgm:pt>
    <dgm:pt modelId="{0B60580F-5085-4ED0-97A2-5120B6519F72}">
      <dgm:prSet custT="1"/>
      <dgm:spPr>
        <a:solidFill>
          <a:schemeClr val="bg1">
            <a:lumMod val="95000"/>
          </a:schemeClr>
        </a:solidFill>
        <a:ln>
          <a:noFill/>
        </a:ln>
      </dgm:spPr>
      <dgm:t>
        <a:bodyPr/>
        <a:lstStyle/>
        <a:p>
          <a:pPr>
            <a:lnSpc>
              <a:spcPct val="80000"/>
            </a:lnSpc>
          </a:pPr>
          <a:r>
            <a:rPr lang="en-CA" sz="1000">
              <a:effectLst/>
              <a:latin typeface="+mj-lt"/>
              <a:ea typeface="Calibri" panose="020F0502020204030204" pitchFamily="34" charset="0"/>
              <a:cs typeface="Arial" panose="020B0604020202020204" pitchFamily="34" charset="0"/>
            </a:rPr>
            <a:t>Exposure to a range of </a:t>
          </a:r>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products across different geography and sectors</a:t>
          </a:r>
          <a:endParaRPr lang="en-CA" sz="1000">
            <a:latin typeface="+mj-lt"/>
            <a:cs typeface="Arial" panose="020B0604020202020204" pitchFamily="34" charset="0"/>
          </a:endParaRPr>
        </a:p>
      </dgm:t>
    </dgm:pt>
    <dgm:pt modelId="{4431D1FC-6E73-4C93-A18A-1050CB68DB9C}" type="parTrans" cxnId="{81807634-C4B5-4D58-8740-07EF6B7C6FCB}">
      <dgm:prSet/>
      <dgm:spPr/>
      <dgm:t>
        <a:bodyPr/>
        <a:lstStyle/>
        <a:p>
          <a:endParaRPr lang="en-CA" sz="1800">
            <a:latin typeface="+mj-lt"/>
            <a:cs typeface="Arial" panose="020B0604020202020204" pitchFamily="34" charset="0"/>
          </a:endParaRPr>
        </a:p>
      </dgm:t>
    </dgm:pt>
    <dgm:pt modelId="{D1C5D078-B03C-46CD-BCC8-3A10582164EE}" type="sibTrans" cxnId="{81807634-C4B5-4D58-8740-07EF6B7C6FCB}">
      <dgm:prSet/>
      <dgm:spPr/>
      <dgm:t>
        <a:bodyPr/>
        <a:lstStyle/>
        <a:p>
          <a:endParaRPr lang="en-CA" sz="1800">
            <a:latin typeface="+mj-lt"/>
            <a:cs typeface="Arial" panose="020B0604020202020204" pitchFamily="34" charset="0"/>
          </a:endParaRPr>
        </a:p>
      </dgm:t>
    </dgm:pt>
    <dgm:pt modelId="{FD1E0E36-ABE4-46F4-91BE-72A384E1D314}">
      <dgm:prSet phldrT="[Text]" custT="1"/>
      <dgm:spPr>
        <a:solidFill>
          <a:schemeClr val="accent1"/>
        </a:solidFill>
        <a:ln>
          <a:noFill/>
        </a:ln>
      </dgm:spPr>
      <dgm:t>
        <a:bodyPr anchor="b"/>
        <a:lstStyle/>
        <a:p>
          <a:pPr>
            <a:lnSpc>
              <a:spcPct val="70000"/>
            </a:lnSpc>
          </a:pPr>
          <a:r>
            <a:rPr lang="en-CA" sz="1200" b="1">
              <a:solidFill>
                <a:schemeClr val="bg1"/>
              </a:solidFill>
              <a:latin typeface="+mj-lt"/>
              <a:cs typeface="Arial" panose="020B0604020202020204" pitchFamily="34" charset="0"/>
            </a:rPr>
            <a:t>Experienced </a:t>
          </a:r>
          <a:br>
            <a:rPr lang="en-CA" sz="1200" b="1">
              <a:solidFill>
                <a:schemeClr val="bg1"/>
              </a:solidFill>
              <a:latin typeface="+mj-lt"/>
              <a:cs typeface="Arial" panose="020B0604020202020204" pitchFamily="34" charset="0"/>
            </a:rPr>
          </a:br>
          <a:r>
            <a:rPr lang="en-CA" sz="1200" b="1">
              <a:solidFill>
                <a:schemeClr val="bg1"/>
              </a:solidFill>
              <a:latin typeface="+mj-lt"/>
              <a:cs typeface="Arial" panose="020B0604020202020204" pitchFamily="34" charset="0"/>
            </a:rPr>
            <a:t>Management Team</a:t>
          </a:r>
        </a:p>
      </dgm:t>
    </dgm:pt>
    <dgm:pt modelId="{C5F5BB42-9E94-49DA-BFA5-BE2FD0E618B1}" type="parTrans" cxnId="{5D0267C6-01EA-4962-85C7-D4092E52DF70}">
      <dgm:prSet/>
      <dgm:spPr/>
      <dgm:t>
        <a:bodyPr/>
        <a:lstStyle/>
        <a:p>
          <a:endParaRPr lang="en-CA" sz="1800">
            <a:latin typeface="+mj-lt"/>
            <a:cs typeface="Arial" panose="020B0604020202020204" pitchFamily="34" charset="0"/>
          </a:endParaRPr>
        </a:p>
      </dgm:t>
    </dgm:pt>
    <dgm:pt modelId="{7DBA56A9-630E-4223-BE0D-2F5C382C6609}" type="sibTrans" cxnId="{5D0267C6-01EA-4962-85C7-D4092E52DF70}">
      <dgm:prSet/>
      <dgm:spPr/>
      <dgm:t>
        <a:bodyPr/>
        <a:lstStyle/>
        <a:p>
          <a:endParaRPr lang="en-CA" sz="1800">
            <a:latin typeface="+mj-lt"/>
            <a:cs typeface="Arial" panose="020B0604020202020204" pitchFamily="34" charset="0"/>
          </a:endParaRPr>
        </a:p>
      </dgm:t>
    </dgm:pt>
    <dgm:pt modelId="{69CEF55B-8A62-4377-9799-1DE0B051F34F}">
      <dgm:prSet phldrT="[Text]" custT="1"/>
      <dgm:spPr>
        <a:solidFill>
          <a:schemeClr val="bg1">
            <a:lumMod val="95000"/>
          </a:schemeClr>
        </a:solidFill>
        <a:ln>
          <a:noFill/>
        </a:ln>
      </dgm:spPr>
      <dgm:t>
        <a:bodyPr/>
        <a:lstStyle/>
        <a:p>
          <a:r>
            <a:rPr lang="en-CA" sz="1050">
              <a:latin typeface="+mj-lt"/>
              <a:cs typeface="Arial" panose="020B0604020202020204" pitchFamily="34" charset="0"/>
            </a:rPr>
            <a:t>Portfolio managers with extensive experience in Capital Markets and Wealth Management</a:t>
          </a:r>
        </a:p>
      </dgm:t>
    </dgm:pt>
    <dgm:pt modelId="{666FC360-D140-46B8-BAA4-F96E1217BAC3}" type="parTrans" cxnId="{15EA3CE6-72F9-4DDF-B991-FADE22D06CBC}">
      <dgm:prSet/>
      <dgm:spPr/>
      <dgm:t>
        <a:bodyPr/>
        <a:lstStyle/>
        <a:p>
          <a:endParaRPr lang="en-CA" sz="1800">
            <a:latin typeface="+mj-lt"/>
            <a:cs typeface="Arial" panose="020B0604020202020204" pitchFamily="34" charset="0"/>
          </a:endParaRPr>
        </a:p>
      </dgm:t>
    </dgm:pt>
    <dgm:pt modelId="{20C1556D-8DDB-48A5-8B35-D9270A075E8D}" type="sibTrans" cxnId="{15EA3CE6-72F9-4DDF-B991-FADE22D06CBC}">
      <dgm:prSet/>
      <dgm:spPr/>
      <dgm:t>
        <a:bodyPr/>
        <a:lstStyle/>
        <a:p>
          <a:endParaRPr lang="en-CA" sz="1800">
            <a:latin typeface="+mj-lt"/>
            <a:cs typeface="Arial" panose="020B0604020202020204" pitchFamily="34" charset="0"/>
          </a:endParaRPr>
        </a:p>
      </dgm:t>
    </dgm:pt>
    <dgm:pt modelId="{2E281D03-7700-4F01-9512-A858DBA7B403}">
      <dgm:prSet phldrT="[Text]" custT="1"/>
      <dgm:spPr>
        <a:solidFill>
          <a:schemeClr val="accent1"/>
        </a:solidFill>
        <a:ln>
          <a:noFill/>
        </a:ln>
      </dgm:spPr>
      <dgm:t>
        <a:bodyPr anchor="b"/>
        <a:lstStyle/>
        <a:p>
          <a:r>
            <a:rPr lang="en-CA" sz="1200" b="1">
              <a:solidFill>
                <a:schemeClr val="bg1"/>
              </a:solidFill>
              <a:latin typeface="+mj-lt"/>
              <a:cs typeface="Arial" panose="020B0604020202020204" pitchFamily="34" charset="0"/>
            </a:rPr>
            <a:t>Monthly Cash Flow</a:t>
          </a:r>
        </a:p>
      </dgm:t>
    </dgm:pt>
    <dgm:pt modelId="{B242939D-1177-4F7F-9191-BEC5CF645566}" type="parTrans" cxnId="{FB6F9D20-DB58-42E4-9FC5-FF0904D893EC}">
      <dgm:prSet/>
      <dgm:spPr/>
      <dgm:t>
        <a:bodyPr/>
        <a:lstStyle/>
        <a:p>
          <a:endParaRPr lang="en-CA" sz="1800">
            <a:latin typeface="+mj-lt"/>
            <a:cs typeface="Arial" panose="020B0604020202020204" pitchFamily="34" charset="0"/>
          </a:endParaRPr>
        </a:p>
      </dgm:t>
    </dgm:pt>
    <dgm:pt modelId="{3CE746BC-AAE8-4ABC-8340-D9DB25D7A160}" type="sibTrans" cxnId="{FB6F9D20-DB58-42E4-9FC5-FF0904D893EC}">
      <dgm:prSet/>
      <dgm:spPr/>
      <dgm:t>
        <a:bodyPr/>
        <a:lstStyle/>
        <a:p>
          <a:endParaRPr lang="en-CA" sz="1800">
            <a:latin typeface="+mj-lt"/>
            <a:cs typeface="Arial" panose="020B0604020202020204" pitchFamily="34" charset="0"/>
          </a:endParaRPr>
        </a:p>
      </dgm:t>
    </dgm:pt>
    <dgm:pt modelId="{8DF7064F-05D5-451E-B214-8C9E89641B90}">
      <dgm:prSet phldrT="[Text]" custT="1"/>
      <dgm:spPr>
        <a:solidFill>
          <a:schemeClr val="bg1">
            <a:lumMod val="95000"/>
          </a:schemeClr>
        </a:solidFill>
        <a:ln>
          <a:noFill/>
        </a:ln>
      </dgm:spPr>
      <dgm:t>
        <a:bodyPr/>
        <a:lstStyle/>
        <a:p>
          <a:r>
            <a:rPr lang="en-CA" sz="1000">
              <a:latin typeface="+mj-lt"/>
              <a:cs typeface="Arial" panose="020B0604020202020204" pitchFamily="34" charset="0"/>
            </a:rPr>
            <a:t>The BMO Strategic Equity Yield Fund aims to deliver stable monthly income to investors. </a:t>
          </a:r>
        </a:p>
      </dgm:t>
    </dgm:pt>
    <dgm:pt modelId="{7BC389FC-FD16-4FFA-B04F-79E7E61992A1}" type="parTrans" cxnId="{BD028D31-FF38-40D6-9BCC-FCDADD689DFE}">
      <dgm:prSet/>
      <dgm:spPr/>
      <dgm:t>
        <a:bodyPr/>
        <a:lstStyle/>
        <a:p>
          <a:endParaRPr lang="en-CA" sz="1800">
            <a:latin typeface="+mj-lt"/>
            <a:cs typeface="Arial" panose="020B0604020202020204" pitchFamily="34" charset="0"/>
          </a:endParaRPr>
        </a:p>
      </dgm:t>
    </dgm:pt>
    <dgm:pt modelId="{856A84AE-7A52-4D7E-8CA1-EFB4DBE787A5}" type="sibTrans" cxnId="{BD028D31-FF38-40D6-9BCC-FCDADD689DFE}">
      <dgm:prSet/>
      <dgm:spPr/>
      <dgm:t>
        <a:bodyPr/>
        <a:lstStyle/>
        <a:p>
          <a:endParaRPr lang="en-CA" sz="1800">
            <a:latin typeface="+mj-lt"/>
            <a:cs typeface="Arial" panose="020B0604020202020204" pitchFamily="34" charset="0"/>
          </a:endParaRPr>
        </a:p>
      </dgm:t>
    </dgm:pt>
    <dgm:pt modelId="{40CB48B6-042F-4221-8852-3B95B105A9B4}">
      <dgm:prSet phldrT="[Text]" custT="1"/>
      <dgm:spPr>
        <a:solidFill>
          <a:schemeClr val="bg1">
            <a:lumMod val="95000"/>
          </a:schemeClr>
        </a:solidFill>
        <a:ln>
          <a:noFill/>
        </a:ln>
      </dgm:spPr>
      <dgm:t>
        <a:bodyPr/>
        <a:lstStyle/>
        <a:p>
          <a:r>
            <a:rPr lang="en-CA" sz="1050">
              <a:latin typeface="+mj-lt"/>
              <a:cs typeface="Arial" panose="020B0604020202020204" pitchFamily="34" charset="0"/>
            </a:rPr>
            <a:t>F-series: 8.0%</a:t>
          </a:r>
        </a:p>
      </dgm:t>
    </dgm:pt>
    <dgm:pt modelId="{D4E95265-9246-4D0C-AED9-C683DA96A6DC}" type="parTrans" cxnId="{83E56D7E-4548-4D4F-B5B6-3BF0608FFD96}">
      <dgm:prSet/>
      <dgm:spPr/>
      <dgm:t>
        <a:bodyPr/>
        <a:lstStyle/>
        <a:p>
          <a:endParaRPr lang="en-CA" sz="1800">
            <a:latin typeface="+mj-lt"/>
          </a:endParaRPr>
        </a:p>
      </dgm:t>
    </dgm:pt>
    <dgm:pt modelId="{2CFBCBCC-E2C4-4A6B-A32A-4ECC3CA6CB3E}" type="sibTrans" cxnId="{83E56D7E-4548-4D4F-B5B6-3BF0608FFD96}">
      <dgm:prSet/>
      <dgm:spPr/>
      <dgm:t>
        <a:bodyPr/>
        <a:lstStyle/>
        <a:p>
          <a:endParaRPr lang="en-CA" sz="1800">
            <a:latin typeface="+mj-lt"/>
          </a:endParaRPr>
        </a:p>
      </dgm:t>
    </dgm:pt>
    <dgm:pt modelId="{5C9D51A2-7178-442B-9DFF-01D0FDC21456}">
      <dgm:prSet phldrT="[Text]" custT="1"/>
      <dgm:spPr>
        <a:solidFill>
          <a:schemeClr val="bg1">
            <a:lumMod val="95000"/>
          </a:schemeClr>
        </a:solidFill>
        <a:ln>
          <a:noFill/>
        </a:ln>
      </dgm:spPr>
      <dgm:t>
        <a:bodyPr/>
        <a:lstStyle/>
        <a:p>
          <a:r>
            <a:rPr lang="en-CA" sz="1050">
              <a:latin typeface="+mj-lt"/>
              <a:cs typeface="Arial" panose="020B0604020202020204" pitchFamily="34" charset="0"/>
            </a:rPr>
            <a:t>A-series: 7.0%</a:t>
          </a:r>
        </a:p>
      </dgm:t>
    </dgm:pt>
    <dgm:pt modelId="{D4F4599C-B239-49C9-8772-A3F2D9AD1F25}" type="parTrans" cxnId="{72DC3394-5F42-42DC-B71E-46F3ED7A6095}">
      <dgm:prSet/>
      <dgm:spPr/>
      <dgm:t>
        <a:bodyPr/>
        <a:lstStyle/>
        <a:p>
          <a:endParaRPr lang="en-CA" sz="1800">
            <a:latin typeface="+mj-lt"/>
          </a:endParaRPr>
        </a:p>
      </dgm:t>
    </dgm:pt>
    <dgm:pt modelId="{EC43BBAD-23DA-467D-8445-628DE3C8CACD}" type="sibTrans" cxnId="{72DC3394-5F42-42DC-B71E-46F3ED7A6095}">
      <dgm:prSet/>
      <dgm:spPr/>
      <dgm:t>
        <a:bodyPr/>
        <a:lstStyle/>
        <a:p>
          <a:endParaRPr lang="en-CA" sz="1800">
            <a:latin typeface="+mj-lt"/>
          </a:endParaRPr>
        </a:p>
      </dgm:t>
    </dgm:pt>
    <dgm:pt modelId="{66783B9E-CFAA-4D93-9042-407C22D5671B}">
      <dgm:prSet phldrT="[Text]" custT="1"/>
      <dgm:spPr>
        <a:solidFill>
          <a:schemeClr val="bg1">
            <a:lumMod val="95000"/>
          </a:schemeClr>
        </a:solidFill>
        <a:ln>
          <a:noFill/>
        </a:ln>
      </dgm:spPr>
      <dgm:t>
        <a:bodyPr/>
        <a:lstStyle/>
        <a:p>
          <a:r>
            <a:rPr lang="en-CA" sz="1000">
              <a:latin typeface="+mj-lt"/>
              <a:cs typeface="Arial" panose="020B0604020202020204" pitchFamily="34" charset="0"/>
            </a:rPr>
            <a:t>Monthly distribution </a:t>
          </a:r>
          <a:r>
            <a:rPr lang="en-US" sz="1000">
              <a:latin typeface="+mj-lt"/>
              <a:cs typeface="Arial" panose="020B0604020202020204" pitchFamily="34" charset="0"/>
            </a:rPr>
            <a:t>of $1,667 on a $250k </a:t>
          </a:r>
          <a:r>
            <a:rPr lang="en-CA" sz="1000">
              <a:latin typeface="+mj-lt"/>
              <a:cs typeface="Arial" panose="020B0604020202020204" pitchFamily="34" charset="0"/>
            </a:rPr>
            <a:t>initial principal (assuming 8% target yield)</a:t>
          </a:r>
        </a:p>
      </dgm:t>
    </dgm:pt>
    <dgm:pt modelId="{4343218E-7740-4EA1-9A46-49C49439C3E3}" type="parTrans" cxnId="{334FBA6B-35E5-4754-94D1-7EB3DDD24AE9}">
      <dgm:prSet/>
      <dgm:spPr/>
      <dgm:t>
        <a:bodyPr/>
        <a:lstStyle/>
        <a:p>
          <a:endParaRPr lang="en-CA" sz="1800">
            <a:latin typeface="+mj-lt"/>
          </a:endParaRPr>
        </a:p>
      </dgm:t>
    </dgm:pt>
    <dgm:pt modelId="{88AD7952-197D-44BE-B9FF-CF82A25F542A}" type="sibTrans" cxnId="{334FBA6B-35E5-4754-94D1-7EB3DDD24AE9}">
      <dgm:prSet/>
      <dgm:spPr/>
      <dgm:t>
        <a:bodyPr/>
        <a:lstStyle/>
        <a:p>
          <a:endParaRPr lang="en-CA" sz="1800">
            <a:latin typeface="+mj-lt"/>
          </a:endParaRPr>
        </a:p>
      </dgm:t>
    </dgm:pt>
    <dgm:pt modelId="{9B3CB049-55B7-437B-BF87-3507F2CEDF3A}" type="pres">
      <dgm:prSet presAssocID="{6A5D4862-96C7-4285-95C0-C727918DB698}" presName="Name0" presStyleCnt="0">
        <dgm:presLayoutVars>
          <dgm:dir/>
          <dgm:animLvl val="lvl"/>
          <dgm:resizeHandles val="exact"/>
        </dgm:presLayoutVars>
      </dgm:prSet>
      <dgm:spPr/>
    </dgm:pt>
    <dgm:pt modelId="{898425E9-05FF-4A22-8E72-29DC33FC0D62}" type="pres">
      <dgm:prSet presAssocID="{0BD7E339-91EB-4114-BEF7-34613BBAFBE5}" presName="composite" presStyleCnt="0"/>
      <dgm:spPr/>
    </dgm:pt>
    <dgm:pt modelId="{66D8EEF0-9716-488D-9D8E-48C9D28D27F8}" type="pres">
      <dgm:prSet presAssocID="{0BD7E339-91EB-4114-BEF7-34613BBAFBE5}" presName="parTx" presStyleLbl="alignNode1" presStyleIdx="0" presStyleCnt="5">
        <dgm:presLayoutVars>
          <dgm:chMax val="0"/>
          <dgm:chPref val="0"/>
          <dgm:bulletEnabled val="1"/>
        </dgm:presLayoutVars>
      </dgm:prSet>
      <dgm:spPr/>
    </dgm:pt>
    <dgm:pt modelId="{54C63498-51DC-4604-A2E8-7BFC1AD43DEB}" type="pres">
      <dgm:prSet presAssocID="{0BD7E339-91EB-4114-BEF7-34613BBAFBE5}" presName="desTx" presStyleLbl="alignAccFollowNode1" presStyleIdx="0" presStyleCnt="5">
        <dgm:presLayoutVars>
          <dgm:bulletEnabled val="1"/>
        </dgm:presLayoutVars>
      </dgm:prSet>
      <dgm:spPr/>
    </dgm:pt>
    <dgm:pt modelId="{D63EA6D8-CD0C-4C1D-9734-8304D5356A9B}" type="pres">
      <dgm:prSet presAssocID="{A5EE8602-6413-4120-9CBB-6FD678F37425}" presName="space" presStyleCnt="0"/>
      <dgm:spPr/>
    </dgm:pt>
    <dgm:pt modelId="{41C66652-8982-448B-81F6-CA3462A74F3A}" type="pres">
      <dgm:prSet presAssocID="{2E281D03-7700-4F01-9512-A858DBA7B403}" presName="composite" presStyleCnt="0"/>
      <dgm:spPr/>
    </dgm:pt>
    <dgm:pt modelId="{8F56689A-B324-4B38-B410-7B692117EF3A}" type="pres">
      <dgm:prSet presAssocID="{2E281D03-7700-4F01-9512-A858DBA7B403}" presName="parTx" presStyleLbl="alignNode1" presStyleIdx="1" presStyleCnt="5">
        <dgm:presLayoutVars>
          <dgm:chMax val="0"/>
          <dgm:chPref val="0"/>
          <dgm:bulletEnabled val="1"/>
        </dgm:presLayoutVars>
      </dgm:prSet>
      <dgm:spPr/>
    </dgm:pt>
    <dgm:pt modelId="{EF042549-FA67-4441-B56A-74D31A1C547C}" type="pres">
      <dgm:prSet presAssocID="{2E281D03-7700-4F01-9512-A858DBA7B403}" presName="desTx" presStyleLbl="alignAccFollowNode1" presStyleIdx="1" presStyleCnt="5">
        <dgm:presLayoutVars>
          <dgm:bulletEnabled val="1"/>
        </dgm:presLayoutVars>
      </dgm:prSet>
      <dgm:spPr/>
    </dgm:pt>
    <dgm:pt modelId="{01BECA27-8255-4D70-ADA2-294F359101D8}" type="pres">
      <dgm:prSet presAssocID="{3CE746BC-AAE8-4ABC-8340-D9DB25D7A160}" presName="space" presStyleCnt="0"/>
      <dgm:spPr/>
    </dgm:pt>
    <dgm:pt modelId="{E091C40B-2848-42E0-B753-3B4A76A4CBB6}" type="pres">
      <dgm:prSet presAssocID="{5FA5F1C1-81CD-44D3-8E28-F0F3C6F40532}" presName="composite" presStyleCnt="0"/>
      <dgm:spPr/>
    </dgm:pt>
    <dgm:pt modelId="{FFC7BDBF-41E9-4E89-BFA9-A0B129BAA580}" type="pres">
      <dgm:prSet presAssocID="{5FA5F1C1-81CD-44D3-8E28-F0F3C6F40532}" presName="parTx" presStyleLbl="alignNode1" presStyleIdx="2" presStyleCnt="5">
        <dgm:presLayoutVars>
          <dgm:chMax val="0"/>
          <dgm:chPref val="0"/>
          <dgm:bulletEnabled val="1"/>
        </dgm:presLayoutVars>
      </dgm:prSet>
      <dgm:spPr/>
    </dgm:pt>
    <dgm:pt modelId="{B0016A11-25D4-43C9-90DA-41BBEA0C915F}" type="pres">
      <dgm:prSet presAssocID="{5FA5F1C1-81CD-44D3-8E28-F0F3C6F40532}" presName="desTx" presStyleLbl="alignAccFollowNode1" presStyleIdx="2" presStyleCnt="5">
        <dgm:presLayoutVars>
          <dgm:bulletEnabled val="1"/>
        </dgm:presLayoutVars>
      </dgm:prSet>
      <dgm:spPr/>
    </dgm:pt>
    <dgm:pt modelId="{1E47DEDA-A0A9-4BCF-9679-BF69B0F9A5C0}" type="pres">
      <dgm:prSet presAssocID="{B1A7FD8F-D157-4709-8E2B-4772306737F0}" presName="space" presStyleCnt="0"/>
      <dgm:spPr/>
    </dgm:pt>
    <dgm:pt modelId="{033B2E12-CD12-4765-BBB7-6BE7A74E44A2}" type="pres">
      <dgm:prSet presAssocID="{FD1E0E36-ABE4-46F4-91BE-72A384E1D314}" presName="composite" presStyleCnt="0"/>
      <dgm:spPr/>
    </dgm:pt>
    <dgm:pt modelId="{636689D1-498D-46D4-87F1-99B531F687D4}" type="pres">
      <dgm:prSet presAssocID="{FD1E0E36-ABE4-46F4-91BE-72A384E1D314}" presName="parTx" presStyleLbl="alignNode1" presStyleIdx="3" presStyleCnt="5">
        <dgm:presLayoutVars>
          <dgm:chMax val="0"/>
          <dgm:chPref val="0"/>
          <dgm:bulletEnabled val="1"/>
        </dgm:presLayoutVars>
      </dgm:prSet>
      <dgm:spPr/>
    </dgm:pt>
    <dgm:pt modelId="{592BB79F-4CF6-4C70-A586-099752F13D2F}" type="pres">
      <dgm:prSet presAssocID="{FD1E0E36-ABE4-46F4-91BE-72A384E1D314}" presName="desTx" presStyleLbl="alignAccFollowNode1" presStyleIdx="3" presStyleCnt="5">
        <dgm:presLayoutVars>
          <dgm:bulletEnabled val="1"/>
        </dgm:presLayoutVars>
      </dgm:prSet>
      <dgm:spPr/>
    </dgm:pt>
    <dgm:pt modelId="{5D98C057-0711-4536-A180-49F19C440286}" type="pres">
      <dgm:prSet presAssocID="{7DBA56A9-630E-4223-BE0D-2F5C382C6609}" presName="space" presStyleCnt="0"/>
      <dgm:spPr/>
    </dgm:pt>
    <dgm:pt modelId="{16591913-0AB7-4955-8AAB-12552A1B8EFC}" type="pres">
      <dgm:prSet presAssocID="{FB503A7F-5CA8-4CD5-BC98-7AB1BD1529F3}" presName="composite" presStyleCnt="0"/>
      <dgm:spPr/>
    </dgm:pt>
    <dgm:pt modelId="{B3AD07D7-821B-4F3A-89D1-2B1B4CC5E711}" type="pres">
      <dgm:prSet presAssocID="{FB503A7F-5CA8-4CD5-BC98-7AB1BD1529F3}" presName="parTx" presStyleLbl="alignNode1" presStyleIdx="4" presStyleCnt="5">
        <dgm:presLayoutVars>
          <dgm:chMax val="0"/>
          <dgm:chPref val="0"/>
          <dgm:bulletEnabled val="1"/>
        </dgm:presLayoutVars>
      </dgm:prSet>
      <dgm:spPr/>
    </dgm:pt>
    <dgm:pt modelId="{0E2485D3-09BF-4788-BB43-31CB683E2290}" type="pres">
      <dgm:prSet presAssocID="{FB503A7F-5CA8-4CD5-BC98-7AB1BD1529F3}" presName="desTx" presStyleLbl="alignAccFollowNode1" presStyleIdx="4" presStyleCnt="5">
        <dgm:presLayoutVars>
          <dgm:bulletEnabled val="1"/>
        </dgm:presLayoutVars>
      </dgm:prSet>
      <dgm:spPr/>
    </dgm:pt>
  </dgm:ptLst>
  <dgm:cxnLst>
    <dgm:cxn modelId="{ED1CCD09-F127-4E6E-8AAB-F81DA7A25120}" srcId="{FB503A7F-5CA8-4CD5-BC98-7AB1BD1529F3}" destId="{F85336ED-0258-41B8-937D-071153FB954B}" srcOrd="0" destOrd="0" parTransId="{8057FF03-455D-480C-98E8-596F4C2CA58C}" sibTransId="{07D7572C-8375-4902-97DC-A226C140D48F}"/>
    <dgm:cxn modelId="{48DA9814-3FE9-456C-8746-1B78C7ACECBB}" type="presOf" srcId="{5C9D51A2-7178-442B-9DFF-01D0FDC21456}" destId="{54C63498-51DC-4604-A2E8-7BFC1AD43DEB}" srcOrd="0" destOrd="2" presId="urn:microsoft.com/office/officeart/2005/8/layout/hList1"/>
    <dgm:cxn modelId="{B04EEA1F-C340-4ECE-92CC-B91C2F0CF82F}" srcId="{6A5D4862-96C7-4285-95C0-C727918DB698}" destId="{0BD7E339-91EB-4114-BEF7-34613BBAFBE5}" srcOrd="0" destOrd="0" parTransId="{63182CAA-B0FF-4CE5-A041-4A4F801FB65A}" sibTransId="{A5EE8602-6413-4120-9CBB-6FD678F37425}"/>
    <dgm:cxn modelId="{A4496C20-F7C1-4237-8574-CB36CD65F507}" type="presOf" srcId="{40CB48B6-042F-4221-8852-3B95B105A9B4}" destId="{54C63498-51DC-4604-A2E8-7BFC1AD43DEB}" srcOrd="0" destOrd="1" presId="urn:microsoft.com/office/officeart/2005/8/layout/hList1"/>
    <dgm:cxn modelId="{FB6F9D20-DB58-42E4-9FC5-FF0904D893EC}" srcId="{6A5D4862-96C7-4285-95C0-C727918DB698}" destId="{2E281D03-7700-4F01-9512-A858DBA7B403}" srcOrd="1" destOrd="0" parTransId="{B242939D-1177-4F7F-9191-BEC5CF645566}" sibTransId="{3CE746BC-AAE8-4ABC-8340-D9DB25D7A160}"/>
    <dgm:cxn modelId="{320A9728-58DB-4140-AC5C-AB4EB53F695B}" type="presOf" srcId="{66783B9E-CFAA-4D93-9042-407C22D5671B}" destId="{EF042549-FA67-4441-B56A-74D31A1C547C}" srcOrd="0" destOrd="1" presId="urn:microsoft.com/office/officeart/2005/8/layout/hList1"/>
    <dgm:cxn modelId="{BD028D31-FF38-40D6-9BCC-FCDADD689DFE}" srcId="{2E281D03-7700-4F01-9512-A858DBA7B403}" destId="{8DF7064F-05D5-451E-B214-8C9E89641B90}" srcOrd="0" destOrd="0" parTransId="{7BC389FC-FD16-4FFA-B04F-79E7E61992A1}" sibTransId="{856A84AE-7A52-4D7E-8CA1-EFB4DBE787A5}"/>
    <dgm:cxn modelId="{81807634-C4B5-4D58-8740-07EF6B7C6FCB}" srcId="{5FA5F1C1-81CD-44D3-8E28-F0F3C6F40532}" destId="{0B60580F-5085-4ED0-97A2-5120B6519F72}" srcOrd="1" destOrd="0" parTransId="{4431D1FC-6E73-4C93-A18A-1050CB68DB9C}" sibTransId="{D1C5D078-B03C-46CD-BCC8-3A10582164EE}"/>
    <dgm:cxn modelId="{66D1BD3A-5C64-41F2-B747-7B6BF3D3702D}" srcId="{0BD7E339-91EB-4114-BEF7-34613BBAFBE5}" destId="{AA1B4BBF-8242-4C6E-A860-7B34F574095F}" srcOrd="0" destOrd="0" parTransId="{E266BE2C-F782-4382-A2A3-D0067A8CDD57}" sibTransId="{0E117148-7407-431E-BB35-9766D00F51AA}"/>
    <dgm:cxn modelId="{BFE35C3D-505B-4B29-862E-F931F3296089}" type="presOf" srcId="{6A5D4862-96C7-4285-95C0-C727918DB698}" destId="{9B3CB049-55B7-437B-BF87-3507F2CEDF3A}" srcOrd="0" destOrd="0" presId="urn:microsoft.com/office/officeart/2005/8/layout/hList1"/>
    <dgm:cxn modelId="{9B18B040-66C9-464D-95A6-B39A4397D5D5}" type="presOf" srcId="{F85336ED-0258-41B8-937D-071153FB954B}" destId="{0E2485D3-09BF-4788-BB43-31CB683E2290}" srcOrd="0" destOrd="0" presId="urn:microsoft.com/office/officeart/2005/8/layout/hList1"/>
    <dgm:cxn modelId="{D29DAB43-C0CC-4702-954E-75DA4C4C5D42}" srcId="{6A5D4862-96C7-4285-95C0-C727918DB698}" destId="{FB503A7F-5CA8-4CD5-BC98-7AB1BD1529F3}" srcOrd="4" destOrd="0" parTransId="{27EBDAC8-4B2C-4084-9162-718DB66C6BB2}" sibTransId="{55EDBEBC-95C4-4A2E-8DE4-57C16D023117}"/>
    <dgm:cxn modelId="{D2425B66-09AF-4DA7-855F-029C8F9DFCE8}" type="presOf" srcId="{3D1AC9CD-8E7E-4F32-B233-613D8ECC74F4}" destId="{B0016A11-25D4-43C9-90DA-41BBEA0C915F}" srcOrd="0" destOrd="0" presId="urn:microsoft.com/office/officeart/2005/8/layout/hList1"/>
    <dgm:cxn modelId="{A8A31147-AE2F-4114-A7FA-35D13A4ED5E4}" type="presOf" srcId="{AA1B4BBF-8242-4C6E-A860-7B34F574095F}" destId="{54C63498-51DC-4604-A2E8-7BFC1AD43DEB}" srcOrd="0" destOrd="0" presId="urn:microsoft.com/office/officeart/2005/8/layout/hList1"/>
    <dgm:cxn modelId="{334FBA6B-35E5-4754-94D1-7EB3DDD24AE9}" srcId="{2E281D03-7700-4F01-9512-A858DBA7B403}" destId="{66783B9E-CFAA-4D93-9042-407C22D5671B}" srcOrd="1" destOrd="0" parTransId="{4343218E-7740-4EA1-9A46-49C49439C3E3}" sibTransId="{88AD7952-197D-44BE-B9FF-CF82A25F542A}"/>
    <dgm:cxn modelId="{71AEE351-50A0-41B9-8DFC-7DCE81941633}" type="presOf" srcId="{2E281D03-7700-4F01-9512-A858DBA7B403}" destId="{8F56689A-B324-4B38-B410-7B692117EF3A}" srcOrd="0" destOrd="0" presId="urn:microsoft.com/office/officeart/2005/8/layout/hList1"/>
    <dgm:cxn modelId="{83E56D7E-4548-4D4F-B5B6-3BF0608FFD96}" srcId="{AA1B4BBF-8242-4C6E-A860-7B34F574095F}" destId="{40CB48B6-042F-4221-8852-3B95B105A9B4}" srcOrd="0" destOrd="0" parTransId="{D4E95265-9246-4D0C-AED9-C683DA96A6DC}" sibTransId="{2CFBCBCC-E2C4-4A6B-A32A-4ECC3CA6CB3E}"/>
    <dgm:cxn modelId="{2E0C5D8E-A5AA-4E94-9D9A-C804097383CF}" srcId="{5FA5F1C1-81CD-44D3-8E28-F0F3C6F40532}" destId="{3D1AC9CD-8E7E-4F32-B233-613D8ECC74F4}" srcOrd="0" destOrd="0" parTransId="{ECB53587-349F-48E1-B974-F5E2B66150D7}" sibTransId="{87AE9D09-5DAF-46FB-B8FE-13CE2FF48647}"/>
    <dgm:cxn modelId="{72DC3394-5F42-42DC-B71E-46F3ED7A6095}" srcId="{AA1B4BBF-8242-4C6E-A860-7B34F574095F}" destId="{5C9D51A2-7178-442B-9DFF-01D0FDC21456}" srcOrd="1" destOrd="0" parTransId="{D4F4599C-B239-49C9-8772-A3F2D9AD1F25}" sibTransId="{EC43BBAD-23DA-467D-8445-628DE3C8CACD}"/>
    <dgm:cxn modelId="{FB4BD19C-0473-442D-AD3F-9B6C3BCF468A}" type="presOf" srcId="{5FA5F1C1-81CD-44D3-8E28-F0F3C6F40532}" destId="{FFC7BDBF-41E9-4E89-BFA9-A0B129BAA580}" srcOrd="0" destOrd="0" presId="urn:microsoft.com/office/officeart/2005/8/layout/hList1"/>
    <dgm:cxn modelId="{10A472A1-0A87-4343-9A4C-FA78BC95E772}" type="presOf" srcId="{FD1E0E36-ABE4-46F4-91BE-72A384E1D314}" destId="{636689D1-498D-46D4-87F1-99B531F687D4}" srcOrd="0" destOrd="0" presId="urn:microsoft.com/office/officeart/2005/8/layout/hList1"/>
    <dgm:cxn modelId="{4EA15ABB-466A-4051-A9FC-26F8E4232FB2}" type="presOf" srcId="{0BD7E339-91EB-4114-BEF7-34613BBAFBE5}" destId="{66D8EEF0-9716-488D-9D8E-48C9D28D27F8}" srcOrd="0" destOrd="0" presId="urn:microsoft.com/office/officeart/2005/8/layout/hList1"/>
    <dgm:cxn modelId="{5D0267C6-01EA-4962-85C7-D4092E52DF70}" srcId="{6A5D4862-96C7-4285-95C0-C727918DB698}" destId="{FD1E0E36-ABE4-46F4-91BE-72A384E1D314}" srcOrd="3" destOrd="0" parTransId="{C5F5BB42-9E94-49DA-BFA5-BE2FD0E618B1}" sibTransId="{7DBA56A9-630E-4223-BE0D-2F5C382C6609}"/>
    <dgm:cxn modelId="{3916DBD9-0A99-4B69-AB12-EF87462B02B5}" type="presOf" srcId="{69CEF55B-8A62-4377-9799-1DE0B051F34F}" destId="{592BB79F-4CF6-4C70-A586-099752F13D2F}" srcOrd="0" destOrd="0" presId="urn:microsoft.com/office/officeart/2005/8/layout/hList1"/>
    <dgm:cxn modelId="{15EA3CE6-72F9-4DDF-B991-FADE22D06CBC}" srcId="{FD1E0E36-ABE4-46F4-91BE-72A384E1D314}" destId="{69CEF55B-8A62-4377-9799-1DE0B051F34F}" srcOrd="0" destOrd="0" parTransId="{666FC360-D140-46B8-BAA4-F96E1217BAC3}" sibTransId="{20C1556D-8DDB-48A5-8B35-D9270A075E8D}"/>
    <dgm:cxn modelId="{A25930E8-B05F-47A6-B4AD-9AE16AB44C81}" type="presOf" srcId="{FB503A7F-5CA8-4CD5-BC98-7AB1BD1529F3}" destId="{B3AD07D7-821B-4F3A-89D1-2B1B4CC5E711}" srcOrd="0" destOrd="0" presId="urn:microsoft.com/office/officeart/2005/8/layout/hList1"/>
    <dgm:cxn modelId="{786CF1E8-0F83-4018-BE91-4C83E35ADA5C}" type="presOf" srcId="{8DF7064F-05D5-451E-B214-8C9E89641B90}" destId="{EF042549-FA67-4441-B56A-74D31A1C547C}" srcOrd="0" destOrd="0" presId="urn:microsoft.com/office/officeart/2005/8/layout/hList1"/>
    <dgm:cxn modelId="{C7748BEC-2A02-415F-98B1-9BFC9DE06CF4}" type="presOf" srcId="{0B60580F-5085-4ED0-97A2-5120B6519F72}" destId="{B0016A11-25D4-43C9-90DA-41BBEA0C915F}" srcOrd="0" destOrd="1" presId="urn:microsoft.com/office/officeart/2005/8/layout/hList1"/>
    <dgm:cxn modelId="{A53459F4-B0DB-420E-976F-C77CF7D4240B}" srcId="{6A5D4862-96C7-4285-95C0-C727918DB698}" destId="{5FA5F1C1-81CD-44D3-8E28-F0F3C6F40532}" srcOrd="2" destOrd="0" parTransId="{7A2671D5-9B52-41D7-A7E2-28FD25E74628}" sibTransId="{B1A7FD8F-D157-4709-8E2B-4772306737F0}"/>
    <dgm:cxn modelId="{7A195BE1-51BC-4902-A54C-3729C2425558}" type="presParOf" srcId="{9B3CB049-55B7-437B-BF87-3507F2CEDF3A}" destId="{898425E9-05FF-4A22-8E72-29DC33FC0D62}" srcOrd="0" destOrd="0" presId="urn:microsoft.com/office/officeart/2005/8/layout/hList1"/>
    <dgm:cxn modelId="{4189A0CC-409A-4594-972D-7799E6BD7B4A}" type="presParOf" srcId="{898425E9-05FF-4A22-8E72-29DC33FC0D62}" destId="{66D8EEF0-9716-488D-9D8E-48C9D28D27F8}" srcOrd="0" destOrd="0" presId="urn:microsoft.com/office/officeart/2005/8/layout/hList1"/>
    <dgm:cxn modelId="{179C4A02-E061-456B-92E2-6748EDCF6097}" type="presParOf" srcId="{898425E9-05FF-4A22-8E72-29DC33FC0D62}" destId="{54C63498-51DC-4604-A2E8-7BFC1AD43DEB}" srcOrd="1" destOrd="0" presId="urn:microsoft.com/office/officeart/2005/8/layout/hList1"/>
    <dgm:cxn modelId="{F061423F-4B67-46F5-B181-7F65C9506905}" type="presParOf" srcId="{9B3CB049-55B7-437B-BF87-3507F2CEDF3A}" destId="{D63EA6D8-CD0C-4C1D-9734-8304D5356A9B}" srcOrd="1" destOrd="0" presId="urn:microsoft.com/office/officeart/2005/8/layout/hList1"/>
    <dgm:cxn modelId="{C6C0DC8B-9F86-4E95-94AA-9EDF478A9BEF}" type="presParOf" srcId="{9B3CB049-55B7-437B-BF87-3507F2CEDF3A}" destId="{41C66652-8982-448B-81F6-CA3462A74F3A}" srcOrd="2" destOrd="0" presId="urn:microsoft.com/office/officeart/2005/8/layout/hList1"/>
    <dgm:cxn modelId="{BD062C00-1CE5-42AB-8142-737166566E59}" type="presParOf" srcId="{41C66652-8982-448B-81F6-CA3462A74F3A}" destId="{8F56689A-B324-4B38-B410-7B692117EF3A}" srcOrd="0" destOrd="0" presId="urn:microsoft.com/office/officeart/2005/8/layout/hList1"/>
    <dgm:cxn modelId="{825D4294-90BA-4E52-B48D-5140C601C49E}" type="presParOf" srcId="{41C66652-8982-448B-81F6-CA3462A74F3A}" destId="{EF042549-FA67-4441-B56A-74D31A1C547C}" srcOrd="1" destOrd="0" presId="urn:microsoft.com/office/officeart/2005/8/layout/hList1"/>
    <dgm:cxn modelId="{A0296152-2E7E-4017-9752-C2E3697F00F4}" type="presParOf" srcId="{9B3CB049-55B7-437B-BF87-3507F2CEDF3A}" destId="{01BECA27-8255-4D70-ADA2-294F359101D8}" srcOrd="3" destOrd="0" presId="urn:microsoft.com/office/officeart/2005/8/layout/hList1"/>
    <dgm:cxn modelId="{FF6964A6-E975-4EA0-ABBA-33DFF3876A37}" type="presParOf" srcId="{9B3CB049-55B7-437B-BF87-3507F2CEDF3A}" destId="{E091C40B-2848-42E0-B753-3B4A76A4CBB6}" srcOrd="4" destOrd="0" presId="urn:microsoft.com/office/officeart/2005/8/layout/hList1"/>
    <dgm:cxn modelId="{98602B3B-EB3C-4581-8AE1-DF7DCCEEF60F}" type="presParOf" srcId="{E091C40B-2848-42E0-B753-3B4A76A4CBB6}" destId="{FFC7BDBF-41E9-4E89-BFA9-A0B129BAA580}" srcOrd="0" destOrd="0" presId="urn:microsoft.com/office/officeart/2005/8/layout/hList1"/>
    <dgm:cxn modelId="{772C5CAC-4974-48E1-B465-94AA86EE86C4}" type="presParOf" srcId="{E091C40B-2848-42E0-B753-3B4A76A4CBB6}" destId="{B0016A11-25D4-43C9-90DA-41BBEA0C915F}" srcOrd="1" destOrd="0" presId="urn:microsoft.com/office/officeart/2005/8/layout/hList1"/>
    <dgm:cxn modelId="{2399A4F6-8DDC-4ED4-8CDB-0945309D77AC}" type="presParOf" srcId="{9B3CB049-55B7-437B-BF87-3507F2CEDF3A}" destId="{1E47DEDA-A0A9-4BCF-9679-BF69B0F9A5C0}" srcOrd="5" destOrd="0" presId="urn:microsoft.com/office/officeart/2005/8/layout/hList1"/>
    <dgm:cxn modelId="{0596D4C4-822A-440C-B11B-784C76E4A0D4}" type="presParOf" srcId="{9B3CB049-55B7-437B-BF87-3507F2CEDF3A}" destId="{033B2E12-CD12-4765-BBB7-6BE7A74E44A2}" srcOrd="6" destOrd="0" presId="urn:microsoft.com/office/officeart/2005/8/layout/hList1"/>
    <dgm:cxn modelId="{2B3E5F3F-7EE8-4123-A507-C6DB424DE40F}" type="presParOf" srcId="{033B2E12-CD12-4765-BBB7-6BE7A74E44A2}" destId="{636689D1-498D-46D4-87F1-99B531F687D4}" srcOrd="0" destOrd="0" presId="urn:microsoft.com/office/officeart/2005/8/layout/hList1"/>
    <dgm:cxn modelId="{8377A727-B294-4905-870A-775972A88341}" type="presParOf" srcId="{033B2E12-CD12-4765-BBB7-6BE7A74E44A2}" destId="{592BB79F-4CF6-4C70-A586-099752F13D2F}" srcOrd="1" destOrd="0" presId="urn:microsoft.com/office/officeart/2005/8/layout/hList1"/>
    <dgm:cxn modelId="{4AC8E8D8-6F51-414B-8FAB-A1A012164B6F}" type="presParOf" srcId="{9B3CB049-55B7-437B-BF87-3507F2CEDF3A}" destId="{5D98C057-0711-4536-A180-49F19C440286}" srcOrd="7" destOrd="0" presId="urn:microsoft.com/office/officeart/2005/8/layout/hList1"/>
    <dgm:cxn modelId="{D3EC5FDC-789F-4E51-ACAA-096CE79D2221}" type="presParOf" srcId="{9B3CB049-55B7-437B-BF87-3507F2CEDF3A}" destId="{16591913-0AB7-4955-8AAB-12552A1B8EFC}" srcOrd="8" destOrd="0" presId="urn:microsoft.com/office/officeart/2005/8/layout/hList1"/>
    <dgm:cxn modelId="{26A2A3D4-3052-4191-8ADB-88954124CCF5}" type="presParOf" srcId="{16591913-0AB7-4955-8AAB-12552A1B8EFC}" destId="{B3AD07D7-821B-4F3A-89D1-2B1B4CC5E711}" srcOrd="0" destOrd="0" presId="urn:microsoft.com/office/officeart/2005/8/layout/hList1"/>
    <dgm:cxn modelId="{96C73938-3897-4E26-9F7A-33BFA265457A}" type="presParOf" srcId="{16591913-0AB7-4955-8AAB-12552A1B8EFC}" destId="{0E2485D3-09BF-4788-BB43-31CB683E22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5D4862-96C7-4285-95C0-C727918DB69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CA"/>
        </a:p>
      </dgm:t>
    </dgm:pt>
    <dgm:pt modelId="{0BD7E339-91EB-4114-BEF7-34613BBAFBE5}">
      <dgm:prSet phldrT="[Text]" custT="1"/>
      <dgm:spPr>
        <a:solidFill>
          <a:schemeClr val="accent1"/>
        </a:solidFill>
        <a:ln>
          <a:noFill/>
        </a:ln>
      </dgm:spPr>
      <dgm:t>
        <a:bodyPr anchor="b"/>
        <a:lstStyle/>
        <a:p>
          <a:r>
            <a:rPr lang="en-CA" sz="1200" b="1" u="none">
              <a:effectLst/>
              <a:latin typeface="+mj-lt"/>
              <a:ea typeface="Calibri" panose="020F0502020204030204" pitchFamily="34" charset="0"/>
              <a:cs typeface="Arial" panose="020B0604020202020204" pitchFamily="34" charset="0"/>
            </a:rPr>
            <a:t>Currency hedging </a:t>
          </a:r>
          <a:endParaRPr lang="en-CA" sz="1200" b="1">
            <a:solidFill>
              <a:schemeClr val="tx1"/>
            </a:solidFill>
            <a:latin typeface="+mj-lt"/>
            <a:cs typeface="Arial" panose="020B0604020202020204" pitchFamily="34" charset="0"/>
          </a:endParaRPr>
        </a:p>
      </dgm:t>
    </dgm:pt>
    <dgm:pt modelId="{63182CAA-B0FF-4CE5-A041-4A4F801FB65A}" type="parTrans" cxnId="{B04EEA1F-C340-4ECE-92CC-B91C2F0CF82F}">
      <dgm:prSet/>
      <dgm:spPr/>
      <dgm:t>
        <a:bodyPr/>
        <a:lstStyle/>
        <a:p>
          <a:endParaRPr lang="en-US">
            <a:latin typeface="+mj-lt"/>
            <a:cs typeface="Arial" panose="020B0604020202020204" pitchFamily="34" charset="0"/>
          </a:endParaRPr>
        </a:p>
      </dgm:t>
    </dgm:pt>
    <dgm:pt modelId="{A5EE8602-6413-4120-9CBB-6FD678F37425}" type="sibTrans" cxnId="{B04EEA1F-C340-4ECE-92CC-B91C2F0CF82F}">
      <dgm:prSet/>
      <dgm:spPr/>
      <dgm:t>
        <a:bodyPr/>
        <a:lstStyle/>
        <a:p>
          <a:endParaRPr lang="en-US">
            <a:latin typeface="+mj-lt"/>
            <a:cs typeface="Arial" panose="020B0604020202020204" pitchFamily="34" charset="0"/>
          </a:endParaRPr>
        </a:p>
      </dgm:t>
    </dgm:pt>
    <dgm:pt modelId="{FE2A76B1-EBA7-4F4C-A07F-0D6A2DE1211E}">
      <dgm:prSet custT="1"/>
      <dgm:spPr>
        <a:solidFill>
          <a:schemeClr val="bg1">
            <a:lumMod val="95000"/>
          </a:schemeClr>
        </a:solidFill>
        <a:ln>
          <a:noFill/>
        </a:ln>
      </dgm:spPr>
      <dgm:t>
        <a:bodyPr/>
        <a:lstStyle/>
        <a:p>
          <a:r>
            <a:rPr lang="en-CA" sz="1000">
              <a:effectLst/>
              <a:latin typeface="+mj-lt"/>
              <a:ea typeface="Calibri" panose="020F0502020204030204" pitchFamily="34" charset="0"/>
              <a:cs typeface="Arial" panose="020B0604020202020204" pitchFamily="34" charset="0"/>
            </a:rPr>
            <a:t>Clients gain exposure to the underlying asset and returns are not affected by movements in currency pairs</a:t>
          </a:r>
          <a:endParaRPr lang="en-CA" sz="1000">
            <a:latin typeface="+mj-lt"/>
            <a:cs typeface="Arial" panose="020B0604020202020204" pitchFamily="34" charset="0"/>
          </a:endParaRPr>
        </a:p>
      </dgm:t>
    </dgm:pt>
    <dgm:pt modelId="{15879AE8-A6C8-4EC6-85C1-45291CB6B0BD}" type="parTrans" cxnId="{E584A6F9-034B-4BE4-8670-5E41C5B14C12}">
      <dgm:prSet/>
      <dgm:spPr/>
      <dgm:t>
        <a:bodyPr/>
        <a:lstStyle/>
        <a:p>
          <a:endParaRPr lang="en-CA"/>
        </a:p>
      </dgm:t>
    </dgm:pt>
    <dgm:pt modelId="{D53E2085-97BE-44E6-926E-819D941B6EFA}" type="sibTrans" cxnId="{E584A6F9-034B-4BE4-8670-5E41C5B14C12}">
      <dgm:prSet/>
      <dgm:spPr/>
      <dgm:t>
        <a:bodyPr/>
        <a:lstStyle/>
        <a:p>
          <a:endParaRPr lang="en-CA"/>
        </a:p>
      </dgm:t>
    </dgm:pt>
    <dgm:pt modelId="{EACD33CA-F113-45F5-8BBA-CBD3149DD931}">
      <dgm:prSet custT="1"/>
      <dgm:spPr>
        <a:solidFill>
          <a:schemeClr val="tx2"/>
        </a:solidFill>
        <a:ln>
          <a:noFill/>
        </a:ln>
      </dgm:spPr>
      <dgm:t>
        <a:bodyPr anchor="b"/>
        <a:lstStyle/>
        <a:p>
          <a:pPr>
            <a:lnSpc>
              <a:spcPct val="70000"/>
            </a:lnSpc>
          </a:pPr>
          <a:r>
            <a:rPr lang="en-CA" sz="1200" b="1" u="none">
              <a:effectLst/>
              <a:latin typeface="+mj-lt"/>
              <a:ea typeface="Calibri" panose="020F0502020204030204" pitchFamily="34" charset="0"/>
              <a:cs typeface="Arial" panose="020B0604020202020204" pitchFamily="34" charset="0"/>
            </a:rPr>
            <a:t>Contingent principal protection </a:t>
          </a:r>
          <a:endParaRPr lang="en-CA" sz="1200" b="1" u="none">
            <a:latin typeface="+mj-lt"/>
            <a:cs typeface="Arial" panose="020B0604020202020204" pitchFamily="34" charset="0"/>
          </a:endParaRPr>
        </a:p>
      </dgm:t>
    </dgm:pt>
    <dgm:pt modelId="{325856B1-C9DC-44A0-A76E-390A44ACB20B}" type="parTrans" cxnId="{AA3CF1D2-EFF3-4502-94BC-19FB5D57FCB8}">
      <dgm:prSet/>
      <dgm:spPr/>
      <dgm:t>
        <a:bodyPr/>
        <a:lstStyle/>
        <a:p>
          <a:endParaRPr lang="en-CA"/>
        </a:p>
      </dgm:t>
    </dgm:pt>
    <dgm:pt modelId="{71EDA5C4-A05A-4A9E-8282-7165E6D712FD}" type="sibTrans" cxnId="{AA3CF1D2-EFF3-4502-94BC-19FB5D57FCB8}">
      <dgm:prSet/>
      <dgm:spPr/>
      <dgm:t>
        <a:bodyPr/>
        <a:lstStyle/>
        <a:p>
          <a:endParaRPr lang="en-CA"/>
        </a:p>
      </dgm:t>
    </dgm:pt>
    <dgm:pt modelId="{6916F356-6E97-4D4D-A3A8-53FCD5BDD42A}">
      <dgm:prSet custT="1"/>
      <dgm:spPr>
        <a:solidFill>
          <a:schemeClr val="bg1">
            <a:lumMod val="95000"/>
          </a:schemeClr>
        </a:solidFill>
        <a:ln>
          <a:noFill/>
        </a:ln>
      </dgm:spPr>
      <dgm:t>
        <a:bodyPr/>
        <a:lstStyle/>
        <a:p>
          <a:r>
            <a:rPr lang="en-CA" sz="1000" err="1">
              <a:effectLst/>
              <a:latin typeface="+mj-lt"/>
              <a:ea typeface="Calibri" panose="020F0502020204030204" pitchFamily="34" charset="0"/>
              <a:cs typeface="Arial" panose="020B0604020202020204" pitchFamily="34" charset="0"/>
            </a:rPr>
            <a:t>Autocallable</a:t>
          </a:r>
          <a:r>
            <a:rPr lang="en-CA" sz="1000">
              <a:effectLst/>
              <a:latin typeface="+mj-lt"/>
              <a:ea typeface="Calibri" panose="020F0502020204030204" pitchFamily="34" charset="0"/>
              <a:cs typeface="Arial" panose="020B0604020202020204" pitchFamily="34" charset="0"/>
            </a:rPr>
            <a:t> notes provide partial downside protection. If the note is not called prior to maturity, </a:t>
          </a:r>
          <a:r>
            <a:rPr lang="en-US" sz="1000">
              <a:latin typeface="+mj-lt"/>
              <a:cs typeface="Arial" panose="020B0604020202020204" pitchFamily="34" charset="0"/>
            </a:rPr>
            <a:t>the initial principal is protected if the underlying asset’s level is at or above the protection level at maturity</a:t>
          </a:r>
          <a:endParaRPr lang="en-CA" sz="1000">
            <a:latin typeface="+mj-lt"/>
            <a:cs typeface="Arial" panose="020B0604020202020204" pitchFamily="34" charset="0"/>
          </a:endParaRPr>
        </a:p>
      </dgm:t>
    </dgm:pt>
    <dgm:pt modelId="{E9E9A766-9A00-4146-B72A-6D20D3642E72}" type="parTrans" cxnId="{7C50C5E9-4807-41D7-A134-F821941C05CA}">
      <dgm:prSet/>
      <dgm:spPr/>
      <dgm:t>
        <a:bodyPr/>
        <a:lstStyle/>
        <a:p>
          <a:endParaRPr lang="en-CA"/>
        </a:p>
      </dgm:t>
    </dgm:pt>
    <dgm:pt modelId="{404C1043-CB31-4100-8739-83963B84F571}" type="sibTrans" cxnId="{7C50C5E9-4807-41D7-A134-F821941C05CA}">
      <dgm:prSet/>
      <dgm:spPr/>
      <dgm:t>
        <a:bodyPr/>
        <a:lstStyle/>
        <a:p>
          <a:endParaRPr lang="en-CA"/>
        </a:p>
      </dgm:t>
    </dgm:pt>
    <dgm:pt modelId="{A7AD058D-1A72-4F85-A509-423FA9A59265}">
      <dgm:prSet custT="1"/>
      <dgm:spPr>
        <a:solidFill>
          <a:schemeClr val="accent1"/>
        </a:solidFill>
      </dgm:spPr>
      <dgm:t>
        <a:bodyPr anchor="b"/>
        <a:lstStyle/>
        <a:p>
          <a:pPr>
            <a:lnSpc>
              <a:spcPct val="70000"/>
            </a:lnSpc>
          </a:pPr>
          <a:r>
            <a:rPr lang="en-CA" sz="1200" b="1" u="none">
              <a:effectLst/>
              <a:latin typeface="+mj-lt"/>
              <a:ea typeface="Calibri" panose="020F0502020204030204" pitchFamily="34" charset="0"/>
              <a:cs typeface="Arial" panose="020B0604020202020204" pitchFamily="34" charset="0"/>
            </a:rPr>
            <a:t>Lower Minimum Investments</a:t>
          </a:r>
          <a:endParaRPr lang="en-CA" sz="1200" b="1" u="none">
            <a:latin typeface="+mj-lt"/>
            <a:cs typeface="Arial" panose="020B0604020202020204" pitchFamily="34" charset="0"/>
          </a:endParaRPr>
        </a:p>
      </dgm:t>
    </dgm:pt>
    <dgm:pt modelId="{7F5F4EAB-BC84-4A33-8D62-6056F034EE7F}" type="parTrans" cxnId="{1E7A043A-330F-4EEA-837D-8D1154A24F42}">
      <dgm:prSet/>
      <dgm:spPr/>
      <dgm:t>
        <a:bodyPr/>
        <a:lstStyle/>
        <a:p>
          <a:endParaRPr lang="en-CA"/>
        </a:p>
      </dgm:t>
    </dgm:pt>
    <dgm:pt modelId="{7B35C939-63FA-4E51-87AB-8D19DDC6607B}" type="sibTrans" cxnId="{1E7A043A-330F-4EEA-837D-8D1154A24F42}">
      <dgm:prSet/>
      <dgm:spPr/>
      <dgm:t>
        <a:bodyPr/>
        <a:lstStyle/>
        <a:p>
          <a:endParaRPr lang="en-CA"/>
        </a:p>
      </dgm:t>
    </dgm:pt>
    <dgm:pt modelId="{10F3ACF5-BA75-48D7-8366-C510ADF506B5}">
      <dgm:prSet custT="1"/>
      <dgm:spPr>
        <a:solidFill>
          <a:schemeClr val="bg1">
            <a:lumMod val="95000"/>
          </a:schemeClr>
        </a:solidFill>
        <a:ln>
          <a:noFill/>
        </a:ln>
      </dgm:spPr>
      <dgm:t>
        <a:bodyPr/>
        <a:lstStyle/>
        <a:p>
          <a:r>
            <a:rPr lang="en-CA" sz="1000">
              <a:latin typeface="+mj-lt"/>
              <a:cs typeface="Arial" panose="020B0604020202020204" pitchFamily="34" charset="0"/>
            </a:rPr>
            <a:t>Clients can have access to expensive assets that require higher capital investments within this fund, as there are low minimum requirements</a:t>
          </a:r>
        </a:p>
      </dgm:t>
    </dgm:pt>
    <dgm:pt modelId="{B1A299FA-9586-4DE2-ABDB-2BDA7D2C4FF1}" type="parTrans" cxnId="{8373181D-41C2-437B-9B3F-B1F624B1A263}">
      <dgm:prSet/>
      <dgm:spPr/>
      <dgm:t>
        <a:bodyPr/>
        <a:lstStyle/>
        <a:p>
          <a:endParaRPr lang="en-CA"/>
        </a:p>
      </dgm:t>
    </dgm:pt>
    <dgm:pt modelId="{23484F44-8FB8-4E8F-9BA4-EBF484C2C219}" type="sibTrans" cxnId="{8373181D-41C2-437B-9B3F-B1F624B1A263}">
      <dgm:prSet/>
      <dgm:spPr/>
      <dgm:t>
        <a:bodyPr/>
        <a:lstStyle/>
        <a:p>
          <a:endParaRPr lang="en-CA"/>
        </a:p>
      </dgm:t>
    </dgm:pt>
    <dgm:pt modelId="{E86C024A-B6D4-4773-AA28-A0DE3DC257D3}">
      <dgm:prSet custT="1"/>
      <dgm:spPr>
        <a:solidFill>
          <a:schemeClr val="tx2"/>
        </a:solidFill>
        <a:ln>
          <a:noFill/>
        </a:ln>
      </dgm:spPr>
      <dgm:t>
        <a:bodyPr anchor="b"/>
        <a:lstStyle/>
        <a:p>
          <a:r>
            <a:rPr lang="en-CA" sz="1200" b="1" u="none">
              <a:effectLst/>
              <a:latin typeface="+mj-lt"/>
              <a:ea typeface="Calibri" panose="020F0502020204030204" pitchFamily="34" charset="0"/>
              <a:cs typeface="Arial" panose="020B0604020202020204" pitchFamily="34" charset="0"/>
            </a:rPr>
            <a:t>Accessibility</a:t>
          </a:r>
          <a:endParaRPr lang="en-CA" sz="1200" b="1" u="none">
            <a:latin typeface="+mj-lt"/>
            <a:cs typeface="Arial" panose="020B0604020202020204" pitchFamily="34" charset="0"/>
          </a:endParaRPr>
        </a:p>
      </dgm:t>
    </dgm:pt>
    <dgm:pt modelId="{009A2E98-6D1D-413A-ADA1-6ACB92CEB23E}" type="parTrans" cxnId="{2A973353-020B-4358-AD0A-F4DEC8F33FCC}">
      <dgm:prSet/>
      <dgm:spPr/>
      <dgm:t>
        <a:bodyPr/>
        <a:lstStyle/>
        <a:p>
          <a:endParaRPr lang="en-CA"/>
        </a:p>
      </dgm:t>
    </dgm:pt>
    <dgm:pt modelId="{CBC2EDCA-EAC8-4435-A878-F4A6C5809A55}" type="sibTrans" cxnId="{2A973353-020B-4358-AD0A-F4DEC8F33FCC}">
      <dgm:prSet/>
      <dgm:spPr/>
      <dgm:t>
        <a:bodyPr/>
        <a:lstStyle/>
        <a:p>
          <a:endParaRPr lang="en-CA"/>
        </a:p>
      </dgm:t>
    </dgm:pt>
    <dgm:pt modelId="{61DDA1C7-5274-4C7F-ABC9-B3C2FAD3FC9B}">
      <dgm:prSet custT="1"/>
      <dgm:spPr>
        <a:solidFill>
          <a:schemeClr val="bg1">
            <a:lumMod val="95000"/>
          </a:schemeClr>
        </a:solidFill>
        <a:ln>
          <a:noFill/>
        </a:ln>
      </dgm:spPr>
      <dgm:t>
        <a:bodyPr/>
        <a:lstStyle/>
        <a:p>
          <a:r>
            <a:rPr lang="en-CA" sz="1000">
              <a:latin typeface="+mj-lt"/>
              <a:cs typeface="Arial" panose="020B0604020202020204" pitchFamily="34" charset="0"/>
            </a:rPr>
            <a:t>Typically, structured notes have a limited selling window, typically two weeks. Within an open fund structure, clients can invest into the fund at any time</a:t>
          </a:r>
        </a:p>
      </dgm:t>
    </dgm:pt>
    <dgm:pt modelId="{1B377EA7-9DA5-4466-BC6A-9749083DEE75}" type="parTrans" cxnId="{8B0CDFD4-EE5E-44F7-951E-FAA072742B46}">
      <dgm:prSet/>
      <dgm:spPr/>
      <dgm:t>
        <a:bodyPr/>
        <a:lstStyle/>
        <a:p>
          <a:endParaRPr lang="en-CA"/>
        </a:p>
      </dgm:t>
    </dgm:pt>
    <dgm:pt modelId="{18A8DB75-591E-4A6E-974D-88617D37204E}" type="sibTrans" cxnId="{8B0CDFD4-EE5E-44F7-951E-FAA072742B46}">
      <dgm:prSet/>
      <dgm:spPr/>
      <dgm:t>
        <a:bodyPr/>
        <a:lstStyle/>
        <a:p>
          <a:endParaRPr lang="en-CA"/>
        </a:p>
      </dgm:t>
    </dgm:pt>
    <dgm:pt modelId="{9B3CB049-55B7-437B-BF87-3507F2CEDF3A}" type="pres">
      <dgm:prSet presAssocID="{6A5D4862-96C7-4285-95C0-C727918DB698}" presName="Name0" presStyleCnt="0">
        <dgm:presLayoutVars>
          <dgm:dir/>
          <dgm:animLvl val="lvl"/>
          <dgm:resizeHandles val="exact"/>
        </dgm:presLayoutVars>
      </dgm:prSet>
      <dgm:spPr/>
    </dgm:pt>
    <dgm:pt modelId="{898425E9-05FF-4A22-8E72-29DC33FC0D62}" type="pres">
      <dgm:prSet presAssocID="{0BD7E339-91EB-4114-BEF7-34613BBAFBE5}" presName="composite" presStyleCnt="0"/>
      <dgm:spPr/>
    </dgm:pt>
    <dgm:pt modelId="{66D8EEF0-9716-488D-9D8E-48C9D28D27F8}" type="pres">
      <dgm:prSet presAssocID="{0BD7E339-91EB-4114-BEF7-34613BBAFBE5}" presName="parTx" presStyleLbl="alignNode1" presStyleIdx="0" presStyleCnt="4">
        <dgm:presLayoutVars>
          <dgm:chMax val="0"/>
          <dgm:chPref val="0"/>
          <dgm:bulletEnabled val="1"/>
        </dgm:presLayoutVars>
      </dgm:prSet>
      <dgm:spPr/>
    </dgm:pt>
    <dgm:pt modelId="{54C63498-51DC-4604-A2E8-7BFC1AD43DEB}" type="pres">
      <dgm:prSet presAssocID="{0BD7E339-91EB-4114-BEF7-34613BBAFBE5}" presName="desTx" presStyleLbl="alignAccFollowNode1" presStyleIdx="0" presStyleCnt="4">
        <dgm:presLayoutVars>
          <dgm:bulletEnabled val="1"/>
        </dgm:presLayoutVars>
      </dgm:prSet>
      <dgm:spPr/>
    </dgm:pt>
    <dgm:pt modelId="{D63EA6D8-CD0C-4C1D-9734-8304D5356A9B}" type="pres">
      <dgm:prSet presAssocID="{A5EE8602-6413-4120-9CBB-6FD678F37425}" presName="space" presStyleCnt="0"/>
      <dgm:spPr/>
    </dgm:pt>
    <dgm:pt modelId="{69891270-EA35-4C8F-BA08-63A6291CD360}" type="pres">
      <dgm:prSet presAssocID="{EACD33CA-F113-45F5-8BBA-CBD3149DD931}" presName="composite" presStyleCnt="0"/>
      <dgm:spPr/>
    </dgm:pt>
    <dgm:pt modelId="{0600D5A6-977A-4F7D-93A4-94292EB524D4}" type="pres">
      <dgm:prSet presAssocID="{EACD33CA-F113-45F5-8BBA-CBD3149DD931}" presName="parTx" presStyleLbl="alignNode1" presStyleIdx="1" presStyleCnt="4">
        <dgm:presLayoutVars>
          <dgm:chMax val="0"/>
          <dgm:chPref val="0"/>
          <dgm:bulletEnabled val="1"/>
        </dgm:presLayoutVars>
      </dgm:prSet>
      <dgm:spPr/>
    </dgm:pt>
    <dgm:pt modelId="{A7F2198E-3E01-4454-BAED-B94DC3F87D6E}" type="pres">
      <dgm:prSet presAssocID="{EACD33CA-F113-45F5-8BBA-CBD3149DD931}" presName="desTx" presStyleLbl="alignAccFollowNode1" presStyleIdx="1" presStyleCnt="4">
        <dgm:presLayoutVars>
          <dgm:bulletEnabled val="1"/>
        </dgm:presLayoutVars>
      </dgm:prSet>
      <dgm:spPr/>
    </dgm:pt>
    <dgm:pt modelId="{8998D618-2FF8-4A90-B76F-FF66ADC9E2C9}" type="pres">
      <dgm:prSet presAssocID="{71EDA5C4-A05A-4A9E-8282-7165E6D712FD}" presName="space" presStyleCnt="0"/>
      <dgm:spPr/>
    </dgm:pt>
    <dgm:pt modelId="{ACB28248-D690-4B88-893F-979FEB70EF54}" type="pres">
      <dgm:prSet presAssocID="{A7AD058D-1A72-4F85-A509-423FA9A59265}" presName="composite" presStyleCnt="0"/>
      <dgm:spPr/>
    </dgm:pt>
    <dgm:pt modelId="{96D08DA7-333F-4580-A50F-511465C70A9D}" type="pres">
      <dgm:prSet presAssocID="{A7AD058D-1A72-4F85-A509-423FA9A59265}" presName="parTx" presStyleLbl="alignNode1" presStyleIdx="2" presStyleCnt="4">
        <dgm:presLayoutVars>
          <dgm:chMax val="0"/>
          <dgm:chPref val="0"/>
          <dgm:bulletEnabled val="1"/>
        </dgm:presLayoutVars>
      </dgm:prSet>
      <dgm:spPr/>
    </dgm:pt>
    <dgm:pt modelId="{080105E3-43F8-4C8E-BF7D-B7CE8A5BCDE9}" type="pres">
      <dgm:prSet presAssocID="{A7AD058D-1A72-4F85-A509-423FA9A59265}" presName="desTx" presStyleLbl="alignAccFollowNode1" presStyleIdx="2" presStyleCnt="4">
        <dgm:presLayoutVars>
          <dgm:bulletEnabled val="1"/>
        </dgm:presLayoutVars>
      </dgm:prSet>
      <dgm:spPr/>
    </dgm:pt>
    <dgm:pt modelId="{CD1A24E7-3379-4096-890B-3A04636727D1}" type="pres">
      <dgm:prSet presAssocID="{7B35C939-63FA-4E51-87AB-8D19DDC6607B}" presName="space" presStyleCnt="0"/>
      <dgm:spPr/>
    </dgm:pt>
    <dgm:pt modelId="{8D341C1A-4BEC-42E8-A633-7FCD1F357F70}" type="pres">
      <dgm:prSet presAssocID="{E86C024A-B6D4-4773-AA28-A0DE3DC257D3}" presName="composite" presStyleCnt="0"/>
      <dgm:spPr/>
    </dgm:pt>
    <dgm:pt modelId="{ABAE060E-59B4-4DC3-A7A3-96159C31A778}" type="pres">
      <dgm:prSet presAssocID="{E86C024A-B6D4-4773-AA28-A0DE3DC257D3}" presName="parTx" presStyleLbl="alignNode1" presStyleIdx="3" presStyleCnt="4" custLinFactNeighborX="1429" custLinFactNeighborY="-1045">
        <dgm:presLayoutVars>
          <dgm:chMax val="0"/>
          <dgm:chPref val="0"/>
          <dgm:bulletEnabled val="1"/>
        </dgm:presLayoutVars>
      </dgm:prSet>
      <dgm:spPr/>
    </dgm:pt>
    <dgm:pt modelId="{19B14E8F-9936-47B9-9521-E92A4991913A}" type="pres">
      <dgm:prSet presAssocID="{E86C024A-B6D4-4773-AA28-A0DE3DC257D3}" presName="desTx" presStyleLbl="alignAccFollowNode1" presStyleIdx="3" presStyleCnt="4">
        <dgm:presLayoutVars>
          <dgm:bulletEnabled val="1"/>
        </dgm:presLayoutVars>
      </dgm:prSet>
      <dgm:spPr/>
    </dgm:pt>
  </dgm:ptLst>
  <dgm:cxnLst>
    <dgm:cxn modelId="{7D4BF91C-18D3-4560-A3CB-0941E2328E55}" type="presOf" srcId="{A7AD058D-1A72-4F85-A509-423FA9A59265}" destId="{96D08DA7-333F-4580-A50F-511465C70A9D}" srcOrd="0" destOrd="0" presId="urn:microsoft.com/office/officeart/2005/8/layout/hList1"/>
    <dgm:cxn modelId="{8373181D-41C2-437B-9B3F-B1F624B1A263}" srcId="{A7AD058D-1A72-4F85-A509-423FA9A59265}" destId="{10F3ACF5-BA75-48D7-8366-C510ADF506B5}" srcOrd="0" destOrd="0" parTransId="{B1A299FA-9586-4DE2-ABDB-2BDA7D2C4FF1}" sibTransId="{23484F44-8FB8-4E8F-9BA4-EBF484C2C219}"/>
    <dgm:cxn modelId="{B04EEA1F-C340-4ECE-92CC-B91C2F0CF82F}" srcId="{6A5D4862-96C7-4285-95C0-C727918DB698}" destId="{0BD7E339-91EB-4114-BEF7-34613BBAFBE5}" srcOrd="0" destOrd="0" parTransId="{63182CAA-B0FF-4CE5-A041-4A4F801FB65A}" sibTransId="{A5EE8602-6413-4120-9CBB-6FD678F37425}"/>
    <dgm:cxn modelId="{D1535B2E-270B-4411-B89F-F153EBD4A15B}" type="presOf" srcId="{E86C024A-B6D4-4773-AA28-A0DE3DC257D3}" destId="{ABAE060E-59B4-4DC3-A7A3-96159C31A778}" srcOrd="0" destOrd="0" presId="urn:microsoft.com/office/officeart/2005/8/layout/hList1"/>
    <dgm:cxn modelId="{1E7A043A-330F-4EEA-837D-8D1154A24F42}" srcId="{6A5D4862-96C7-4285-95C0-C727918DB698}" destId="{A7AD058D-1A72-4F85-A509-423FA9A59265}" srcOrd="2" destOrd="0" parTransId="{7F5F4EAB-BC84-4A33-8D62-6056F034EE7F}" sibTransId="{7B35C939-63FA-4E51-87AB-8D19DDC6607B}"/>
    <dgm:cxn modelId="{BFE35C3D-505B-4B29-862E-F931F3296089}" type="presOf" srcId="{6A5D4862-96C7-4285-95C0-C727918DB698}" destId="{9B3CB049-55B7-437B-BF87-3507F2CEDF3A}" srcOrd="0" destOrd="0" presId="urn:microsoft.com/office/officeart/2005/8/layout/hList1"/>
    <dgm:cxn modelId="{6E236D40-D320-4B3A-99BD-FE6AD0E17922}" type="presOf" srcId="{EACD33CA-F113-45F5-8BBA-CBD3149DD931}" destId="{0600D5A6-977A-4F7D-93A4-94292EB524D4}" srcOrd="0" destOrd="0" presId="urn:microsoft.com/office/officeart/2005/8/layout/hList1"/>
    <dgm:cxn modelId="{2A973353-020B-4358-AD0A-F4DEC8F33FCC}" srcId="{6A5D4862-96C7-4285-95C0-C727918DB698}" destId="{E86C024A-B6D4-4773-AA28-A0DE3DC257D3}" srcOrd="3" destOrd="0" parTransId="{009A2E98-6D1D-413A-ADA1-6ACB92CEB23E}" sibTransId="{CBC2EDCA-EAC8-4435-A878-F4A6C5809A55}"/>
    <dgm:cxn modelId="{B6E8867B-68F5-4412-BD60-6FB4B1705D3F}" type="presOf" srcId="{61DDA1C7-5274-4C7F-ABC9-B3C2FAD3FC9B}" destId="{19B14E8F-9936-47B9-9521-E92A4991913A}" srcOrd="0" destOrd="0" presId="urn:microsoft.com/office/officeart/2005/8/layout/hList1"/>
    <dgm:cxn modelId="{8972B2B3-DBB1-4D45-81CB-C66751F466D8}" type="presOf" srcId="{6916F356-6E97-4D4D-A3A8-53FCD5BDD42A}" destId="{A7F2198E-3E01-4454-BAED-B94DC3F87D6E}" srcOrd="0" destOrd="0" presId="urn:microsoft.com/office/officeart/2005/8/layout/hList1"/>
    <dgm:cxn modelId="{4EA15ABB-466A-4051-A9FC-26F8E4232FB2}" type="presOf" srcId="{0BD7E339-91EB-4114-BEF7-34613BBAFBE5}" destId="{66D8EEF0-9716-488D-9D8E-48C9D28D27F8}" srcOrd="0" destOrd="0" presId="urn:microsoft.com/office/officeart/2005/8/layout/hList1"/>
    <dgm:cxn modelId="{AA3CF1D2-EFF3-4502-94BC-19FB5D57FCB8}" srcId="{6A5D4862-96C7-4285-95C0-C727918DB698}" destId="{EACD33CA-F113-45F5-8BBA-CBD3149DD931}" srcOrd="1" destOrd="0" parTransId="{325856B1-C9DC-44A0-A76E-390A44ACB20B}" sibTransId="{71EDA5C4-A05A-4A9E-8282-7165E6D712FD}"/>
    <dgm:cxn modelId="{8B0CDFD4-EE5E-44F7-951E-FAA072742B46}" srcId="{E86C024A-B6D4-4773-AA28-A0DE3DC257D3}" destId="{61DDA1C7-5274-4C7F-ABC9-B3C2FAD3FC9B}" srcOrd="0" destOrd="0" parTransId="{1B377EA7-9DA5-4466-BC6A-9749083DEE75}" sibTransId="{18A8DB75-591E-4A6E-974D-88617D37204E}"/>
    <dgm:cxn modelId="{A372D7DA-5DB0-416B-95FA-52DF12BD307E}" type="presOf" srcId="{FE2A76B1-EBA7-4F4C-A07F-0D6A2DE1211E}" destId="{54C63498-51DC-4604-A2E8-7BFC1AD43DEB}" srcOrd="0" destOrd="0" presId="urn:microsoft.com/office/officeart/2005/8/layout/hList1"/>
    <dgm:cxn modelId="{7C50C5E9-4807-41D7-A134-F821941C05CA}" srcId="{EACD33CA-F113-45F5-8BBA-CBD3149DD931}" destId="{6916F356-6E97-4D4D-A3A8-53FCD5BDD42A}" srcOrd="0" destOrd="0" parTransId="{E9E9A766-9A00-4146-B72A-6D20D3642E72}" sibTransId="{404C1043-CB31-4100-8739-83963B84F571}"/>
    <dgm:cxn modelId="{9DE0C4EB-5ED3-465E-A14C-D9D849C95B04}" type="presOf" srcId="{10F3ACF5-BA75-48D7-8366-C510ADF506B5}" destId="{080105E3-43F8-4C8E-BF7D-B7CE8A5BCDE9}" srcOrd="0" destOrd="0" presId="urn:microsoft.com/office/officeart/2005/8/layout/hList1"/>
    <dgm:cxn modelId="{E584A6F9-034B-4BE4-8670-5E41C5B14C12}" srcId="{0BD7E339-91EB-4114-BEF7-34613BBAFBE5}" destId="{FE2A76B1-EBA7-4F4C-A07F-0D6A2DE1211E}" srcOrd="0" destOrd="0" parTransId="{15879AE8-A6C8-4EC6-85C1-45291CB6B0BD}" sibTransId="{D53E2085-97BE-44E6-926E-819D941B6EFA}"/>
    <dgm:cxn modelId="{7A195BE1-51BC-4902-A54C-3729C2425558}" type="presParOf" srcId="{9B3CB049-55B7-437B-BF87-3507F2CEDF3A}" destId="{898425E9-05FF-4A22-8E72-29DC33FC0D62}" srcOrd="0" destOrd="0" presId="urn:microsoft.com/office/officeart/2005/8/layout/hList1"/>
    <dgm:cxn modelId="{4189A0CC-409A-4594-972D-7799E6BD7B4A}" type="presParOf" srcId="{898425E9-05FF-4A22-8E72-29DC33FC0D62}" destId="{66D8EEF0-9716-488D-9D8E-48C9D28D27F8}" srcOrd="0" destOrd="0" presId="urn:microsoft.com/office/officeart/2005/8/layout/hList1"/>
    <dgm:cxn modelId="{179C4A02-E061-456B-92E2-6748EDCF6097}" type="presParOf" srcId="{898425E9-05FF-4A22-8E72-29DC33FC0D62}" destId="{54C63498-51DC-4604-A2E8-7BFC1AD43DEB}" srcOrd="1" destOrd="0" presId="urn:microsoft.com/office/officeart/2005/8/layout/hList1"/>
    <dgm:cxn modelId="{F061423F-4B67-46F5-B181-7F65C9506905}" type="presParOf" srcId="{9B3CB049-55B7-437B-BF87-3507F2CEDF3A}" destId="{D63EA6D8-CD0C-4C1D-9734-8304D5356A9B}" srcOrd="1" destOrd="0" presId="urn:microsoft.com/office/officeart/2005/8/layout/hList1"/>
    <dgm:cxn modelId="{432016AA-417E-4C1A-BAA4-75C4871DF297}" type="presParOf" srcId="{9B3CB049-55B7-437B-BF87-3507F2CEDF3A}" destId="{69891270-EA35-4C8F-BA08-63A6291CD360}" srcOrd="2" destOrd="0" presId="urn:microsoft.com/office/officeart/2005/8/layout/hList1"/>
    <dgm:cxn modelId="{56117792-18FC-48FB-9BCE-383E138FC736}" type="presParOf" srcId="{69891270-EA35-4C8F-BA08-63A6291CD360}" destId="{0600D5A6-977A-4F7D-93A4-94292EB524D4}" srcOrd="0" destOrd="0" presId="urn:microsoft.com/office/officeart/2005/8/layout/hList1"/>
    <dgm:cxn modelId="{57058CAF-1D04-4582-9A3E-88978DC8C6A8}" type="presParOf" srcId="{69891270-EA35-4C8F-BA08-63A6291CD360}" destId="{A7F2198E-3E01-4454-BAED-B94DC3F87D6E}" srcOrd="1" destOrd="0" presId="urn:microsoft.com/office/officeart/2005/8/layout/hList1"/>
    <dgm:cxn modelId="{8B641DD3-2749-483D-949E-3F9D70F5C1FD}" type="presParOf" srcId="{9B3CB049-55B7-437B-BF87-3507F2CEDF3A}" destId="{8998D618-2FF8-4A90-B76F-FF66ADC9E2C9}" srcOrd="3" destOrd="0" presId="urn:microsoft.com/office/officeart/2005/8/layout/hList1"/>
    <dgm:cxn modelId="{EAF6508E-FC72-46A1-8EF7-DA237EDF957A}" type="presParOf" srcId="{9B3CB049-55B7-437B-BF87-3507F2CEDF3A}" destId="{ACB28248-D690-4B88-893F-979FEB70EF54}" srcOrd="4" destOrd="0" presId="urn:microsoft.com/office/officeart/2005/8/layout/hList1"/>
    <dgm:cxn modelId="{EF5CA6C6-3360-4B0F-BACB-F42DB924CB5A}" type="presParOf" srcId="{ACB28248-D690-4B88-893F-979FEB70EF54}" destId="{96D08DA7-333F-4580-A50F-511465C70A9D}" srcOrd="0" destOrd="0" presId="urn:microsoft.com/office/officeart/2005/8/layout/hList1"/>
    <dgm:cxn modelId="{1296761A-F836-4F1A-88C8-AD3479508934}" type="presParOf" srcId="{ACB28248-D690-4B88-893F-979FEB70EF54}" destId="{080105E3-43F8-4C8E-BF7D-B7CE8A5BCDE9}" srcOrd="1" destOrd="0" presId="urn:microsoft.com/office/officeart/2005/8/layout/hList1"/>
    <dgm:cxn modelId="{EA1407E3-2D2D-4561-8D14-7FF077A40295}" type="presParOf" srcId="{9B3CB049-55B7-437B-BF87-3507F2CEDF3A}" destId="{CD1A24E7-3379-4096-890B-3A04636727D1}" srcOrd="5" destOrd="0" presId="urn:microsoft.com/office/officeart/2005/8/layout/hList1"/>
    <dgm:cxn modelId="{886D6C89-05D4-4B5F-9961-31081F1FB922}" type="presParOf" srcId="{9B3CB049-55B7-437B-BF87-3507F2CEDF3A}" destId="{8D341C1A-4BEC-42E8-A633-7FCD1F357F70}" srcOrd="6" destOrd="0" presId="urn:microsoft.com/office/officeart/2005/8/layout/hList1"/>
    <dgm:cxn modelId="{7DCDE3E1-EF86-4E9B-B724-80B31AB24D45}" type="presParOf" srcId="{8D341C1A-4BEC-42E8-A633-7FCD1F357F70}" destId="{ABAE060E-59B4-4DC3-A7A3-96159C31A778}" srcOrd="0" destOrd="0" presId="urn:microsoft.com/office/officeart/2005/8/layout/hList1"/>
    <dgm:cxn modelId="{8AF32CD7-2E98-4C93-83EB-E47A5B18B069}" type="presParOf" srcId="{8D341C1A-4BEC-42E8-A633-7FCD1F357F70}" destId="{19B14E8F-9936-47B9-9521-E92A4991913A}"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061B15-D279-40AD-8CA5-E10B6A495F0E}" type="doc">
      <dgm:prSet loTypeId="urn:microsoft.com/office/officeart/2005/8/layout/equation1" loCatId="process" qsTypeId="urn:microsoft.com/office/officeart/2005/8/quickstyle/simple1" qsCatId="simple" csTypeId="urn:microsoft.com/office/officeart/2005/8/colors/accent1_5" csCatId="accent1" phldr="1"/>
      <dgm:spPr/>
    </dgm:pt>
    <dgm:pt modelId="{6A75A8C9-5E9E-497E-8FB8-488BF91A2D91}">
      <dgm:prSet phldrT="[Text]"/>
      <dgm:spPr>
        <a:solidFill>
          <a:schemeClr val="accent1">
            <a:lumMod val="50000"/>
          </a:schemeClr>
        </a:solidFill>
      </dgm:spPr>
      <dgm:t>
        <a:bodyPr/>
        <a:lstStyle/>
        <a:p>
          <a:r>
            <a:rPr lang="en-CA">
              <a:latin typeface="Heebo" pitchFamily="2" charset="-79"/>
              <a:cs typeface="Heebo" pitchFamily="2" charset="-79"/>
            </a:rPr>
            <a:t>Top-down Fundamental Research</a:t>
          </a:r>
        </a:p>
      </dgm:t>
    </dgm:pt>
    <dgm:pt modelId="{9CE38B29-AF27-42C2-8517-BC7AC8ADFABB}" type="parTrans" cxnId="{E5F7724E-9B5E-450D-9AFF-22342DD5BDB2}">
      <dgm:prSet/>
      <dgm:spPr/>
      <dgm:t>
        <a:bodyPr/>
        <a:lstStyle/>
        <a:p>
          <a:endParaRPr lang="en-CA">
            <a:latin typeface="Heebo" pitchFamily="2" charset="-79"/>
            <a:cs typeface="Heebo" pitchFamily="2" charset="-79"/>
          </a:endParaRPr>
        </a:p>
      </dgm:t>
    </dgm:pt>
    <dgm:pt modelId="{5308F927-BB1B-4B10-90F4-664B09A10A23}" type="sibTrans" cxnId="{E5F7724E-9B5E-450D-9AFF-22342DD5BDB2}">
      <dgm:prSet/>
      <dgm:spPr>
        <a:solidFill>
          <a:schemeClr val="accent1">
            <a:lumMod val="60000"/>
            <a:lumOff val="40000"/>
          </a:schemeClr>
        </a:solidFill>
      </dgm:spPr>
      <dgm:t>
        <a:bodyPr/>
        <a:lstStyle/>
        <a:p>
          <a:endParaRPr lang="en-CA">
            <a:latin typeface="Heebo" pitchFamily="2" charset="-79"/>
            <a:cs typeface="Heebo" pitchFamily="2" charset="-79"/>
          </a:endParaRPr>
        </a:p>
      </dgm:t>
    </dgm:pt>
    <dgm:pt modelId="{007D9A73-42FA-44D1-9290-805897F008C2}">
      <dgm:prSet phldrT="[Text]"/>
      <dgm:spPr>
        <a:solidFill>
          <a:schemeClr val="accent1">
            <a:lumMod val="50000"/>
          </a:schemeClr>
        </a:solidFill>
      </dgm:spPr>
      <dgm:t>
        <a:bodyPr/>
        <a:lstStyle/>
        <a:p>
          <a:r>
            <a:rPr lang="en-US">
              <a:latin typeface="Heebo" pitchFamily="2" charset="-79"/>
              <a:cs typeface="Heebo" pitchFamily="2" charset="-79"/>
            </a:rPr>
            <a:t>Bottom-up Analysis </a:t>
          </a:r>
          <a:endParaRPr lang="en-CA">
            <a:latin typeface="Heebo" pitchFamily="2" charset="-79"/>
            <a:cs typeface="Heebo" pitchFamily="2" charset="-79"/>
          </a:endParaRPr>
        </a:p>
      </dgm:t>
    </dgm:pt>
    <dgm:pt modelId="{1CC3C892-8382-4307-98C5-829524992B8B}" type="parTrans" cxnId="{78A8767D-F062-40D7-8807-A1793E8D60AA}">
      <dgm:prSet/>
      <dgm:spPr/>
      <dgm:t>
        <a:bodyPr/>
        <a:lstStyle/>
        <a:p>
          <a:endParaRPr lang="en-CA">
            <a:latin typeface="Heebo" pitchFamily="2" charset="-79"/>
            <a:cs typeface="Heebo" pitchFamily="2" charset="-79"/>
          </a:endParaRPr>
        </a:p>
      </dgm:t>
    </dgm:pt>
    <dgm:pt modelId="{F3DAD566-446C-4FA0-92D0-E19E30EDB8A5}" type="sibTrans" cxnId="{78A8767D-F062-40D7-8807-A1793E8D60AA}">
      <dgm:prSet/>
      <dgm:spPr>
        <a:solidFill>
          <a:schemeClr val="accent1">
            <a:lumMod val="60000"/>
            <a:lumOff val="40000"/>
          </a:schemeClr>
        </a:solidFill>
      </dgm:spPr>
      <dgm:t>
        <a:bodyPr/>
        <a:lstStyle/>
        <a:p>
          <a:endParaRPr lang="en-CA">
            <a:latin typeface="Heebo" pitchFamily="2" charset="-79"/>
            <a:cs typeface="Heebo" pitchFamily="2" charset="-79"/>
          </a:endParaRPr>
        </a:p>
      </dgm:t>
    </dgm:pt>
    <dgm:pt modelId="{8C62BFAC-9F0F-46FF-A197-EF59C75142B5}">
      <dgm:prSet phldrT="[Text]"/>
      <dgm:spPr>
        <a:solidFill>
          <a:schemeClr val="accent1">
            <a:lumMod val="50000"/>
          </a:schemeClr>
        </a:solidFill>
      </dgm:spPr>
      <dgm:t>
        <a:bodyPr/>
        <a:lstStyle/>
        <a:p>
          <a:r>
            <a:rPr lang="en-CA">
              <a:latin typeface="Heebo" pitchFamily="2" charset="-79"/>
              <a:cs typeface="Heebo" pitchFamily="2" charset="-79"/>
            </a:rPr>
            <a:t>Active Portfolio Management</a:t>
          </a:r>
        </a:p>
      </dgm:t>
    </dgm:pt>
    <dgm:pt modelId="{391C7DAA-38EC-4934-8C4A-0CB33E479E98}" type="parTrans" cxnId="{FF7FBD35-2694-474D-88E4-72A1FD121C05}">
      <dgm:prSet/>
      <dgm:spPr/>
      <dgm:t>
        <a:bodyPr/>
        <a:lstStyle/>
        <a:p>
          <a:endParaRPr lang="en-CA">
            <a:latin typeface="Heebo" pitchFamily="2" charset="-79"/>
            <a:cs typeface="Heebo" pitchFamily="2" charset="-79"/>
          </a:endParaRPr>
        </a:p>
      </dgm:t>
    </dgm:pt>
    <dgm:pt modelId="{BA00D582-D51E-4505-8117-F3790C70C572}" type="sibTrans" cxnId="{FF7FBD35-2694-474D-88E4-72A1FD121C05}">
      <dgm:prSet/>
      <dgm:spPr/>
      <dgm:t>
        <a:bodyPr/>
        <a:lstStyle/>
        <a:p>
          <a:endParaRPr lang="en-CA">
            <a:latin typeface="Heebo" pitchFamily="2" charset="-79"/>
            <a:cs typeface="Heebo" pitchFamily="2" charset="-79"/>
          </a:endParaRPr>
        </a:p>
      </dgm:t>
    </dgm:pt>
    <dgm:pt modelId="{A1AE813B-11F9-4B06-B6B1-79D842C2D6FC}" type="pres">
      <dgm:prSet presAssocID="{11061B15-D279-40AD-8CA5-E10B6A495F0E}" presName="linearFlow" presStyleCnt="0">
        <dgm:presLayoutVars>
          <dgm:dir/>
          <dgm:resizeHandles val="exact"/>
        </dgm:presLayoutVars>
      </dgm:prSet>
      <dgm:spPr/>
    </dgm:pt>
    <dgm:pt modelId="{781F8757-4B29-492A-BC6C-9E168BFB8A75}" type="pres">
      <dgm:prSet presAssocID="{6A75A8C9-5E9E-497E-8FB8-488BF91A2D91}" presName="node" presStyleLbl="node1" presStyleIdx="0" presStyleCnt="3">
        <dgm:presLayoutVars>
          <dgm:bulletEnabled val="1"/>
        </dgm:presLayoutVars>
      </dgm:prSet>
      <dgm:spPr/>
    </dgm:pt>
    <dgm:pt modelId="{366376F5-72AD-4E38-9BEA-B21E67D34220}" type="pres">
      <dgm:prSet presAssocID="{5308F927-BB1B-4B10-90F4-664B09A10A23}" presName="spacerL" presStyleCnt="0"/>
      <dgm:spPr/>
    </dgm:pt>
    <dgm:pt modelId="{C01F1734-D3B6-4D61-B409-44D37EB4C4F1}" type="pres">
      <dgm:prSet presAssocID="{5308F927-BB1B-4B10-90F4-664B09A10A23}" presName="sibTrans" presStyleLbl="sibTrans2D1" presStyleIdx="0" presStyleCnt="2"/>
      <dgm:spPr/>
    </dgm:pt>
    <dgm:pt modelId="{87476E4E-96B0-453F-95DC-EF0FFC9520FB}" type="pres">
      <dgm:prSet presAssocID="{5308F927-BB1B-4B10-90F4-664B09A10A23}" presName="spacerR" presStyleCnt="0"/>
      <dgm:spPr/>
    </dgm:pt>
    <dgm:pt modelId="{4887EFE2-ED5B-45B9-922D-522F1DF3613C}" type="pres">
      <dgm:prSet presAssocID="{007D9A73-42FA-44D1-9290-805897F008C2}" presName="node" presStyleLbl="node1" presStyleIdx="1" presStyleCnt="3">
        <dgm:presLayoutVars>
          <dgm:bulletEnabled val="1"/>
        </dgm:presLayoutVars>
      </dgm:prSet>
      <dgm:spPr/>
    </dgm:pt>
    <dgm:pt modelId="{BF990EF0-1C98-4300-BBBC-851AF26F1A0C}" type="pres">
      <dgm:prSet presAssocID="{F3DAD566-446C-4FA0-92D0-E19E30EDB8A5}" presName="spacerL" presStyleCnt="0"/>
      <dgm:spPr/>
    </dgm:pt>
    <dgm:pt modelId="{EA390947-8A73-4A18-8700-26E54F69CB84}" type="pres">
      <dgm:prSet presAssocID="{F3DAD566-446C-4FA0-92D0-E19E30EDB8A5}" presName="sibTrans" presStyleLbl="sibTrans2D1" presStyleIdx="1" presStyleCnt="2"/>
      <dgm:spPr/>
    </dgm:pt>
    <dgm:pt modelId="{596BAB70-82FC-4C8C-AEB0-9707C99BF673}" type="pres">
      <dgm:prSet presAssocID="{F3DAD566-446C-4FA0-92D0-E19E30EDB8A5}" presName="spacerR" presStyleCnt="0"/>
      <dgm:spPr/>
    </dgm:pt>
    <dgm:pt modelId="{49B0227C-4934-44CA-97BB-752B8D6D31C9}" type="pres">
      <dgm:prSet presAssocID="{8C62BFAC-9F0F-46FF-A197-EF59C75142B5}" presName="node" presStyleLbl="node1" presStyleIdx="2" presStyleCnt="3">
        <dgm:presLayoutVars>
          <dgm:bulletEnabled val="1"/>
        </dgm:presLayoutVars>
      </dgm:prSet>
      <dgm:spPr/>
    </dgm:pt>
  </dgm:ptLst>
  <dgm:cxnLst>
    <dgm:cxn modelId="{D914090A-891F-4695-A252-935240D78C9F}" type="presOf" srcId="{F3DAD566-446C-4FA0-92D0-E19E30EDB8A5}" destId="{EA390947-8A73-4A18-8700-26E54F69CB84}" srcOrd="0" destOrd="0" presId="urn:microsoft.com/office/officeart/2005/8/layout/equation1"/>
    <dgm:cxn modelId="{FF7FBD35-2694-474D-88E4-72A1FD121C05}" srcId="{11061B15-D279-40AD-8CA5-E10B6A495F0E}" destId="{8C62BFAC-9F0F-46FF-A197-EF59C75142B5}" srcOrd="2" destOrd="0" parTransId="{391C7DAA-38EC-4934-8C4A-0CB33E479E98}" sibTransId="{BA00D582-D51E-4505-8117-F3790C70C572}"/>
    <dgm:cxn modelId="{62A37D3A-1B69-4D07-BCA9-F0422E511AFE}" type="presOf" srcId="{5308F927-BB1B-4B10-90F4-664B09A10A23}" destId="{C01F1734-D3B6-4D61-B409-44D37EB4C4F1}" srcOrd="0" destOrd="0" presId="urn:microsoft.com/office/officeart/2005/8/layout/equation1"/>
    <dgm:cxn modelId="{E5F7724E-9B5E-450D-9AFF-22342DD5BDB2}" srcId="{11061B15-D279-40AD-8CA5-E10B6A495F0E}" destId="{6A75A8C9-5E9E-497E-8FB8-488BF91A2D91}" srcOrd="0" destOrd="0" parTransId="{9CE38B29-AF27-42C2-8517-BC7AC8ADFABB}" sibTransId="{5308F927-BB1B-4B10-90F4-664B09A10A23}"/>
    <dgm:cxn modelId="{78A8767D-F062-40D7-8807-A1793E8D60AA}" srcId="{11061B15-D279-40AD-8CA5-E10B6A495F0E}" destId="{007D9A73-42FA-44D1-9290-805897F008C2}" srcOrd="1" destOrd="0" parTransId="{1CC3C892-8382-4307-98C5-829524992B8B}" sibTransId="{F3DAD566-446C-4FA0-92D0-E19E30EDB8A5}"/>
    <dgm:cxn modelId="{9B146DAB-83FF-424A-981D-DDC84B0B0567}" type="presOf" srcId="{007D9A73-42FA-44D1-9290-805897F008C2}" destId="{4887EFE2-ED5B-45B9-922D-522F1DF3613C}" srcOrd="0" destOrd="0" presId="urn:microsoft.com/office/officeart/2005/8/layout/equation1"/>
    <dgm:cxn modelId="{66F8F4E1-D23A-42F8-9831-466BED1BEE69}" type="presOf" srcId="{8C62BFAC-9F0F-46FF-A197-EF59C75142B5}" destId="{49B0227C-4934-44CA-97BB-752B8D6D31C9}" srcOrd="0" destOrd="0" presId="urn:microsoft.com/office/officeart/2005/8/layout/equation1"/>
    <dgm:cxn modelId="{4ECCEAEB-2D77-4305-A0D8-5F2A3209F462}" type="presOf" srcId="{6A75A8C9-5E9E-497E-8FB8-488BF91A2D91}" destId="{781F8757-4B29-492A-BC6C-9E168BFB8A75}" srcOrd="0" destOrd="0" presId="urn:microsoft.com/office/officeart/2005/8/layout/equation1"/>
    <dgm:cxn modelId="{994EDFEC-9ED6-4DC5-8327-935475C994C9}" type="presOf" srcId="{11061B15-D279-40AD-8CA5-E10B6A495F0E}" destId="{A1AE813B-11F9-4B06-B6B1-79D842C2D6FC}" srcOrd="0" destOrd="0" presId="urn:microsoft.com/office/officeart/2005/8/layout/equation1"/>
    <dgm:cxn modelId="{F3A1629F-1B2D-4B6D-B218-387C33F15D20}" type="presParOf" srcId="{A1AE813B-11F9-4B06-B6B1-79D842C2D6FC}" destId="{781F8757-4B29-492A-BC6C-9E168BFB8A75}" srcOrd="0" destOrd="0" presId="urn:microsoft.com/office/officeart/2005/8/layout/equation1"/>
    <dgm:cxn modelId="{588A7D9E-B38B-4761-A7EF-50CCBC4D7565}" type="presParOf" srcId="{A1AE813B-11F9-4B06-B6B1-79D842C2D6FC}" destId="{366376F5-72AD-4E38-9BEA-B21E67D34220}" srcOrd="1" destOrd="0" presId="urn:microsoft.com/office/officeart/2005/8/layout/equation1"/>
    <dgm:cxn modelId="{51F9194F-3423-4C6D-A229-F72B0446D32D}" type="presParOf" srcId="{A1AE813B-11F9-4B06-B6B1-79D842C2D6FC}" destId="{C01F1734-D3B6-4D61-B409-44D37EB4C4F1}" srcOrd="2" destOrd="0" presId="urn:microsoft.com/office/officeart/2005/8/layout/equation1"/>
    <dgm:cxn modelId="{6BE8CFD8-B62A-4FA0-BFEB-5EFA2C80F687}" type="presParOf" srcId="{A1AE813B-11F9-4B06-B6B1-79D842C2D6FC}" destId="{87476E4E-96B0-453F-95DC-EF0FFC9520FB}" srcOrd="3" destOrd="0" presId="urn:microsoft.com/office/officeart/2005/8/layout/equation1"/>
    <dgm:cxn modelId="{15CE74E3-8437-4645-B450-6E2198FE78CA}" type="presParOf" srcId="{A1AE813B-11F9-4B06-B6B1-79D842C2D6FC}" destId="{4887EFE2-ED5B-45B9-922D-522F1DF3613C}" srcOrd="4" destOrd="0" presId="urn:microsoft.com/office/officeart/2005/8/layout/equation1"/>
    <dgm:cxn modelId="{4628A2DA-65F4-4CF4-8586-BAE37ECF9BB8}" type="presParOf" srcId="{A1AE813B-11F9-4B06-B6B1-79D842C2D6FC}" destId="{BF990EF0-1C98-4300-BBBC-851AF26F1A0C}" srcOrd="5" destOrd="0" presId="urn:microsoft.com/office/officeart/2005/8/layout/equation1"/>
    <dgm:cxn modelId="{AC78F636-260B-4D62-B78E-AEC68BA48FFB}" type="presParOf" srcId="{A1AE813B-11F9-4B06-B6B1-79D842C2D6FC}" destId="{EA390947-8A73-4A18-8700-26E54F69CB84}" srcOrd="6" destOrd="0" presId="urn:microsoft.com/office/officeart/2005/8/layout/equation1"/>
    <dgm:cxn modelId="{82F8286A-798B-4568-8EEF-17CF6DC39F38}" type="presParOf" srcId="{A1AE813B-11F9-4B06-B6B1-79D842C2D6FC}" destId="{596BAB70-82FC-4C8C-AEB0-9707C99BF673}" srcOrd="7" destOrd="0" presId="urn:microsoft.com/office/officeart/2005/8/layout/equation1"/>
    <dgm:cxn modelId="{6B860D32-85EA-4BDA-BEF3-6F46B3B78A41}" type="presParOf" srcId="{A1AE813B-11F9-4B06-B6B1-79D842C2D6FC}" destId="{49B0227C-4934-44CA-97BB-752B8D6D31C9}" srcOrd="8" destOrd="0" presId="urn:microsoft.com/office/officeart/2005/8/layout/equation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4B468C-D63E-48BC-8928-63F1BA1A705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1192FBF6-7353-484A-9A74-71CB6A55FB5A}">
      <dgm:prSet phldrT="[Text]"/>
      <dgm:spPr>
        <a:solidFill>
          <a:schemeClr val="tx2"/>
        </a:solidFill>
        <a:ln>
          <a:noFill/>
        </a:ln>
      </dgm:spPr>
      <dgm:t>
        <a:bodyPr/>
        <a:lstStyle/>
        <a:p>
          <a:pPr algn="ctr"/>
          <a:r>
            <a:rPr lang="en-CA">
              <a:solidFill>
                <a:schemeClr val="bg1"/>
              </a:solidFill>
              <a:latin typeface="+mj-lt"/>
              <a:cs typeface="Arial" panose="020B0604020202020204" pitchFamily="34" charset="0"/>
            </a:rPr>
            <a:t>Tactical Rebalancing</a:t>
          </a:r>
          <a:endParaRPr lang="en-US">
            <a:solidFill>
              <a:schemeClr val="bg1"/>
            </a:solidFill>
            <a:latin typeface="+mj-lt"/>
            <a:cs typeface="Arial" panose="020B0604020202020204" pitchFamily="34" charset="0"/>
          </a:endParaRPr>
        </a:p>
      </dgm:t>
    </dgm:pt>
    <dgm:pt modelId="{8EC2FE84-68DF-465D-B4AF-7FDDF4F83A83}" type="parTrans" cxnId="{A1CD9120-4A14-4D59-85A9-7151CFE9B80D}">
      <dgm:prSet/>
      <dgm:spPr/>
      <dgm:t>
        <a:bodyPr/>
        <a:lstStyle/>
        <a:p>
          <a:endParaRPr lang="en-US">
            <a:latin typeface="+mj-lt"/>
            <a:cs typeface="Arial" panose="020B0604020202020204" pitchFamily="34" charset="0"/>
          </a:endParaRPr>
        </a:p>
      </dgm:t>
    </dgm:pt>
    <dgm:pt modelId="{4A0496C1-EBE3-419D-A8B0-D1282EA0B163}" type="sibTrans" cxnId="{A1CD9120-4A14-4D59-85A9-7151CFE9B80D}">
      <dgm:prSet/>
      <dgm:spPr/>
      <dgm:t>
        <a:bodyPr/>
        <a:lstStyle/>
        <a:p>
          <a:endParaRPr lang="en-US">
            <a:latin typeface="+mj-lt"/>
            <a:cs typeface="Arial" panose="020B0604020202020204" pitchFamily="34" charset="0"/>
          </a:endParaRPr>
        </a:p>
      </dgm:t>
    </dgm:pt>
    <dgm:pt modelId="{E5CDB47C-BFAB-4CC5-887D-DD5A1276ACA5}">
      <dgm:prSet/>
      <dgm:spPr>
        <a:solidFill>
          <a:schemeClr val="bg1">
            <a:lumMod val="95000"/>
          </a:schemeClr>
        </a:solidFill>
        <a:ln>
          <a:noFill/>
        </a:ln>
      </dgm:spPr>
      <dgm:t>
        <a:bodyPr/>
        <a:lstStyle/>
        <a:p>
          <a:pPr indent="0">
            <a:buNone/>
          </a:pPr>
          <a:r>
            <a:rPr lang="en-CA">
              <a:latin typeface="+mj-lt"/>
              <a:cs typeface="Arial" panose="020B0604020202020204" pitchFamily="34" charset="0"/>
            </a:rPr>
            <a:t>Portion of the portfolio can be rebalanced to achieve higher yields.</a:t>
          </a:r>
        </a:p>
      </dgm:t>
    </dgm:pt>
    <dgm:pt modelId="{5ED7A513-DDBB-4334-B9FA-E1B2F83420FF}" type="parTrans" cxnId="{AE99CE35-287E-4790-8C44-F74EFA81BD91}">
      <dgm:prSet/>
      <dgm:spPr/>
      <dgm:t>
        <a:bodyPr/>
        <a:lstStyle/>
        <a:p>
          <a:endParaRPr lang="en-US">
            <a:latin typeface="+mj-lt"/>
            <a:cs typeface="Arial" panose="020B0604020202020204" pitchFamily="34" charset="0"/>
          </a:endParaRPr>
        </a:p>
      </dgm:t>
    </dgm:pt>
    <dgm:pt modelId="{1FD6FD49-3315-46B0-8BB8-B1C49BE8FE06}" type="sibTrans" cxnId="{AE99CE35-287E-4790-8C44-F74EFA81BD91}">
      <dgm:prSet/>
      <dgm:spPr/>
      <dgm:t>
        <a:bodyPr/>
        <a:lstStyle/>
        <a:p>
          <a:endParaRPr lang="en-US">
            <a:latin typeface="+mj-lt"/>
            <a:cs typeface="Arial" panose="020B0604020202020204" pitchFamily="34" charset="0"/>
          </a:endParaRPr>
        </a:p>
      </dgm:t>
    </dgm:pt>
    <dgm:pt modelId="{27E52513-03B2-446A-B74B-7C07F9DFC05C}">
      <dgm:prSet/>
      <dgm:spPr>
        <a:solidFill>
          <a:schemeClr val="accent1"/>
        </a:solidFill>
        <a:ln>
          <a:solidFill>
            <a:schemeClr val="accent1"/>
          </a:solidFill>
        </a:ln>
      </dgm:spPr>
      <dgm:t>
        <a:bodyPr/>
        <a:lstStyle/>
        <a:p>
          <a:pPr algn="ctr"/>
          <a:r>
            <a:rPr lang="en-CA">
              <a:latin typeface="+mj-lt"/>
              <a:cs typeface="Arial" panose="020B0604020202020204" pitchFamily="34" charset="0"/>
            </a:rPr>
            <a:t>Portfolio Drift Rebalancing</a:t>
          </a:r>
        </a:p>
      </dgm:t>
    </dgm:pt>
    <dgm:pt modelId="{B834585A-F80E-4D47-98A7-0A327074024B}" type="parTrans" cxnId="{BF7CF225-2A00-49DF-B47F-BAFCFA3DCB94}">
      <dgm:prSet/>
      <dgm:spPr/>
      <dgm:t>
        <a:bodyPr/>
        <a:lstStyle/>
        <a:p>
          <a:endParaRPr lang="en-US">
            <a:latin typeface="+mj-lt"/>
            <a:cs typeface="Arial" panose="020B0604020202020204" pitchFamily="34" charset="0"/>
          </a:endParaRPr>
        </a:p>
      </dgm:t>
    </dgm:pt>
    <dgm:pt modelId="{46C4F31D-56B3-438B-BD19-62948CD783A6}" type="sibTrans" cxnId="{BF7CF225-2A00-49DF-B47F-BAFCFA3DCB94}">
      <dgm:prSet/>
      <dgm:spPr/>
      <dgm:t>
        <a:bodyPr/>
        <a:lstStyle/>
        <a:p>
          <a:endParaRPr lang="en-US">
            <a:latin typeface="+mj-lt"/>
            <a:cs typeface="Arial" panose="020B0604020202020204" pitchFamily="34" charset="0"/>
          </a:endParaRPr>
        </a:p>
      </dgm:t>
    </dgm:pt>
    <dgm:pt modelId="{ADB121D9-5D8D-492A-9548-AF8C8BBDDB3C}">
      <dgm:prSet/>
      <dgm:spPr>
        <a:solidFill>
          <a:schemeClr val="bg1">
            <a:lumMod val="95000"/>
          </a:schemeClr>
        </a:solidFill>
        <a:ln>
          <a:noFill/>
        </a:ln>
      </dgm:spPr>
      <dgm:t>
        <a:bodyPr/>
        <a:lstStyle/>
        <a:p>
          <a:pPr indent="0">
            <a:buNone/>
          </a:pPr>
          <a:r>
            <a:rPr lang="en-CA">
              <a:latin typeface="+mj-lt"/>
              <a:cs typeface="Arial" panose="020B0604020202020204" pitchFamily="34" charset="0"/>
            </a:rPr>
            <a:t>If the target weights for sector, industry or geography drift, portions of the portfolio could be bought/sold to achieve the target weight.</a:t>
          </a:r>
        </a:p>
      </dgm:t>
    </dgm:pt>
    <dgm:pt modelId="{F275A98D-E219-413D-8AF4-22A7AD690455}" type="parTrans" cxnId="{9FC2521F-6980-4946-89F6-96CD244A229A}">
      <dgm:prSet/>
      <dgm:spPr/>
      <dgm:t>
        <a:bodyPr/>
        <a:lstStyle/>
        <a:p>
          <a:endParaRPr lang="en-US">
            <a:latin typeface="+mj-lt"/>
            <a:cs typeface="Arial" panose="020B0604020202020204" pitchFamily="34" charset="0"/>
          </a:endParaRPr>
        </a:p>
      </dgm:t>
    </dgm:pt>
    <dgm:pt modelId="{3066AECA-46A2-4E73-AE5B-7CD1BD109C74}" type="sibTrans" cxnId="{9FC2521F-6980-4946-89F6-96CD244A229A}">
      <dgm:prSet/>
      <dgm:spPr/>
      <dgm:t>
        <a:bodyPr/>
        <a:lstStyle/>
        <a:p>
          <a:endParaRPr lang="en-US">
            <a:latin typeface="+mj-lt"/>
            <a:cs typeface="Arial" panose="020B0604020202020204" pitchFamily="34" charset="0"/>
          </a:endParaRPr>
        </a:p>
      </dgm:t>
    </dgm:pt>
    <dgm:pt modelId="{C9CD9209-A509-4438-9485-97998FE06112}">
      <dgm:prSet/>
      <dgm:spPr>
        <a:solidFill>
          <a:schemeClr val="tx2"/>
        </a:solidFill>
        <a:ln>
          <a:noFill/>
        </a:ln>
      </dgm:spPr>
      <dgm:t>
        <a:bodyPr/>
        <a:lstStyle/>
        <a:p>
          <a:pPr algn="ctr"/>
          <a:r>
            <a:rPr lang="en-CA">
              <a:latin typeface="+mj-lt"/>
              <a:cs typeface="Arial" panose="020B0604020202020204" pitchFamily="34" charset="0"/>
            </a:rPr>
            <a:t>Sector, Industry or Region Underperformance Rebalancing</a:t>
          </a:r>
        </a:p>
      </dgm:t>
    </dgm:pt>
    <dgm:pt modelId="{B04DAB38-59C8-48FC-BA23-064132247CBE}" type="parTrans" cxnId="{A2FB46E6-4E83-488A-861D-09466EF60C46}">
      <dgm:prSet/>
      <dgm:spPr/>
      <dgm:t>
        <a:bodyPr/>
        <a:lstStyle/>
        <a:p>
          <a:endParaRPr lang="en-US">
            <a:latin typeface="+mj-lt"/>
            <a:cs typeface="Arial" panose="020B0604020202020204" pitchFamily="34" charset="0"/>
          </a:endParaRPr>
        </a:p>
      </dgm:t>
    </dgm:pt>
    <dgm:pt modelId="{7FF2510B-B8E0-4DD8-8FF6-CB85902FF928}" type="sibTrans" cxnId="{A2FB46E6-4E83-488A-861D-09466EF60C46}">
      <dgm:prSet/>
      <dgm:spPr/>
      <dgm:t>
        <a:bodyPr/>
        <a:lstStyle/>
        <a:p>
          <a:endParaRPr lang="en-US">
            <a:latin typeface="+mj-lt"/>
            <a:cs typeface="Arial" panose="020B0604020202020204" pitchFamily="34" charset="0"/>
          </a:endParaRPr>
        </a:p>
      </dgm:t>
    </dgm:pt>
    <dgm:pt modelId="{D892701C-2897-4BE0-8791-07120DC19EB7}">
      <dgm:prSet/>
      <dgm:spPr>
        <a:solidFill>
          <a:schemeClr val="bg1">
            <a:lumMod val="95000"/>
          </a:schemeClr>
        </a:solidFill>
        <a:ln>
          <a:noFill/>
        </a:ln>
      </dgm:spPr>
      <dgm:t>
        <a:bodyPr/>
        <a:lstStyle/>
        <a:p>
          <a:pPr indent="0">
            <a:buNone/>
          </a:pPr>
          <a:r>
            <a:rPr lang="en-CA">
              <a:latin typeface="+mj-lt"/>
              <a:cs typeface="Arial" panose="020B0604020202020204" pitchFamily="34" charset="0"/>
            </a:rPr>
            <a:t>If the outlook for a sector, industry or region is expected to underperform, positions that are expected to underperform may be sold.</a:t>
          </a:r>
        </a:p>
      </dgm:t>
    </dgm:pt>
    <dgm:pt modelId="{AB140188-11A7-48E9-BDD3-64877ED8B091}" type="parTrans" cxnId="{7EBA3676-5655-4767-B337-6C89E58D34E0}">
      <dgm:prSet/>
      <dgm:spPr/>
      <dgm:t>
        <a:bodyPr/>
        <a:lstStyle/>
        <a:p>
          <a:endParaRPr lang="en-US">
            <a:latin typeface="+mj-lt"/>
            <a:cs typeface="Arial" panose="020B0604020202020204" pitchFamily="34" charset="0"/>
          </a:endParaRPr>
        </a:p>
      </dgm:t>
    </dgm:pt>
    <dgm:pt modelId="{9AC62976-2384-4339-A2C3-D53B2415CA03}" type="sibTrans" cxnId="{7EBA3676-5655-4767-B337-6C89E58D34E0}">
      <dgm:prSet/>
      <dgm:spPr/>
      <dgm:t>
        <a:bodyPr/>
        <a:lstStyle/>
        <a:p>
          <a:endParaRPr lang="en-US">
            <a:latin typeface="+mj-lt"/>
            <a:cs typeface="Arial" panose="020B0604020202020204" pitchFamily="34" charset="0"/>
          </a:endParaRPr>
        </a:p>
      </dgm:t>
    </dgm:pt>
    <dgm:pt modelId="{6FC12215-A5C8-467A-A5F1-FFE70BEC4362}" type="pres">
      <dgm:prSet presAssocID="{8A4B468C-D63E-48BC-8928-63F1BA1A705A}" presName="Name0" presStyleCnt="0">
        <dgm:presLayoutVars>
          <dgm:dir/>
          <dgm:animLvl val="lvl"/>
          <dgm:resizeHandles val="exact"/>
        </dgm:presLayoutVars>
      </dgm:prSet>
      <dgm:spPr/>
    </dgm:pt>
    <dgm:pt modelId="{B73B35FB-3CEA-4FBC-8C0D-7766377350F2}" type="pres">
      <dgm:prSet presAssocID="{1192FBF6-7353-484A-9A74-71CB6A55FB5A}" presName="composite" presStyleCnt="0"/>
      <dgm:spPr/>
    </dgm:pt>
    <dgm:pt modelId="{352F923F-632D-45E9-AC60-051D45BF803B}" type="pres">
      <dgm:prSet presAssocID="{1192FBF6-7353-484A-9A74-71CB6A55FB5A}" presName="parTx" presStyleLbl="alignNode1" presStyleIdx="0" presStyleCnt="3">
        <dgm:presLayoutVars>
          <dgm:chMax val="0"/>
          <dgm:chPref val="0"/>
          <dgm:bulletEnabled val="1"/>
        </dgm:presLayoutVars>
      </dgm:prSet>
      <dgm:spPr/>
    </dgm:pt>
    <dgm:pt modelId="{114A3BCA-046D-4559-8742-CC79C6A1BCE9}" type="pres">
      <dgm:prSet presAssocID="{1192FBF6-7353-484A-9A74-71CB6A55FB5A}" presName="desTx" presStyleLbl="alignAccFollowNode1" presStyleIdx="0" presStyleCnt="3">
        <dgm:presLayoutVars>
          <dgm:bulletEnabled val="1"/>
        </dgm:presLayoutVars>
      </dgm:prSet>
      <dgm:spPr/>
    </dgm:pt>
    <dgm:pt modelId="{03C70DDB-8DAA-4629-B821-5883EBA63662}" type="pres">
      <dgm:prSet presAssocID="{4A0496C1-EBE3-419D-A8B0-D1282EA0B163}" presName="space" presStyleCnt="0"/>
      <dgm:spPr/>
    </dgm:pt>
    <dgm:pt modelId="{BF4F7A9D-76A1-4F40-BC7E-B1C4FDE148F6}" type="pres">
      <dgm:prSet presAssocID="{27E52513-03B2-446A-B74B-7C07F9DFC05C}" presName="composite" presStyleCnt="0"/>
      <dgm:spPr/>
    </dgm:pt>
    <dgm:pt modelId="{0CCECDC5-BCC3-4027-86E2-6790992F5AD9}" type="pres">
      <dgm:prSet presAssocID="{27E52513-03B2-446A-B74B-7C07F9DFC05C}" presName="parTx" presStyleLbl="alignNode1" presStyleIdx="1" presStyleCnt="3">
        <dgm:presLayoutVars>
          <dgm:chMax val="0"/>
          <dgm:chPref val="0"/>
          <dgm:bulletEnabled val="1"/>
        </dgm:presLayoutVars>
      </dgm:prSet>
      <dgm:spPr/>
    </dgm:pt>
    <dgm:pt modelId="{979274C1-E962-45DC-8B7F-6AB09693D07C}" type="pres">
      <dgm:prSet presAssocID="{27E52513-03B2-446A-B74B-7C07F9DFC05C}" presName="desTx" presStyleLbl="alignAccFollowNode1" presStyleIdx="1" presStyleCnt="3">
        <dgm:presLayoutVars>
          <dgm:bulletEnabled val="1"/>
        </dgm:presLayoutVars>
      </dgm:prSet>
      <dgm:spPr/>
    </dgm:pt>
    <dgm:pt modelId="{3227312D-BD94-48C8-B714-F6EEFD1FCFCA}" type="pres">
      <dgm:prSet presAssocID="{46C4F31D-56B3-438B-BD19-62948CD783A6}" presName="space" presStyleCnt="0"/>
      <dgm:spPr/>
    </dgm:pt>
    <dgm:pt modelId="{A517C778-1668-4739-AC6D-6268D5648F97}" type="pres">
      <dgm:prSet presAssocID="{C9CD9209-A509-4438-9485-97998FE06112}" presName="composite" presStyleCnt="0"/>
      <dgm:spPr/>
    </dgm:pt>
    <dgm:pt modelId="{FF267378-8A75-4A16-BEFA-195C269BB8DD}" type="pres">
      <dgm:prSet presAssocID="{C9CD9209-A509-4438-9485-97998FE06112}" presName="parTx" presStyleLbl="alignNode1" presStyleIdx="2" presStyleCnt="3">
        <dgm:presLayoutVars>
          <dgm:chMax val="0"/>
          <dgm:chPref val="0"/>
          <dgm:bulletEnabled val="1"/>
        </dgm:presLayoutVars>
      </dgm:prSet>
      <dgm:spPr/>
    </dgm:pt>
    <dgm:pt modelId="{1552398A-A010-4504-B59F-7DB65B38397D}" type="pres">
      <dgm:prSet presAssocID="{C9CD9209-A509-4438-9485-97998FE06112}" presName="desTx" presStyleLbl="alignAccFollowNode1" presStyleIdx="2" presStyleCnt="3">
        <dgm:presLayoutVars>
          <dgm:bulletEnabled val="1"/>
        </dgm:presLayoutVars>
      </dgm:prSet>
      <dgm:spPr/>
    </dgm:pt>
  </dgm:ptLst>
  <dgm:cxnLst>
    <dgm:cxn modelId="{4E87101B-755D-4036-B09A-E47535BEBBBB}" type="presOf" srcId="{E5CDB47C-BFAB-4CC5-887D-DD5A1276ACA5}" destId="{114A3BCA-046D-4559-8742-CC79C6A1BCE9}" srcOrd="0" destOrd="0" presId="urn:microsoft.com/office/officeart/2005/8/layout/hList1"/>
    <dgm:cxn modelId="{9FC2521F-6980-4946-89F6-96CD244A229A}" srcId="{27E52513-03B2-446A-B74B-7C07F9DFC05C}" destId="{ADB121D9-5D8D-492A-9548-AF8C8BBDDB3C}" srcOrd="0" destOrd="0" parTransId="{F275A98D-E219-413D-8AF4-22A7AD690455}" sibTransId="{3066AECA-46A2-4E73-AE5B-7CD1BD109C74}"/>
    <dgm:cxn modelId="{A1CD9120-4A14-4D59-85A9-7151CFE9B80D}" srcId="{8A4B468C-D63E-48BC-8928-63F1BA1A705A}" destId="{1192FBF6-7353-484A-9A74-71CB6A55FB5A}" srcOrd="0" destOrd="0" parTransId="{8EC2FE84-68DF-465D-B4AF-7FDDF4F83A83}" sibTransId="{4A0496C1-EBE3-419D-A8B0-D1282EA0B163}"/>
    <dgm:cxn modelId="{45CEA824-B408-4781-B0E0-BE5724447D6C}" type="presOf" srcId="{D892701C-2897-4BE0-8791-07120DC19EB7}" destId="{1552398A-A010-4504-B59F-7DB65B38397D}" srcOrd="0" destOrd="0" presId="urn:microsoft.com/office/officeart/2005/8/layout/hList1"/>
    <dgm:cxn modelId="{BF7CF225-2A00-49DF-B47F-BAFCFA3DCB94}" srcId="{8A4B468C-D63E-48BC-8928-63F1BA1A705A}" destId="{27E52513-03B2-446A-B74B-7C07F9DFC05C}" srcOrd="1" destOrd="0" parTransId="{B834585A-F80E-4D47-98A7-0A327074024B}" sibTransId="{46C4F31D-56B3-438B-BD19-62948CD783A6}"/>
    <dgm:cxn modelId="{AE99CE35-287E-4790-8C44-F74EFA81BD91}" srcId="{1192FBF6-7353-484A-9A74-71CB6A55FB5A}" destId="{E5CDB47C-BFAB-4CC5-887D-DD5A1276ACA5}" srcOrd="0" destOrd="0" parTransId="{5ED7A513-DDBB-4334-B9FA-E1B2F83420FF}" sibTransId="{1FD6FD49-3315-46B0-8BB8-B1C49BE8FE06}"/>
    <dgm:cxn modelId="{6C582A49-064D-4E72-BEED-C9AC2C0A2BD5}" type="presOf" srcId="{1192FBF6-7353-484A-9A74-71CB6A55FB5A}" destId="{352F923F-632D-45E9-AC60-051D45BF803B}" srcOrd="0" destOrd="0" presId="urn:microsoft.com/office/officeart/2005/8/layout/hList1"/>
    <dgm:cxn modelId="{19675451-511C-41FD-A8DB-824C5032FD40}" type="presOf" srcId="{27E52513-03B2-446A-B74B-7C07F9DFC05C}" destId="{0CCECDC5-BCC3-4027-86E2-6790992F5AD9}" srcOrd="0" destOrd="0" presId="urn:microsoft.com/office/officeart/2005/8/layout/hList1"/>
    <dgm:cxn modelId="{7EBA3676-5655-4767-B337-6C89E58D34E0}" srcId="{C9CD9209-A509-4438-9485-97998FE06112}" destId="{D892701C-2897-4BE0-8791-07120DC19EB7}" srcOrd="0" destOrd="0" parTransId="{AB140188-11A7-48E9-BDD3-64877ED8B091}" sibTransId="{9AC62976-2384-4339-A2C3-D53B2415CA03}"/>
    <dgm:cxn modelId="{64E46456-5618-4DAF-B45A-EEFE0E030B7E}" type="presOf" srcId="{ADB121D9-5D8D-492A-9548-AF8C8BBDDB3C}" destId="{979274C1-E962-45DC-8B7F-6AB09693D07C}" srcOrd="0" destOrd="0" presId="urn:microsoft.com/office/officeart/2005/8/layout/hList1"/>
    <dgm:cxn modelId="{26431788-2F22-487D-ABE6-5235EBBEE107}" type="presOf" srcId="{8A4B468C-D63E-48BC-8928-63F1BA1A705A}" destId="{6FC12215-A5C8-467A-A5F1-FFE70BEC4362}" srcOrd="0" destOrd="0" presId="urn:microsoft.com/office/officeart/2005/8/layout/hList1"/>
    <dgm:cxn modelId="{BE44FBBA-4E84-431B-AB2B-CCB877A1B8BB}" type="presOf" srcId="{C9CD9209-A509-4438-9485-97998FE06112}" destId="{FF267378-8A75-4A16-BEFA-195C269BB8DD}" srcOrd="0" destOrd="0" presId="urn:microsoft.com/office/officeart/2005/8/layout/hList1"/>
    <dgm:cxn modelId="{A2FB46E6-4E83-488A-861D-09466EF60C46}" srcId="{8A4B468C-D63E-48BC-8928-63F1BA1A705A}" destId="{C9CD9209-A509-4438-9485-97998FE06112}" srcOrd="2" destOrd="0" parTransId="{B04DAB38-59C8-48FC-BA23-064132247CBE}" sibTransId="{7FF2510B-B8E0-4DD8-8FF6-CB85902FF928}"/>
    <dgm:cxn modelId="{A0DAA3C2-7352-428A-8560-98CEE09D0D0F}" type="presParOf" srcId="{6FC12215-A5C8-467A-A5F1-FFE70BEC4362}" destId="{B73B35FB-3CEA-4FBC-8C0D-7766377350F2}" srcOrd="0" destOrd="0" presId="urn:microsoft.com/office/officeart/2005/8/layout/hList1"/>
    <dgm:cxn modelId="{C7229D70-4619-44F0-AB4C-5A5D5B2AA64D}" type="presParOf" srcId="{B73B35FB-3CEA-4FBC-8C0D-7766377350F2}" destId="{352F923F-632D-45E9-AC60-051D45BF803B}" srcOrd="0" destOrd="0" presId="urn:microsoft.com/office/officeart/2005/8/layout/hList1"/>
    <dgm:cxn modelId="{A5A822E9-CD6D-4C20-8F27-C9B0378BB282}" type="presParOf" srcId="{B73B35FB-3CEA-4FBC-8C0D-7766377350F2}" destId="{114A3BCA-046D-4559-8742-CC79C6A1BCE9}" srcOrd="1" destOrd="0" presId="urn:microsoft.com/office/officeart/2005/8/layout/hList1"/>
    <dgm:cxn modelId="{A9C41330-722F-42B9-9B47-A3B8338E6EE1}" type="presParOf" srcId="{6FC12215-A5C8-467A-A5F1-FFE70BEC4362}" destId="{03C70DDB-8DAA-4629-B821-5883EBA63662}" srcOrd="1" destOrd="0" presId="urn:microsoft.com/office/officeart/2005/8/layout/hList1"/>
    <dgm:cxn modelId="{2FD7F241-E03A-4F6E-8A8C-94CCBA1143D1}" type="presParOf" srcId="{6FC12215-A5C8-467A-A5F1-FFE70BEC4362}" destId="{BF4F7A9D-76A1-4F40-BC7E-B1C4FDE148F6}" srcOrd="2" destOrd="0" presId="urn:microsoft.com/office/officeart/2005/8/layout/hList1"/>
    <dgm:cxn modelId="{6C914F46-6B78-4A19-AAA8-2CD0EB8D3206}" type="presParOf" srcId="{BF4F7A9D-76A1-4F40-BC7E-B1C4FDE148F6}" destId="{0CCECDC5-BCC3-4027-86E2-6790992F5AD9}" srcOrd="0" destOrd="0" presId="urn:microsoft.com/office/officeart/2005/8/layout/hList1"/>
    <dgm:cxn modelId="{68DBE219-E790-4DDF-90EE-41004E44D1DE}" type="presParOf" srcId="{BF4F7A9D-76A1-4F40-BC7E-B1C4FDE148F6}" destId="{979274C1-E962-45DC-8B7F-6AB09693D07C}" srcOrd="1" destOrd="0" presId="urn:microsoft.com/office/officeart/2005/8/layout/hList1"/>
    <dgm:cxn modelId="{DF868118-47D5-498B-835F-F8799587AB75}" type="presParOf" srcId="{6FC12215-A5C8-467A-A5F1-FFE70BEC4362}" destId="{3227312D-BD94-48C8-B714-F6EEFD1FCFCA}" srcOrd="3" destOrd="0" presId="urn:microsoft.com/office/officeart/2005/8/layout/hList1"/>
    <dgm:cxn modelId="{8FBFECA5-567B-49C5-B833-AD2C719F74B9}" type="presParOf" srcId="{6FC12215-A5C8-467A-A5F1-FFE70BEC4362}" destId="{A517C778-1668-4739-AC6D-6268D5648F97}" srcOrd="4" destOrd="0" presId="urn:microsoft.com/office/officeart/2005/8/layout/hList1"/>
    <dgm:cxn modelId="{12CB6112-78E7-4F52-ADAF-DE40F3D37158}" type="presParOf" srcId="{A517C778-1668-4739-AC6D-6268D5648F97}" destId="{FF267378-8A75-4A16-BEFA-195C269BB8DD}" srcOrd="0" destOrd="0" presId="urn:microsoft.com/office/officeart/2005/8/layout/hList1"/>
    <dgm:cxn modelId="{148A4E03-3DE4-4C0C-A1F0-CD31A1ACB054}" type="presParOf" srcId="{A517C778-1668-4739-AC6D-6268D5648F97}" destId="{1552398A-A010-4504-B59F-7DB65B38397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91B9E5-DEB4-45A5-AFE0-5B80E0375A60}"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n-US"/>
        </a:p>
      </dgm:t>
    </dgm:pt>
    <dgm:pt modelId="{C8F5FC2E-D6AD-4F98-86E5-03D9D18F9904}">
      <dgm:prSet phldrT="[Text]"/>
      <dgm:spPr>
        <a:solidFill>
          <a:schemeClr val="accent1"/>
        </a:solidFill>
      </dgm:spPr>
      <dgm:t>
        <a:bodyPr/>
        <a:lstStyle/>
        <a:p>
          <a:r>
            <a:rPr lang="en-US">
              <a:latin typeface="Arial" panose="020B0604020202020204" pitchFamily="34" charset="0"/>
              <a:cs typeface="Arial" panose="020B0604020202020204" pitchFamily="34" charset="0"/>
            </a:rPr>
            <a:t>BMO Strategic Equity Yield Fund</a:t>
          </a:r>
        </a:p>
      </dgm:t>
    </dgm:pt>
    <dgm:pt modelId="{EE0DD4F1-BB44-4000-B620-85476A24CCEC}" type="parTrans" cxnId="{8349795F-E98F-420A-A780-73E2522BDFFA}">
      <dgm:prSet/>
      <dgm:spPr/>
      <dgm:t>
        <a:bodyPr/>
        <a:lstStyle/>
        <a:p>
          <a:endParaRPr lang="en-US">
            <a:latin typeface="Arial" panose="020B0604020202020204" pitchFamily="34" charset="0"/>
            <a:cs typeface="Arial" panose="020B0604020202020204" pitchFamily="34" charset="0"/>
          </a:endParaRPr>
        </a:p>
      </dgm:t>
    </dgm:pt>
    <dgm:pt modelId="{92C921C3-14BA-4FF4-B536-F2D1DE50DE71}" type="sibTrans" cxnId="{8349795F-E98F-420A-A780-73E2522BDFFA}">
      <dgm:prSet/>
      <dgm:spPr/>
      <dgm:t>
        <a:bodyPr/>
        <a:lstStyle/>
        <a:p>
          <a:endParaRPr lang="en-US">
            <a:latin typeface="Arial" panose="020B0604020202020204" pitchFamily="34" charset="0"/>
            <a:cs typeface="Arial" panose="020B0604020202020204" pitchFamily="34" charset="0"/>
          </a:endParaRPr>
        </a:p>
      </dgm:t>
    </dgm:pt>
    <dgm:pt modelId="{E99D007D-28DD-48D5-89B2-EF8E8DB6F74E}">
      <dgm:prSet custT="1"/>
      <dgm:spPr/>
      <dgm:t>
        <a:bodyPr/>
        <a:lstStyle/>
        <a:p>
          <a:r>
            <a:rPr lang="en-US" sz="1050">
              <a:latin typeface="Arial" panose="020B0604020202020204" pitchFamily="34" charset="0"/>
              <a:cs typeface="Arial" panose="020B0604020202020204" pitchFamily="34" charset="0"/>
            </a:rPr>
            <a:t>Long term return construction through a diversified stream of attractive coupons</a:t>
          </a:r>
        </a:p>
      </dgm:t>
    </dgm:pt>
    <dgm:pt modelId="{B8D4C7B7-391D-458F-B83B-DC83091B90B2}" type="parTrans" cxnId="{71F9D356-0F7F-419A-8C71-946CA298E6D3}">
      <dgm:prSet/>
      <dgm:spPr/>
      <dgm:t>
        <a:bodyPr/>
        <a:lstStyle/>
        <a:p>
          <a:endParaRPr lang="en-US">
            <a:latin typeface="Arial" panose="020B0604020202020204" pitchFamily="34" charset="0"/>
            <a:cs typeface="Arial" panose="020B0604020202020204" pitchFamily="34" charset="0"/>
          </a:endParaRPr>
        </a:p>
      </dgm:t>
    </dgm:pt>
    <dgm:pt modelId="{C06C374B-FE90-4208-A970-E3BFC69945E5}" type="sibTrans" cxnId="{71F9D356-0F7F-419A-8C71-946CA298E6D3}">
      <dgm:prSet/>
      <dgm:spPr/>
      <dgm:t>
        <a:bodyPr/>
        <a:lstStyle/>
        <a:p>
          <a:endParaRPr lang="en-US">
            <a:latin typeface="Arial" panose="020B0604020202020204" pitchFamily="34" charset="0"/>
            <a:cs typeface="Arial" panose="020B0604020202020204" pitchFamily="34" charset="0"/>
          </a:endParaRPr>
        </a:p>
      </dgm:t>
    </dgm:pt>
    <dgm:pt modelId="{54C93FBA-DDE0-49E5-A6BB-EF4C1841F7C1}">
      <dgm:prSet/>
      <dgm:spPr/>
      <dgm:t>
        <a:bodyPr/>
        <a:lstStyle/>
        <a:p>
          <a:r>
            <a:rPr lang="en-US">
              <a:solidFill>
                <a:schemeClr val="tx1"/>
              </a:solidFill>
              <a:latin typeface="Arial" panose="020B0604020202020204" pitchFamily="34" charset="0"/>
              <a:cs typeface="Arial" panose="020B0604020202020204" pitchFamily="34" charset="0"/>
            </a:rPr>
            <a:t>Active Portfolio Management</a:t>
          </a:r>
        </a:p>
      </dgm:t>
    </dgm:pt>
    <dgm:pt modelId="{42518202-35B1-4D79-A0A4-C673F6F85661}" type="parTrans" cxnId="{09558E1F-E3F5-4E2D-A40E-68F18B228E48}">
      <dgm:prSet/>
      <dgm:spPr/>
      <dgm:t>
        <a:bodyPr/>
        <a:lstStyle/>
        <a:p>
          <a:endParaRPr lang="en-US">
            <a:latin typeface="Arial" panose="020B0604020202020204" pitchFamily="34" charset="0"/>
            <a:cs typeface="Arial" panose="020B0604020202020204" pitchFamily="34" charset="0"/>
          </a:endParaRPr>
        </a:p>
      </dgm:t>
    </dgm:pt>
    <dgm:pt modelId="{91CAF128-2010-4329-9444-B6082C67277E}" type="sibTrans" cxnId="{09558E1F-E3F5-4E2D-A40E-68F18B228E48}">
      <dgm:prSet/>
      <dgm:spPr/>
      <dgm:t>
        <a:bodyPr/>
        <a:lstStyle/>
        <a:p>
          <a:endParaRPr lang="en-US">
            <a:latin typeface="Arial" panose="020B0604020202020204" pitchFamily="34" charset="0"/>
            <a:cs typeface="Arial" panose="020B0604020202020204" pitchFamily="34" charset="0"/>
          </a:endParaRPr>
        </a:p>
      </dgm:t>
    </dgm:pt>
    <dgm:pt modelId="{97DF93C8-468B-46C0-A48E-977B546D403E}">
      <dgm:prSet/>
      <dgm:spPr/>
      <dgm:t>
        <a:bodyPr/>
        <a:lstStyle/>
        <a:p>
          <a:r>
            <a:rPr lang="en-US">
              <a:solidFill>
                <a:schemeClr val="tx1"/>
              </a:solidFill>
              <a:latin typeface="Arial" panose="020B0604020202020204" pitchFamily="34" charset="0"/>
              <a:cs typeface="Arial" panose="020B0604020202020204" pitchFamily="34" charset="0"/>
            </a:rPr>
            <a:t>Exposure to globally issued structured notes</a:t>
          </a:r>
        </a:p>
      </dgm:t>
    </dgm:pt>
    <dgm:pt modelId="{EE5A617E-4BB5-49F5-A01E-23A7177AFADA}" type="parTrans" cxnId="{B9A31123-D3BC-42BF-8C8D-5F75ED44943B}">
      <dgm:prSet/>
      <dgm:spPr/>
      <dgm:t>
        <a:bodyPr/>
        <a:lstStyle/>
        <a:p>
          <a:endParaRPr lang="en-US">
            <a:latin typeface="Arial" panose="020B0604020202020204" pitchFamily="34" charset="0"/>
            <a:cs typeface="Arial" panose="020B0604020202020204" pitchFamily="34" charset="0"/>
          </a:endParaRPr>
        </a:p>
      </dgm:t>
    </dgm:pt>
    <dgm:pt modelId="{A88A67C0-F986-4B63-B5C3-3EF698D422E2}" type="sibTrans" cxnId="{B9A31123-D3BC-42BF-8C8D-5F75ED44943B}">
      <dgm:prSet/>
      <dgm:spPr/>
      <dgm:t>
        <a:bodyPr/>
        <a:lstStyle/>
        <a:p>
          <a:endParaRPr lang="en-US">
            <a:latin typeface="Arial" panose="020B0604020202020204" pitchFamily="34" charset="0"/>
            <a:cs typeface="Arial" panose="020B0604020202020204" pitchFamily="34" charset="0"/>
          </a:endParaRPr>
        </a:p>
      </dgm:t>
    </dgm:pt>
    <dgm:pt modelId="{39777785-3AE6-4261-9AF4-FBAEBAD3377E}">
      <dgm:prSet/>
      <dgm:spPr/>
      <dgm:t>
        <a:bodyPr/>
        <a:lstStyle/>
        <a:p>
          <a:r>
            <a:rPr lang="en-US">
              <a:solidFill>
                <a:schemeClr val="tx1"/>
              </a:solidFill>
              <a:latin typeface="Arial" panose="020B0604020202020204" pitchFamily="34" charset="0"/>
              <a:cs typeface="Arial" panose="020B0604020202020204" pitchFamily="34" charset="0"/>
            </a:rPr>
            <a:t>Buffered downside protection</a:t>
          </a:r>
        </a:p>
      </dgm:t>
    </dgm:pt>
    <dgm:pt modelId="{30BC3F79-7A29-4FD8-B474-A3FE0D3A4E57}" type="parTrans" cxnId="{7F5486D6-4E9F-4246-A160-5FA66619511D}">
      <dgm:prSet/>
      <dgm:spPr/>
      <dgm:t>
        <a:bodyPr/>
        <a:lstStyle/>
        <a:p>
          <a:endParaRPr lang="en-US">
            <a:latin typeface="Arial" panose="020B0604020202020204" pitchFamily="34" charset="0"/>
            <a:cs typeface="Arial" panose="020B0604020202020204" pitchFamily="34" charset="0"/>
          </a:endParaRPr>
        </a:p>
      </dgm:t>
    </dgm:pt>
    <dgm:pt modelId="{E7B2B82D-00BB-4261-90CE-0D1EF225A6E7}" type="sibTrans" cxnId="{7F5486D6-4E9F-4246-A160-5FA66619511D}">
      <dgm:prSet/>
      <dgm:spPr/>
      <dgm:t>
        <a:bodyPr/>
        <a:lstStyle/>
        <a:p>
          <a:endParaRPr lang="en-US">
            <a:latin typeface="Arial" panose="020B0604020202020204" pitchFamily="34" charset="0"/>
            <a:cs typeface="Arial" panose="020B0604020202020204" pitchFamily="34" charset="0"/>
          </a:endParaRPr>
        </a:p>
      </dgm:t>
    </dgm:pt>
    <dgm:pt modelId="{35E764F7-7354-465E-A9B9-6C5F7FB6BD79}">
      <dgm:prSet phldrT="[Text]"/>
      <dgm:spPr/>
      <dgm:t>
        <a:bodyPr/>
        <a:lstStyle/>
        <a:p>
          <a:r>
            <a:rPr lang="en-US">
              <a:latin typeface="Arial" panose="020B0604020202020204" pitchFamily="34" charset="0"/>
              <a:cs typeface="Arial" panose="020B0604020202020204" pitchFamily="34" charset="0"/>
            </a:rPr>
            <a:t>8.00% target annual yield*</a:t>
          </a:r>
        </a:p>
      </dgm:t>
    </dgm:pt>
    <dgm:pt modelId="{05F93A59-AA9D-4945-80B1-2921D6311B40}" type="sibTrans" cxnId="{0C7AE034-2659-40F2-9961-1741DBEB3767}">
      <dgm:prSet/>
      <dgm:spPr/>
      <dgm:t>
        <a:bodyPr/>
        <a:lstStyle/>
        <a:p>
          <a:endParaRPr lang="en-US">
            <a:latin typeface="Arial" panose="020B0604020202020204" pitchFamily="34" charset="0"/>
            <a:cs typeface="Arial" panose="020B0604020202020204" pitchFamily="34" charset="0"/>
          </a:endParaRPr>
        </a:p>
      </dgm:t>
    </dgm:pt>
    <dgm:pt modelId="{FD70398D-69AA-49BD-88A8-15CC7BD66599}" type="parTrans" cxnId="{0C7AE034-2659-40F2-9961-1741DBEB3767}">
      <dgm:prSet/>
      <dgm:spPr/>
      <dgm:t>
        <a:bodyPr/>
        <a:lstStyle/>
        <a:p>
          <a:endParaRPr lang="en-US">
            <a:latin typeface="Arial" panose="020B0604020202020204" pitchFamily="34" charset="0"/>
            <a:cs typeface="Arial" panose="020B0604020202020204" pitchFamily="34" charset="0"/>
          </a:endParaRPr>
        </a:p>
      </dgm:t>
    </dgm:pt>
    <dgm:pt modelId="{0698B32A-D08D-45A9-B40E-E118CF1B992D}" type="pres">
      <dgm:prSet presAssocID="{6891B9E5-DEB4-45A5-AFE0-5B80E0375A60}" presName="Name0" presStyleCnt="0">
        <dgm:presLayoutVars>
          <dgm:chMax val="1"/>
          <dgm:dir/>
          <dgm:animLvl val="ctr"/>
          <dgm:resizeHandles val="exact"/>
        </dgm:presLayoutVars>
      </dgm:prSet>
      <dgm:spPr/>
    </dgm:pt>
    <dgm:pt modelId="{394AFDA0-2085-47CC-9EA1-FBFD8235C8A3}" type="pres">
      <dgm:prSet presAssocID="{C8F5FC2E-D6AD-4F98-86E5-03D9D18F9904}" presName="centerShape" presStyleLbl="node0" presStyleIdx="0" presStyleCnt="1"/>
      <dgm:spPr/>
    </dgm:pt>
    <dgm:pt modelId="{1D487B7B-5786-4047-8FD6-66FCFD9878A1}" type="pres">
      <dgm:prSet presAssocID="{FD70398D-69AA-49BD-88A8-15CC7BD66599}" presName="parTrans" presStyleLbl="sibTrans2D1" presStyleIdx="0" presStyleCnt="5"/>
      <dgm:spPr/>
    </dgm:pt>
    <dgm:pt modelId="{BE489CA0-D9F1-48F3-A9DA-2DCC2000EB15}" type="pres">
      <dgm:prSet presAssocID="{FD70398D-69AA-49BD-88A8-15CC7BD66599}" presName="connectorText" presStyleLbl="sibTrans2D1" presStyleIdx="0" presStyleCnt="5"/>
      <dgm:spPr/>
    </dgm:pt>
    <dgm:pt modelId="{5B181E4A-53A5-416B-8A40-4B2696230B5E}" type="pres">
      <dgm:prSet presAssocID="{35E764F7-7354-465E-A9B9-6C5F7FB6BD79}" presName="node" presStyleLbl="node1" presStyleIdx="0" presStyleCnt="5">
        <dgm:presLayoutVars>
          <dgm:bulletEnabled val="1"/>
        </dgm:presLayoutVars>
      </dgm:prSet>
      <dgm:spPr/>
    </dgm:pt>
    <dgm:pt modelId="{6146DEB7-7836-4520-A366-F3BC5DF2556C}" type="pres">
      <dgm:prSet presAssocID="{B8D4C7B7-391D-458F-B83B-DC83091B90B2}" presName="parTrans" presStyleLbl="sibTrans2D1" presStyleIdx="1" presStyleCnt="5"/>
      <dgm:spPr/>
    </dgm:pt>
    <dgm:pt modelId="{4C642B53-BD51-4A59-971C-C852581DA60B}" type="pres">
      <dgm:prSet presAssocID="{B8D4C7B7-391D-458F-B83B-DC83091B90B2}" presName="connectorText" presStyleLbl="sibTrans2D1" presStyleIdx="1" presStyleCnt="5"/>
      <dgm:spPr/>
    </dgm:pt>
    <dgm:pt modelId="{55CAB49A-37CB-4DC3-A050-74E7A18F98AC}" type="pres">
      <dgm:prSet presAssocID="{E99D007D-28DD-48D5-89B2-EF8E8DB6F74E}" presName="node" presStyleLbl="node1" presStyleIdx="1" presStyleCnt="5">
        <dgm:presLayoutVars>
          <dgm:bulletEnabled val="1"/>
        </dgm:presLayoutVars>
      </dgm:prSet>
      <dgm:spPr/>
    </dgm:pt>
    <dgm:pt modelId="{C3633B0C-6DF4-4E15-A0F6-4657714D6333}" type="pres">
      <dgm:prSet presAssocID="{42518202-35B1-4D79-A0A4-C673F6F85661}" presName="parTrans" presStyleLbl="sibTrans2D1" presStyleIdx="2" presStyleCnt="5"/>
      <dgm:spPr/>
    </dgm:pt>
    <dgm:pt modelId="{40C32316-009E-4E37-887C-E5C87F61CEF8}" type="pres">
      <dgm:prSet presAssocID="{42518202-35B1-4D79-A0A4-C673F6F85661}" presName="connectorText" presStyleLbl="sibTrans2D1" presStyleIdx="2" presStyleCnt="5"/>
      <dgm:spPr/>
    </dgm:pt>
    <dgm:pt modelId="{2743A066-44EB-43F7-81E9-3B40F8DC2A6C}" type="pres">
      <dgm:prSet presAssocID="{54C93FBA-DDE0-49E5-A6BB-EF4C1841F7C1}" presName="node" presStyleLbl="node1" presStyleIdx="2" presStyleCnt="5">
        <dgm:presLayoutVars>
          <dgm:bulletEnabled val="1"/>
        </dgm:presLayoutVars>
      </dgm:prSet>
      <dgm:spPr/>
    </dgm:pt>
    <dgm:pt modelId="{CF78C7B5-D262-431A-ACAD-A6094A65199B}" type="pres">
      <dgm:prSet presAssocID="{EE5A617E-4BB5-49F5-A01E-23A7177AFADA}" presName="parTrans" presStyleLbl="sibTrans2D1" presStyleIdx="3" presStyleCnt="5"/>
      <dgm:spPr/>
    </dgm:pt>
    <dgm:pt modelId="{D405B4C5-7F2B-42AB-A37D-C0563867EAE1}" type="pres">
      <dgm:prSet presAssocID="{EE5A617E-4BB5-49F5-A01E-23A7177AFADA}" presName="connectorText" presStyleLbl="sibTrans2D1" presStyleIdx="3" presStyleCnt="5"/>
      <dgm:spPr/>
    </dgm:pt>
    <dgm:pt modelId="{379B1B8E-E196-4CBC-80A7-B770424A7D0A}" type="pres">
      <dgm:prSet presAssocID="{97DF93C8-468B-46C0-A48E-977B546D403E}" presName="node" presStyleLbl="node1" presStyleIdx="3" presStyleCnt="5">
        <dgm:presLayoutVars>
          <dgm:bulletEnabled val="1"/>
        </dgm:presLayoutVars>
      </dgm:prSet>
      <dgm:spPr/>
    </dgm:pt>
    <dgm:pt modelId="{4E805763-C6F6-4842-8277-14E64F5FBAF6}" type="pres">
      <dgm:prSet presAssocID="{30BC3F79-7A29-4FD8-B474-A3FE0D3A4E57}" presName="parTrans" presStyleLbl="sibTrans2D1" presStyleIdx="4" presStyleCnt="5"/>
      <dgm:spPr/>
    </dgm:pt>
    <dgm:pt modelId="{DAAB6D67-03E1-4FA1-A8D2-6B13323F8CCA}" type="pres">
      <dgm:prSet presAssocID="{30BC3F79-7A29-4FD8-B474-A3FE0D3A4E57}" presName="connectorText" presStyleLbl="sibTrans2D1" presStyleIdx="4" presStyleCnt="5"/>
      <dgm:spPr/>
    </dgm:pt>
    <dgm:pt modelId="{834E43B8-7D5A-496B-AEF7-D9741C25F7C7}" type="pres">
      <dgm:prSet presAssocID="{39777785-3AE6-4261-9AF4-FBAEBAD3377E}" presName="node" presStyleLbl="node1" presStyleIdx="4" presStyleCnt="5">
        <dgm:presLayoutVars>
          <dgm:bulletEnabled val="1"/>
        </dgm:presLayoutVars>
      </dgm:prSet>
      <dgm:spPr/>
    </dgm:pt>
  </dgm:ptLst>
  <dgm:cxnLst>
    <dgm:cxn modelId="{44F33E0B-9346-47BD-9D4B-E3FE3AD33ECE}" type="presOf" srcId="{B8D4C7B7-391D-458F-B83B-DC83091B90B2}" destId="{6146DEB7-7836-4520-A366-F3BC5DF2556C}" srcOrd="0" destOrd="0" presId="urn:microsoft.com/office/officeart/2005/8/layout/radial5"/>
    <dgm:cxn modelId="{09558E1F-E3F5-4E2D-A40E-68F18B228E48}" srcId="{C8F5FC2E-D6AD-4F98-86E5-03D9D18F9904}" destId="{54C93FBA-DDE0-49E5-A6BB-EF4C1841F7C1}" srcOrd="2" destOrd="0" parTransId="{42518202-35B1-4D79-A0A4-C673F6F85661}" sibTransId="{91CAF128-2010-4329-9444-B6082C67277E}"/>
    <dgm:cxn modelId="{B97AA721-7B76-44AB-87E0-1359B5FF2E48}" type="presOf" srcId="{B8D4C7B7-391D-458F-B83B-DC83091B90B2}" destId="{4C642B53-BD51-4A59-971C-C852581DA60B}" srcOrd="1" destOrd="0" presId="urn:microsoft.com/office/officeart/2005/8/layout/radial5"/>
    <dgm:cxn modelId="{B9A31123-D3BC-42BF-8C8D-5F75ED44943B}" srcId="{C8F5FC2E-D6AD-4F98-86E5-03D9D18F9904}" destId="{97DF93C8-468B-46C0-A48E-977B546D403E}" srcOrd="3" destOrd="0" parTransId="{EE5A617E-4BB5-49F5-A01E-23A7177AFADA}" sibTransId="{A88A67C0-F986-4B63-B5C3-3EF698D422E2}"/>
    <dgm:cxn modelId="{32723D27-CDF5-4380-B855-A7FC4CCCCBA3}" type="presOf" srcId="{6891B9E5-DEB4-45A5-AFE0-5B80E0375A60}" destId="{0698B32A-D08D-45A9-B40E-E118CF1B992D}" srcOrd="0" destOrd="0" presId="urn:microsoft.com/office/officeart/2005/8/layout/radial5"/>
    <dgm:cxn modelId="{AE3F5A2C-044C-48DD-9041-B57F6BC8C658}" type="presOf" srcId="{FD70398D-69AA-49BD-88A8-15CC7BD66599}" destId="{BE489CA0-D9F1-48F3-A9DA-2DCC2000EB15}" srcOrd="1" destOrd="0" presId="urn:microsoft.com/office/officeart/2005/8/layout/radial5"/>
    <dgm:cxn modelId="{0C7AE034-2659-40F2-9961-1741DBEB3767}" srcId="{C8F5FC2E-D6AD-4F98-86E5-03D9D18F9904}" destId="{35E764F7-7354-465E-A9B9-6C5F7FB6BD79}" srcOrd="0" destOrd="0" parTransId="{FD70398D-69AA-49BD-88A8-15CC7BD66599}" sibTransId="{05F93A59-AA9D-4945-80B1-2921D6311B40}"/>
    <dgm:cxn modelId="{8349795F-E98F-420A-A780-73E2522BDFFA}" srcId="{6891B9E5-DEB4-45A5-AFE0-5B80E0375A60}" destId="{C8F5FC2E-D6AD-4F98-86E5-03D9D18F9904}" srcOrd="0" destOrd="0" parTransId="{EE0DD4F1-BB44-4000-B620-85476A24CCEC}" sibTransId="{92C921C3-14BA-4FF4-B536-F2D1DE50DE71}"/>
    <dgm:cxn modelId="{5A874869-8045-4A3B-B9A7-13C17A5FB0A8}" type="presOf" srcId="{42518202-35B1-4D79-A0A4-C673F6F85661}" destId="{C3633B0C-6DF4-4E15-A0F6-4657714D6333}" srcOrd="0" destOrd="0" presId="urn:microsoft.com/office/officeart/2005/8/layout/radial5"/>
    <dgm:cxn modelId="{7FC48971-D5B2-407C-893D-49A839FF8BC4}" type="presOf" srcId="{C8F5FC2E-D6AD-4F98-86E5-03D9D18F9904}" destId="{394AFDA0-2085-47CC-9EA1-FBFD8235C8A3}" srcOrd="0" destOrd="0" presId="urn:microsoft.com/office/officeart/2005/8/layout/radial5"/>
    <dgm:cxn modelId="{71F9D356-0F7F-419A-8C71-946CA298E6D3}" srcId="{C8F5FC2E-D6AD-4F98-86E5-03D9D18F9904}" destId="{E99D007D-28DD-48D5-89B2-EF8E8DB6F74E}" srcOrd="1" destOrd="0" parTransId="{B8D4C7B7-391D-458F-B83B-DC83091B90B2}" sibTransId="{C06C374B-FE90-4208-A970-E3BFC69945E5}"/>
    <dgm:cxn modelId="{C8B23E58-A4AB-4972-AEF9-D49AEFD59351}" type="presOf" srcId="{EE5A617E-4BB5-49F5-A01E-23A7177AFADA}" destId="{D405B4C5-7F2B-42AB-A37D-C0563867EAE1}" srcOrd="1" destOrd="0" presId="urn:microsoft.com/office/officeart/2005/8/layout/radial5"/>
    <dgm:cxn modelId="{B849E183-F9EA-4A4C-8854-A3C4FCB67E67}" type="presOf" srcId="{FD70398D-69AA-49BD-88A8-15CC7BD66599}" destId="{1D487B7B-5786-4047-8FD6-66FCFD9878A1}" srcOrd="0" destOrd="0" presId="urn:microsoft.com/office/officeart/2005/8/layout/radial5"/>
    <dgm:cxn modelId="{C369528B-4154-4A44-9A18-876C732FC57C}" type="presOf" srcId="{30BC3F79-7A29-4FD8-B474-A3FE0D3A4E57}" destId="{DAAB6D67-03E1-4FA1-A8D2-6B13323F8CCA}" srcOrd="1" destOrd="0" presId="urn:microsoft.com/office/officeart/2005/8/layout/radial5"/>
    <dgm:cxn modelId="{BF7218A7-D202-4FA2-A3DF-81753EFA45EC}" type="presOf" srcId="{42518202-35B1-4D79-A0A4-C673F6F85661}" destId="{40C32316-009E-4E37-887C-E5C87F61CEF8}" srcOrd="1" destOrd="0" presId="urn:microsoft.com/office/officeart/2005/8/layout/radial5"/>
    <dgm:cxn modelId="{F91BDEA9-24CC-4FEC-B0B6-6D4D76376094}" type="presOf" srcId="{54C93FBA-DDE0-49E5-A6BB-EF4C1841F7C1}" destId="{2743A066-44EB-43F7-81E9-3B40F8DC2A6C}" srcOrd="0" destOrd="0" presId="urn:microsoft.com/office/officeart/2005/8/layout/radial5"/>
    <dgm:cxn modelId="{C4CDD4BC-ABCB-462A-B97C-24907AAA70E6}" type="presOf" srcId="{EE5A617E-4BB5-49F5-A01E-23A7177AFADA}" destId="{CF78C7B5-D262-431A-ACAD-A6094A65199B}" srcOrd="0" destOrd="0" presId="urn:microsoft.com/office/officeart/2005/8/layout/radial5"/>
    <dgm:cxn modelId="{18CF48C0-B013-4D28-AC58-EA8DB28D6A6F}" type="presOf" srcId="{97DF93C8-468B-46C0-A48E-977B546D403E}" destId="{379B1B8E-E196-4CBC-80A7-B770424A7D0A}" srcOrd="0" destOrd="0" presId="urn:microsoft.com/office/officeart/2005/8/layout/radial5"/>
    <dgm:cxn modelId="{209B90C5-9CE9-49FD-88AF-2F95A05AAB26}" type="presOf" srcId="{39777785-3AE6-4261-9AF4-FBAEBAD3377E}" destId="{834E43B8-7D5A-496B-AEF7-D9741C25F7C7}" srcOrd="0" destOrd="0" presId="urn:microsoft.com/office/officeart/2005/8/layout/radial5"/>
    <dgm:cxn modelId="{29802AD2-294E-4ED6-9D11-BA913F096511}" type="presOf" srcId="{35E764F7-7354-465E-A9B9-6C5F7FB6BD79}" destId="{5B181E4A-53A5-416B-8A40-4B2696230B5E}" srcOrd="0" destOrd="0" presId="urn:microsoft.com/office/officeart/2005/8/layout/radial5"/>
    <dgm:cxn modelId="{7F5486D6-4E9F-4246-A160-5FA66619511D}" srcId="{C8F5FC2E-D6AD-4F98-86E5-03D9D18F9904}" destId="{39777785-3AE6-4261-9AF4-FBAEBAD3377E}" srcOrd="4" destOrd="0" parTransId="{30BC3F79-7A29-4FD8-B474-A3FE0D3A4E57}" sibTransId="{E7B2B82D-00BB-4261-90CE-0D1EF225A6E7}"/>
    <dgm:cxn modelId="{FCEB08FF-BA16-4C2E-AADD-84534D165DC0}" type="presOf" srcId="{E99D007D-28DD-48D5-89B2-EF8E8DB6F74E}" destId="{55CAB49A-37CB-4DC3-A050-74E7A18F98AC}" srcOrd="0" destOrd="0" presId="urn:microsoft.com/office/officeart/2005/8/layout/radial5"/>
    <dgm:cxn modelId="{D5455FFF-22B7-44B3-BDC3-88EAA5B79614}" type="presOf" srcId="{30BC3F79-7A29-4FD8-B474-A3FE0D3A4E57}" destId="{4E805763-C6F6-4842-8277-14E64F5FBAF6}" srcOrd="0" destOrd="0" presId="urn:microsoft.com/office/officeart/2005/8/layout/radial5"/>
    <dgm:cxn modelId="{A2156D39-68EB-488C-BDDF-F5CB98CD3461}" type="presParOf" srcId="{0698B32A-D08D-45A9-B40E-E118CF1B992D}" destId="{394AFDA0-2085-47CC-9EA1-FBFD8235C8A3}" srcOrd="0" destOrd="0" presId="urn:microsoft.com/office/officeart/2005/8/layout/radial5"/>
    <dgm:cxn modelId="{6B44DA67-E40F-4E5D-9B64-F1B0312E4A55}" type="presParOf" srcId="{0698B32A-D08D-45A9-B40E-E118CF1B992D}" destId="{1D487B7B-5786-4047-8FD6-66FCFD9878A1}" srcOrd="1" destOrd="0" presId="urn:microsoft.com/office/officeart/2005/8/layout/radial5"/>
    <dgm:cxn modelId="{3C9CEBE1-DF64-4345-B708-107BBA964BA0}" type="presParOf" srcId="{1D487B7B-5786-4047-8FD6-66FCFD9878A1}" destId="{BE489CA0-D9F1-48F3-A9DA-2DCC2000EB15}" srcOrd="0" destOrd="0" presId="urn:microsoft.com/office/officeart/2005/8/layout/radial5"/>
    <dgm:cxn modelId="{A8574EAE-C45C-40FF-9714-A76EB64C6E05}" type="presParOf" srcId="{0698B32A-D08D-45A9-B40E-E118CF1B992D}" destId="{5B181E4A-53A5-416B-8A40-4B2696230B5E}" srcOrd="2" destOrd="0" presId="urn:microsoft.com/office/officeart/2005/8/layout/radial5"/>
    <dgm:cxn modelId="{038A6E6F-81EF-4BA3-939A-1FC0963E267E}" type="presParOf" srcId="{0698B32A-D08D-45A9-B40E-E118CF1B992D}" destId="{6146DEB7-7836-4520-A366-F3BC5DF2556C}" srcOrd="3" destOrd="0" presId="urn:microsoft.com/office/officeart/2005/8/layout/radial5"/>
    <dgm:cxn modelId="{C757675D-C02E-4661-A867-571479CF41DD}" type="presParOf" srcId="{6146DEB7-7836-4520-A366-F3BC5DF2556C}" destId="{4C642B53-BD51-4A59-971C-C852581DA60B}" srcOrd="0" destOrd="0" presId="urn:microsoft.com/office/officeart/2005/8/layout/radial5"/>
    <dgm:cxn modelId="{5910BE9B-CA13-421E-860F-D9BE898E7678}" type="presParOf" srcId="{0698B32A-D08D-45A9-B40E-E118CF1B992D}" destId="{55CAB49A-37CB-4DC3-A050-74E7A18F98AC}" srcOrd="4" destOrd="0" presId="urn:microsoft.com/office/officeart/2005/8/layout/radial5"/>
    <dgm:cxn modelId="{C7A23A12-0408-4CEC-AAEB-40DA9EE3E98D}" type="presParOf" srcId="{0698B32A-D08D-45A9-B40E-E118CF1B992D}" destId="{C3633B0C-6DF4-4E15-A0F6-4657714D6333}" srcOrd="5" destOrd="0" presId="urn:microsoft.com/office/officeart/2005/8/layout/radial5"/>
    <dgm:cxn modelId="{ECECE770-E193-4BAC-873D-AFD53CD73C8C}" type="presParOf" srcId="{C3633B0C-6DF4-4E15-A0F6-4657714D6333}" destId="{40C32316-009E-4E37-887C-E5C87F61CEF8}" srcOrd="0" destOrd="0" presId="urn:microsoft.com/office/officeart/2005/8/layout/radial5"/>
    <dgm:cxn modelId="{D73E6774-66CF-4376-8F02-F145BFFEFE07}" type="presParOf" srcId="{0698B32A-D08D-45A9-B40E-E118CF1B992D}" destId="{2743A066-44EB-43F7-81E9-3B40F8DC2A6C}" srcOrd="6" destOrd="0" presId="urn:microsoft.com/office/officeart/2005/8/layout/radial5"/>
    <dgm:cxn modelId="{4D06EA40-ABF5-46AB-8D43-6256FDB663DD}" type="presParOf" srcId="{0698B32A-D08D-45A9-B40E-E118CF1B992D}" destId="{CF78C7B5-D262-431A-ACAD-A6094A65199B}" srcOrd="7" destOrd="0" presId="urn:microsoft.com/office/officeart/2005/8/layout/radial5"/>
    <dgm:cxn modelId="{6BF67823-C900-4CEF-B0A3-D21510E7D4CE}" type="presParOf" srcId="{CF78C7B5-D262-431A-ACAD-A6094A65199B}" destId="{D405B4C5-7F2B-42AB-A37D-C0563867EAE1}" srcOrd="0" destOrd="0" presId="urn:microsoft.com/office/officeart/2005/8/layout/radial5"/>
    <dgm:cxn modelId="{C1D3546B-CCDC-499A-AC50-FF66968E4D33}" type="presParOf" srcId="{0698B32A-D08D-45A9-B40E-E118CF1B992D}" destId="{379B1B8E-E196-4CBC-80A7-B770424A7D0A}" srcOrd="8" destOrd="0" presId="urn:microsoft.com/office/officeart/2005/8/layout/radial5"/>
    <dgm:cxn modelId="{B7321482-30CC-496D-8D45-A342E06E987C}" type="presParOf" srcId="{0698B32A-D08D-45A9-B40E-E118CF1B992D}" destId="{4E805763-C6F6-4842-8277-14E64F5FBAF6}" srcOrd="9" destOrd="0" presId="urn:microsoft.com/office/officeart/2005/8/layout/radial5"/>
    <dgm:cxn modelId="{16F76ADD-5388-411F-83CB-74BB7C3FFF64}" type="presParOf" srcId="{4E805763-C6F6-4842-8277-14E64F5FBAF6}" destId="{DAAB6D67-03E1-4FA1-A8D2-6B13323F8CCA}" srcOrd="0" destOrd="0" presId="urn:microsoft.com/office/officeart/2005/8/layout/radial5"/>
    <dgm:cxn modelId="{B15C7656-2FF9-43E4-8A9F-D10A0D35AB37}" type="presParOf" srcId="{0698B32A-D08D-45A9-B40E-E118CF1B992D}" destId="{834E43B8-7D5A-496B-AEF7-D9741C25F7C7}"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69237-7615-436F-BC97-968E8A9783CA}">
      <dsp:nvSpPr>
        <dsp:cNvPr id="0" name=""/>
        <dsp:cNvSpPr/>
      </dsp:nvSpPr>
      <dsp:spPr>
        <a:xfrm>
          <a:off x="365370" y="0"/>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Investors continue to search for stable income with equity exposure</a:t>
          </a:r>
          <a:endParaRPr lang="en-CA" sz="1800" kern="1200">
            <a:solidFill>
              <a:schemeClr val="bg1"/>
            </a:solidFill>
            <a:latin typeface="+mj-lt"/>
            <a:cs typeface="Arial" panose="020B0604020202020204" pitchFamily="34" charset="0"/>
          </a:endParaRPr>
        </a:p>
      </dsp:txBody>
      <dsp:txXfrm>
        <a:off x="836150" y="470780"/>
        <a:ext cx="2273127" cy="2273127"/>
      </dsp:txXfrm>
    </dsp:sp>
    <dsp:sp modelId="{568E3F28-C5AD-469B-A831-7DE0B32DB428}">
      <dsp:nvSpPr>
        <dsp:cNvPr id="0" name=""/>
        <dsp:cNvSpPr/>
      </dsp:nvSpPr>
      <dsp:spPr>
        <a:xfrm>
          <a:off x="3879055" y="841"/>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cs typeface="Arial" panose="020B0604020202020204" pitchFamily="34" charset="0"/>
            </a:rPr>
            <a:t>Recent volatility in the market has renewed concern for downside protection on investments</a:t>
          </a:r>
        </a:p>
      </dsp:txBody>
      <dsp:txXfrm>
        <a:off x="4349835" y="471621"/>
        <a:ext cx="2273127" cy="2273127"/>
      </dsp:txXfrm>
    </dsp:sp>
    <dsp:sp modelId="{9C806D19-C591-47B8-8B62-AE907FD5A05D}">
      <dsp:nvSpPr>
        <dsp:cNvPr id="0" name=""/>
        <dsp:cNvSpPr/>
      </dsp:nvSpPr>
      <dsp:spPr>
        <a:xfrm>
          <a:off x="7381907" y="841"/>
          <a:ext cx="3214687" cy="3214687"/>
        </a:xfrm>
        <a:prstGeom prst="ellipse">
          <a:avLst/>
        </a:prstGeom>
        <a:solidFill>
          <a:srgbClr val="004A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915" tIns="22860" rIns="176915"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latin typeface="+mj-lt"/>
              <a:cs typeface="Arial" panose="020B0604020202020204" pitchFamily="34" charset="0"/>
            </a:rPr>
            <a:t>Recent correction of tech, banks and other sectors has increased interest in geographic and sector diversification </a:t>
          </a:r>
        </a:p>
      </dsp:txBody>
      <dsp:txXfrm>
        <a:off x="7852687" y="471621"/>
        <a:ext cx="2273127" cy="2273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900CC-1E14-4C0F-878B-A80686B19400}">
      <dsp:nvSpPr>
        <dsp:cNvPr id="0" name=""/>
        <dsp:cNvSpPr/>
      </dsp:nvSpPr>
      <dsp:spPr>
        <a:xfrm>
          <a:off x="214584" y="3258"/>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Bonds</a:t>
          </a:r>
          <a:endParaRPr lang="en-CA" sz="1100" b="1" kern="1200">
            <a:latin typeface="Heebo" pitchFamily="2" charset="-79"/>
            <a:cs typeface="Heebo" pitchFamily="2" charset="-79"/>
          </a:endParaRPr>
        </a:p>
      </dsp:txBody>
      <dsp:txXfrm>
        <a:off x="361442" y="150116"/>
        <a:ext cx="709090" cy="709090"/>
      </dsp:txXfrm>
    </dsp:sp>
    <dsp:sp modelId="{C625072D-27A8-4C95-8F34-063EDA337AE4}">
      <dsp:nvSpPr>
        <dsp:cNvPr id="0" name=""/>
        <dsp:cNvSpPr/>
      </dsp:nvSpPr>
      <dsp:spPr>
        <a:xfrm>
          <a:off x="454366" y="1087493"/>
          <a:ext cx="581628" cy="581628"/>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A" sz="700" kern="1200">
            <a:latin typeface="Heebo" pitchFamily="2" charset="-79"/>
            <a:cs typeface="Heebo" pitchFamily="2" charset="-79"/>
          </a:endParaRPr>
        </a:p>
      </dsp:txBody>
      <dsp:txXfrm>
        <a:off x="531461" y="1309908"/>
        <a:ext cx="427438" cy="136798"/>
      </dsp:txXfrm>
    </dsp:sp>
    <dsp:sp modelId="{22164213-50AC-4A7E-86B4-5BB037FB3ACC}">
      <dsp:nvSpPr>
        <dsp:cNvPr id="0" name=""/>
        <dsp:cNvSpPr/>
      </dsp:nvSpPr>
      <dsp:spPr>
        <a:xfrm>
          <a:off x="234871" y="3408018"/>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Equity</a:t>
          </a:r>
          <a:endParaRPr lang="en-CA" sz="1100" b="1" kern="1200">
            <a:latin typeface="Heebo" pitchFamily="2" charset="-79"/>
            <a:cs typeface="Heebo" pitchFamily="2" charset="-79"/>
          </a:endParaRPr>
        </a:p>
      </dsp:txBody>
      <dsp:txXfrm>
        <a:off x="381729" y="3554876"/>
        <a:ext cx="709090" cy="709090"/>
      </dsp:txXfrm>
    </dsp:sp>
    <dsp:sp modelId="{A0D5B31B-D40F-4372-8D9A-CB3C38DCDA77}">
      <dsp:nvSpPr>
        <dsp:cNvPr id="0" name=""/>
        <dsp:cNvSpPr/>
      </dsp:nvSpPr>
      <dsp:spPr>
        <a:xfrm>
          <a:off x="454366" y="2834784"/>
          <a:ext cx="581628" cy="581628"/>
        </a:xfrm>
        <a:prstGeom prst="mathPlus">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CA" sz="700" kern="1200">
            <a:latin typeface="Heebo" pitchFamily="2" charset="-79"/>
            <a:cs typeface="Heebo" pitchFamily="2" charset="-79"/>
          </a:endParaRPr>
        </a:p>
      </dsp:txBody>
      <dsp:txXfrm>
        <a:off x="531461" y="3057199"/>
        <a:ext cx="427438" cy="136798"/>
      </dsp:txXfrm>
    </dsp:sp>
    <dsp:sp modelId="{E571276E-F2CB-4A53-80AD-51AE6B40BF5B}">
      <dsp:nvSpPr>
        <dsp:cNvPr id="0" name=""/>
        <dsp:cNvSpPr/>
      </dsp:nvSpPr>
      <dsp:spPr>
        <a:xfrm>
          <a:off x="237940" y="1729620"/>
          <a:ext cx="1002806" cy="100280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Heebo" pitchFamily="2" charset="-79"/>
              <a:cs typeface="Heebo" pitchFamily="2" charset="-79"/>
            </a:rPr>
            <a:t>Structured Notes</a:t>
          </a:r>
          <a:endParaRPr lang="en-CA" sz="1100" b="1" kern="1200">
            <a:latin typeface="Heebo" pitchFamily="2" charset="-79"/>
            <a:cs typeface="Heebo" pitchFamily="2" charset="-79"/>
          </a:endParaRPr>
        </a:p>
      </dsp:txBody>
      <dsp:txXfrm>
        <a:off x="384798" y="1876478"/>
        <a:ext cx="709090" cy="709090"/>
      </dsp:txXfrm>
    </dsp:sp>
    <dsp:sp modelId="{4E16C2F0-7635-4F5C-A887-248B426E356D}">
      <dsp:nvSpPr>
        <dsp:cNvPr id="0" name=""/>
        <dsp:cNvSpPr/>
      </dsp:nvSpPr>
      <dsp:spPr>
        <a:xfrm rot="81169">
          <a:off x="1385342" y="2039673"/>
          <a:ext cx="306719" cy="3730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CA" sz="900" kern="1200">
            <a:latin typeface="Heebo" pitchFamily="2" charset="-79"/>
            <a:cs typeface="Heebo" pitchFamily="2" charset="-79"/>
          </a:endParaRPr>
        </a:p>
      </dsp:txBody>
      <dsp:txXfrm>
        <a:off x="1385355" y="2113196"/>
        <a:ext cx="214703" cy="223826"/>
      </dsp:txXfrm>
    </dsp:sp>
    <dsp:sp modelId="{FE4F7A65-893D-46A6-8EA9-A36A9A0B1D2A}">
      <dsp:nvSpPr>
        <dsp:cNvPr id="0" name=""/>
        <dsp:cNvSpPr/>
      </dsp:nvSpPr>
      <dsp:spPr>
        <a:xfrm>
          <a:off x="1819075" y="1441604"/>
          <a:ext cx="1620696" cy="162069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Heebo" pitchFamily="2" charset="-79"/>
              <a:cs typeface="Heebo" pitchFamily="2" charset="-79"/>
            </a:rPr>
            <a:t>The Future Of Investment Portfolios</a:t>
          </a:r>
          <a:endParaRPr lang="en-CA" sz="1400" b="1" kern="1200">
            <a:latin typeface="Heebo" pitchFamily="2" charset="-79"/>
            <a:cs typeface="Heebo" pitchFamily="2" charset="-79"/>
          </a:endParaRPr>
        </a:p>
      </dsp:txBody>
      <dsp:txXfrm>
        <a:off x="2056420" y="1678949"/>
        <a:ext cx="1146006" cy="1146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6DB11-27A2-4558-B680-C8F0D123CCEA}">
      <dsp:nvSpPr>
        <dsp:cNvPr id="0" name=""/>
        <dsp:cNvSpPr/>
      </dsp:nvSpPr>
      <dsp:spPr>
        <a:xfrm>
          <a:off x="1389131" y="60"/>
          <a:ext cx="8194537" cy="748204"/>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b" anchorCtr="0">
          <a:noAutofit/>
        </a:bodyPr>
        <a:lstStyle/>
        <a:p>
          <a:pPr marL="0" lvl="0" indent="0" algn="ctr" defTabSz="889000">
            <a:lnSpc>
              <a:spcPct val="90000"/>
            </a:lnSpc>
            <a:spcBef>
              <a:spcPct val="0"/>
            </a:spcBef>
            <a:spcAft>
              <a:spcPct val="35000"/>
            </a:spcAft>
            <a:buNone/>
          </a:pPr>
          <a:r>
            <a:rPr lang="en-US" sz="2000" b="1" kern="1200">
              <a:solidFill>
                <a:schemeClr val="accent1"/>
              </a:solidFill>
              <a:latin typeface="+mj-lt"/>
              <a:cs typeface="Arial" panose="020B0604020202020204" pitchFamily="34" charset="0"/>
            </a:rPr>
            <a:t>Challenges of building a structured note portfolio for clients: </a:t>
          </a:r>
          <a:endParaRPr lang="en-CA" sz="2000" b="1" kern="1200">
            <a:solidFill>
              <a:schemeClr val="accent1"/>
            </a:solidFill>
            <a:latin typeface="+mj-lt"/>
            <a:cs typeface="Arial" panose="020B0604020202020204" pitchFamily="34" charset="0"/>
          </a:endParaRPr>
        </a:p>
      </dsp:txBody>
      <dsp:txXfrm>
        <a:off x="1411045" y="21974"/>
        <a:ext cx="8150709" cy="704376"/>
      </dsp:txXfrm>
    </dsp:sp>
    <dsp:sp modelId="{5FD5807E-4B9A-45D2-BC81-62E0AF01A74B}">
      <dsp:nvSpPr>
        <dsp:cNvPr id="0" name=""/>
        <dsp:cNvSpPr/>
      </dsp:nvSpPr>
      <dsp:spPr>
        <a:xfrm>
          <a:off x="2191345" y="882942"/>
          <a:ext cx="748204" cy="748204"/>
        </a:xfrm>
        <a:prstGeom prst="roundRect">
          <a:avLst>
            <a:gd name="adj" fmla="val 16670"/>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C0441-6A8E-4038-84FF-3FBEF23A68B5}">
      <dsp:nvSpPr>
        <dsp:cNvPr id="0" name=""/>
        <dsp:cNvSpPr/>
      </dsp:nvSpPr>
      <dsp:spPr>
        <a:xfrm>
          <a:off x="2984441" y="882942"/>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u="none" kern="1200">
              <a:latin typeface="+mj-lt"/>
              <a:cs typeface="Arial" panose="020B0604020202020204" pitchFamily="34" charset="0"/>
            </a:rPr>
            <a:t>Line item fatigue</a:t>
          </a:r>
        </a:p>
      </dsp:txBody>
      <dsp:txXfrm>
        <a:off x="3020972" y="919473"/>
        <a:ext cx="5723950" cy="675142"/>
      </dsp:txXfrm>
    </dsp:sp>
    <dsp:sp modelId="{17E6E843-5F40-4032-AD44-4D3241E0486B}">
      <dsp:nvSpPr>
        <dsp:cNvPr id="0" name=""/>
        <dsp:cNvSpPr/>
      </dsp:nvSpPr>
      <dsp:spPr>
        <a:xfrm>
          <a:off x="2191345" y="1720930"/>
          <a:ext cx="748204" cy="748204"/>
        </a:xfrm>
        <a:prstGeom prst="roundRect">
          <a:avLst>
            <a:gd name="adj" fmla="val 16670"/>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1D7179-AAAB-45D1-8F7A-2264D7C06D64}">
      <dsp:nvSpPr>
        <dsp:cNvPr id="0" name=""/>
        <dsp:cNvSpPr/>
      </dsp:nvSpPr>
      <dsp:spPr>
        <a:xfrm>
          <a:off x="2984441" y="1720930"/>
          <a:ext cx="5797012" cy="748204"/>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mj-lt"/>
              <a:cs typeface="Arial" panose="020B0604020202020204" pitchFamily="34" charset="0"/>
            </a:rPr>
            <a:t>Short offering periods </a:t>
          </a:r>
        </a:p>
      </dsp:txBody>
      <dsp:txXfrm>
        <a:off x="3020972" y="1757461"/>
        <a:ext cx="5723950" cy="675142"/>
      </dsp:txXfrm>
    </dsp:sp>
    <dsp:sp modelId="{07799B9C-1AA7-4A22-ABC6-49DA7A25DE8E}">
      <dsp:nvSpPr>
        <dsp:cNvPr id="0" name=""/>
        <dsp:cNvSpPr/>
      </dsp:nvSpPr>
      <dsp:spPr>
        <a:xfrm>
          <a:off x="2191345" y="2558919"/>
          <a:ext cx="748204" cy="748204"/>
        </a:xfrm>
        <a:prstGeom prst="roundRect">
          <a:avLst>
            <a:gd name="adj" fmla="val 16670"/>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0BF59-846A-4A64-A0EB-E0D43BEBC62B}">
      <dsp:nvSpPr>
        <dsp:cNvPr id="0" name=""/>
        <dsp:cNvSpPr/>
      </dsp:nvSpPr>
      <dsp:spPr>
        <a:xfrm>
          <a:off x="2984441" y="2558919"/>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mj-lt"/>
              <a:cs typeface="Arial" panose="020B0604020202020204" pitchFamily="34" charset="0"/>
            </a:rPr>
            <a:t>Requires extensive monitoring and portfolio management</a:t>
          </a:r>
        </a:p>
      </dsp:txBody>
      <dsp:txXfrm>
        <a:off x="3020972" y="2595450"/>
        <a:ext cx="5723950" cy="675142"/>
      </dsp:txXfrm>
    </dsp:sp>
    <dsp:sp modelId="{A44E2156-DAD9-4C8D-8100-51268BE4FF6F}">
      <dsp:nvSpPr>
        <dsp:cNvPr id="0" name=""/>
        <dsp:cNvSpPr/>
      </dsp:nvSpPr>
      <dsp:spPr>
        <a:xfrm>
          <a:off x="2241448" y="3447012"/>
          <a:ext cx="647997" cy="647997"/>
        </a:xfrm>
        <a:prstGeom prst="roundRect">
          <a:avLst>
            <a:gd name="adj" fmla="val 16670"/>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B92920-8B16-40C1-9803-E45EFC55BBE4}">
      <dsp:nvSpPr>
        <dsp:cNvPr id="0" name=""/>
        <dsp:cNvSpPr/>
      </dsp:nvSpPr>
      <dsp:spPr>
        <a:xfrm>
          <a:off x="2984441" y="3396908"/>
          <a:ext cx="5797012" cy="748204"/>
        </a:xfrm>
        <a:prstGeom prst="roundRect">
          <a:avLst>
            <a:gd name="adj" fmla="val 166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mj-lt"/>
              <a:cs typeface="Arial" panose="020B0604020202020204" pitchFamily="34" charset="0"/>
            </a:rPr>
            <a:t>Single notes are concentrated in one sector or industry</a:t>
          </a:r>
        </a:p>
      </dsp:txBody>
      <dsp:txXfrm>
        <a:off x="3020972" y="3433439"/>
        <a:ext cx="5723950" cy="675142"/>
      </dsp:txXfrm>
    </dsp:sp>
    <dsp:sp modelId="{0ED80B3B-AA10-47A8-8463-53EB5F964840}">
      <dsp:nvSpPr>
        <dsp:cNvPr id="0" name=""/>
        <dsp:cNvSpPr/>
      </dsp:nvSpPr>
      <dsp:spPr>
        <a:xfrm>
          <a:off x="2241448" y="4285001"/>
          <a:ext cx="647997" cy="647997"/>
        </a:xfrm>
        <a:prstGeom prst="roundRect">
          <a:avLst>
            <a:gd name="adj" fmla="val 16670"/>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31706-B8FC-4DCA-B276-9D1719C69BF8}">
      <dsp:nvSpPr>
        <dsp:cNvPr id="0" name=""/>
        <dsp:cNvSpPr/>
      </dsp:nvSpPr>
      <dsp:spPr>
        <a:xfrm>
          <a:off x="2984441" y="4234897"/>
          <a:ext cx="5797012" cy="748204"/>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cs typeface="Arial" panose="020B0604020202020204" pitchFamily="34" charset="0"/>
            </a:rPr>
            <a:t>Issuers limited to Canadian Banks</a:t>
          </a:r>
        </a:p>
      </dsp:txBody>
      <dsp:txXfrm>
        <a:off x="3020972" y="4271428"/>
        <a:ext cx="5723950" cy="675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EEF0-9716-488D-9D8E-48C9D28D27F8}">
      <dsp:nvSpPr>
        <dsp:cNvPr id="0" name=""/>
        <dsp:cNvSpPr/>
      </dsp:nvSpPr>
      <dsp:spPr>
        <a:xfrm>
          <a:off x="5143"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kern="1200">
              <a:solidFill>
                <a:schemeClr val="bg1"/>
              </a:solidFill>
              <a:latin typeface="+mj-lt"/>
              <a:cs typeface="Arial" panose="020B0604020202020204" pitchFamily="34" charset="0"/>
            </a:rPr>
            <a:t>Target a Yield* of 8.0%</a:t>
          </a:r>
        </a:p>
      </dsp:txBody>
      <dsp:txXfrm>
        <a:off x="5143" y="17874"/>
        <a:ext cx="1971675" cy="720000"/>
      </dsp:txXfrm>
    </dsp:sp>
    <dsp:sp modelId="{54C63498-51DC-4604-A2E8-7BFC1AD43DEB}">
      <dsp:nvSpPr>
        <dsp:cNvPr id="0" name=""/>
        <dsp:cNvSpPr/>
      </dsp:nvSpPr>
      <dsp:spPr>
        <a:xfrm>
          <a:off x="5143"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latin typeface="+mj-lt"/>
              <a:cs typeface="Arial" panose="020B0604020202020204" pitchFamily="34" charset="0"/>
            </a:rPr>
            <a:t>Target Yield of:</a:t>
          </a:r>
        </a:p>
        <a:p>
          <a:pPr marL="114300" lvl="2" indent="-57150" algn="l" defTabSz="466725">
            <a:lnSpc>
              <a:spcPct val="90000"/>
            </a:lnSpc>
            <a:spcBef>
              <a:spcPct val="0"/>
            </a:spcBef>
            <a:spcAft>
              <a:spcPct val="15000"/>
            </a:spcAft>
            <a:buChar char="•"/>
          </a:pPr>
          <a:r>
            <a:rPr lang="en-CA" sz="1050" kern="1200">
              <a:latin typeface="+mj-lt"/>
              <a:cs typeface="Arial" panose="020B0604020202020204" pitchFamily="34" charset="0"/>
            </a:rPr>
            <a:t>F-series: 8.0%</a:t>
          </a:r>
        </a:p>
        <a:p>
          <a:pPr marL="114300" lvl="2" indent="-57150" algn="l" defTabSz="466725">
            <a:lnSpc>
              <a:spcPct val="90000"/>
            </a:lnSpc>
            <a:spcBef>
              <a:spcPct val="0"/>
            </a:spcBef>
            <a:spcAft>
              <a:spcPct val="15000"/>
            </a:spcAft>
            <a:buChar char="•"/>
          </a:pPr>
          <a:r>
            <a:rPr lang="en-CA" sz="1050" kern="1200">
              <a:latin typeface="+mj-lt"/>
              <a:cs typeface="Arial" panose="020B0604020202020204" pitchFamily="34" charset="0"/>
            </a:rPr>
            <a:t>A-series: 7.0%</a:t>
          </a:r>
        </a:p>
      </dsp:txBody>
      <dsp:txXfrm>
        <a:off x="5143" y="737874"/>
        <a:ext cx="1971675" cy="1388583"/>
      </dsp:txXfrm>
    </dsp:sp>
    <dsp:sp modelId="{8F56689A-B324-4B38-B410-7B692117EF3A}">
      <dsp:nvSpPr>
        <dsp:cNvPr id="0" name=""/>
        <dsp:cNvSpPr/>
      </dsp:nvSpPr>
      <dsp:spPr>
        <a:xfrm>
          <a:off x="2252852" y="17874"/>
          <a:ext cx="1971675" cy="7200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kern="1200">
              <a:solidFill>
                <a:schemeClr val="bg1"/>
              </a:solidFill>
              <a:latin typeface="+mj-lt"/>
              <a:cs typeface="Arial" panose="020B0604020202020204" pitchFamily="34" charset="0"/>
            </a:rPr>
            <a:t>Monthly Cash Flow</a:t>
          </a:r>
        </a:p>
      </dsp:txBody>
      <dsp:txXfrm>
        <a:off x="2252852" y="17874"/>
        <a:ext cx="1971675" cy="720000"/>
      </dsp:txXfrm>
    </dsp:sp>
    <dsp:sp modelId="{EF042549-FA67-4441-B56A-74D31A1C547C}">
      <dsp:nvSpPr>
        <dsp:cNvPr id="0" name=""/>
        <dsp:cNvSpPr/>
      </dsp:nvSpPr>
      <dsp:spPr>
        <a:xfrm>
          <a:off x="225285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The BMO Strategic Equity Yield Fund aims to deliver stable monthly income to investors. </a:t>
          </a:r>
        </a:p>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Monthly distribution </a:t>
          </a:r>
          <a:r>
            <a:rPr lang="en-US" sz="1000" kern="1200">
              <a:latin typeface="+mj-lt"/>
              <a:cs typeface="Arial" panose="020B0604020202020204" pitchFamily="34" charset="0"/>
            </a:rPr>
            <a:t>of $1,667 on a $250k </a:t>
          </a:r>
          <a:r>
            <a:rPr lang="en-CA" sz="1000" kern="1200">
              <a:latin typeface="+mj-lt"/>
              <a:cs typeface="Arial" panose="020B0604020202020204" pitchFamily="34" charset="0"/>
            </a:rPr>
            <a:t>initial principal (assuming 8% target yield)</a:t>
          </a:r>
        </a:p>
      </dsp:txBody>
      <dsp:txXfrm>
        <a:off x="2252852" y="737874"/>
        <a:ext cx="1971675" cy="1388583"/>
      </dsp:txXfrm>
    </dsp:sp>
    <dsp:sp modelId="{FFC7BDBF-41E9-4E89-BFA9-A0B129BAA580}">
      <dsp:nvSpPr>
        <dsp:cNvPr id="0" name=""/>
        <dsp:cNvSpPr/>
      </dsp:nvSpPr>
      <dsp:spPr>
        <a:xfrm>
          <a:off x="4500562"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solidFill>
                <a:schemeClr val="bg1"/>
              </a:solidFill>
              <a:effectLst/>
              <a:latin typeface="+mj-lt"/>
              <a:ea typeface="Calibri" panose="020F0502020204030204" pitchFamily="34" charset="0"/>
              <a:cs typeface="Arial" panose="020B0604020202020204" pitchFamily="34" charset="0"/>
            </a:rPr>
            <a:t>Diversification</a:t>
          </a:r>
          <a:endParaRPr lang="en-CA" sz="1200" b="1" u="none" kern="1200">
            <a:solidFill>
              <a:schemeClr val="bg1"/>
            </a:solidFill>
            <a:latin typeface="+mj-lt"/>
            <a:cs typeface="Arial" panose="020B0604020202020204" pitchFamily="34" charset="0"/>
          </a:endParaRPr>
        </a:p>
      </dsp:txBody>
      <dsp:txXfrm>
        <a:off x="4500562" y="17874"/>
        <a:ext cx="1971675" cy="720000"/>
      </dsp:txXfrm>
    </dsp:sp>
    <dsp:sp modelId="{B0016A11-25D4-43C9-90DA-41BBEA0C915F}">
      <dsp:nvSpPr>
        <dsp:cNvPr id="0" name=""/>
        <dsp:cNvSpPr/>
      </dsp:nvSpPr>
      <dsp:spPr>
        <a:xfrm>
          <a:off x="450056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8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The payoff profile for </a:t>
          </a: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notes is different from equity and fixed income products.</a:t>
          </a:r>
          <a:endParaRPr lang="en-CA" sz="1000" kern="1200">
            <a:latin typeface="+mj-lt"/>
            <a:cs typeface="Arial" panose="020B0604020202020204" pitchFamily="34" charset="0"/>
          </a:endParaRPr>
        </a:p>
        <a:p>
          <a:pPr marL="57150" lvl="1" indent="-57150" algn="l" defTabSz="444500">
            <a:lnSpc>
              <a:spcPct val="8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Exposure to a range of </a:t>
          </a: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products across different geography and sectors</a:t>
          </a:r>
          <a:endParaRPr lang="en-CA" sz="1000" kern="1200">
            <a:latin typeface="+mj-lt"/>
            <a:cs typeface="Arial" panose="020B0604020202020204" pitchFamily="34" charset="0"/>
          </a:endParaRPr>
        </a:p>
      </dsp:txBody>
      <dsp:txXfrm>
        <a:off x="4500562" y="737874"/>
        <a:ext cx="1971675" cy="1388583"/>
      </dsp:txXfrm>
    </dsp:sp>
    <dsp:sp modelId="{636689D1-498D-46D4-87F1-99B531F687D4}">
      <dsp:nvSpPr>
        <dsp:cNvPr id="0" name=""/>
        <dsp:cNvSpPr/>
      </dsp:nvSpPr>
      <dsp:spPr>
        <a:xfrm>
          <a:off x="6748272" y="17874"/>
          <a:ext cx="1971675" cy="7200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kern="1200">
              <a:solidFill>
                <a:schemeClr val="bg1"/>
              </a:solidFill>
              <a:latin typeface="+mj-lt"/>
              <a:cs typeface="Arial" panose="020B0604020202020204" pitchFamily="34" charset="0"/>
            </a:rPr>
            <a:t>Experienced </a:t>
          </a:r>
          <a:br>
            <a:rPr lang="en-CA" sz="1200" b="1" kern="1200">
              <a:solidFill>
                <a:schemeClr val="bg1"/>
              </a:solidFill>
              <a:latin typeface="+mj-lt"/>
              <a:cs typeface="Arial" panose="020B0604020202020204" pitchFamily="34" charset="0"/>
            </a:rPr>
          </a:br>
          <a:r>
            <a:rPr lang="en-CA" sz="1200" b="1" kern="1200">
              <a:solidFill>
                <a:schemeClr val="bg1"/>
              </a:solidFill>
              <a:latin typeface="+mj-lt"/>
              <a:cs typeface="Arial" panose="020B0604020202020204" pitchFamily="34" charset="0"/>
            </a:rPr>
            <a:t>Management Team</a:t>
          </a:r>
        </a:p>
      </dsp:txBody>
      <dsp:txXfrm>
        <a:off x="6748272" y="17874"/>
        <a:ext cx="1971675" cy="720000"/>
      </dsp:txXfrm>
    </dsp:sp>
    <dsp:sp modelId="{592BB79F-4CF6-4C70-A586-099752F13D2F}">
      <dsp:nvSpPr>
        <dsp:cNvPr id="0" name=""/>
        <dsp:cNvSpPr/>
      </dsp:nvSpPr>
      <dsp:spPr>
        <a:xfrm>
          <a:off x="6748272"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latin typeface="+mj-lt"/>
              <a:cs typeface="Arial" panose="020B0604020202020204" pitchFamily="34" charset="0"/>
            </a:rPr>
            <a:t>Portfolio managers with extensive experience in Capital Markets and Wealth Management</a:t>
          </a:r>
        </a:p>
      </dsp:txBody>
      <dsp:txXfrm>
        <a:off x="6748272" y="737874"/>
        <a:ext cx="1971675" cy="1388583"/>
      </dsp:txXfrm>
    </dsp:sp>
    <dsp:sp modelId="{B3AD07D7-821B-4F3A-89D1-2B1B4CC5E711}">
      <dsp:nvSpPr>
        <dsp:cNvPr id="0" name=""/>
        <dsp:cNvSpPr/>
      </dsp:nvSpPr>
      <dsp:spPr>
        <a:xfrm>
          <a:off x="8995981" y="17874"/>
          <a:ext cx="1971675" cy="7200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solidFill>
                <a:schemeClr val="bg1"/>
              </a:solidFill>
              <a:effectLst/>
              <a:latin typeface="+mj-lt"/>
              <a:ea typeface="Calibri" panose="020F0502020204030204" pitchFamily="34" charset="0"/>
              <a:cs typeface="Arial" panose="020B0604020202020204" pitchFamily="34" charset="0"/>
            </a:rPr>
            <a:t>Time savings </a:t>
          </a:r>
          <a:endParaRPr lang="en-CA" sz="1200" b="1" u="none" kern="1200">
            <a:solidFill>
              <a:schemeClr val="bg1"/>
            </a:solidFill>
            <a:latin typeface="+mj-lt"/>
            <a:cs typeface="Arial" panose="020B0604020202020204" pitchFamily="34" charset="0"/>
          </a:endParaRPr>
        </a:p>
      </dsp:txBody>
      <dsp:txXfrm>
        <a:off x="8995981" y="17874"/>
        <a:ext cx="1971675" cy="720000"/>
      </dsp:txXfrm>
    </dsp:sp>
    <dsp:sp modelId="{0E2485D3-09BF-4788-BB43-31CB683E2290}">
      <dsp:nvSpPr>
        <dsp:cNvPr id="0" name=""/>
        <dsp:cNvSpPr/>
      </dsp:nvSpPr>
      <dsp:spPr>
        <a:xfrm>
          <a:off x="8995981" y="737874"/>
          <a:ext cx="1971675" cy="1388583"/>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n-CA" sz="1050" kern="1200">
              <a:effectLst/>
              <a:latin typeface="+mj-lt"/>
              <a:ea typeface="Calibri" panose="020F0502020204030204" pitchFamily="34" charset="0"/>
              <a:cs typeface="Arial" panose="020B0604020202020204" pitchFamily="34" charset="0"/>
            </a:rPr>
            <a:t>Actively managing a large portfolio of notes is time consuming and cumbersome for the client, as notes get called frequently in a rising equity market</a:t>
          </a:r>
          <a:endParaRPr lang="en-CA" sz="1050" kern="1200">
            <a:latin typeface="+mj-lt"/>
            <a:cs typeface="Arial" panose="020B0604020202020204" pitchFamily="34" charset="0"/>
          </a:endParaRPr>
        </a:p>
      </dsp:txBody>
      <dsp:txXfrm>
        <a:off x="8995981" y="737874"/>
        <a:ext cx="1971675" cy="1388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8EEF0-9716-488D-9D8E-48C9D28D27F8}">
      <dsp:nvSpPr>
        <dsp:cNvPr id="0" name=""/>
        <dsp:cNvSpPr/>
      </dsp:nvSpPr>
      <dsp:spPr>
        <a:xfrm>
          <a:off x="3290" y="4813"/>
          <a:ext cx="1978424" cy="748800"/>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Currency hedging </a:t>
          </a:r>
          <a:endParaRPr lang="en-CA" sz="1200" b="1" kern="1200">
            <a:solidFill>
              <a:schemeClr val="tx1"/>
            </a:solidFill>
            <a:latin typeface="+mj-lt"/>
            <a:cs typeface="Arial" panose="020B0604020202020204" pitchFamily="34" charset="0"/>
          </a:endParaRPr>
        </a:p>
      </dsp:txBody>
      <dsp:txXfrm>
        <a:off x="3290" y="4813"/>
        <a:ext cx="1978424" cy="748800"/>
      </dsp:txXfrm>
    </dsp:sp>
    <dsp:sp modelId="{54C63498-51DC-4604-A2E8-7BFC1AD43DEB}">
      <dsp:nvSpPr>
        <dsp:cNvPr id="0" name=""/>
        <dsp:cNvSpPr/>
      </dsp:nvSpPr>
      <dsp:spPr>
        <a:xfrm>
          <a:off x="3290"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effectLst/>
              <a:latin typeface="+mj-lt"/>
              <a:ea typeface="Calibri" panose="020F0502020204030204" pitchFamily="34" charset="0"/>
              <a:cs typeface="Arial" panose="020B0604020202020204" pitchFamily="34" charset="0"/>
            </a:rPr>
            <a:t>Clients gain exposure to the underlying asset and returns are not affected by movements in currency pairs</a:t>
          </a:r>
          <a:endParaRPr lang="en-CA" sz="1000" kern="1200">
            <a:latin typeface="+mj-lt"/>
            <a:cs typeface="Arial" panose="020B0604020202020204" pitchFamily="34" charset="0"/>
          </a:endParaRPr>
        </a:p>
      </dsp:txBody>
      <dsp:txXfrm>
        <a:off x="3290" y="753613"/>
        <a:ext cx="1978424" cy="1320345"/>
      </dsp:txXfrm>
    </dsp:sp>
    <dsp:sp modelId="{0600D5A6-977A-4F7D-93A4-94292EB524D4}">
      <dsp:nvSpPr>
        <dsp:cNvPr id="0" name=""/>
        <dsp:cNvSpPr/>
      </dsp:nvSpPr>
      <dsp:spPr>
        <a:xfrm>
          <a:off x="2258693" y="4813"/>
          <a:ext cx="1978424" cy="7488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Contingent principal protection </a:t>
          </a:r>
          <a:endParaRPr lang="en-CA" sz="1200" b="1" u="none" kern="1200">
            <a:latin typeface="+mj-lt"/>
            <a:cs typeface="Arial" panose="020B0604020202020204" pitchFamily="34" charset="0"/>
          </a:endParaRPr>
        </a:p>
      </dsp:txBody>
      <dsp:txXfrm>
        <a:off x="2258693" y="4813"/>
        <a:ext cx="1978424" cy="748800"/>
      </dsp:txXfrm>
    </dsp:sp>
    <dsp:sp modelId="{A7F2198E-3E01-4454-BAED-B94DC3F87D6E}">
      <dsp:nvSpPr>
        <dsp:cNvPr id="0" name=""/>
        <dsp:cNvSpPr/>
      </dsp:nvSpPr>
      <dsp:spPr>
        <a:xfrm>
          <a:off x="2258693"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err="1">
              <a:effectLst/>
              <a:latin typeface="+mj-lt"/>
              <a:ea typeface="Calibri" panose="020F0502020204030204" pitchFamily="34" charset="0"/>
              <a:cs typeface="Arial" panose="020B0604020202020204" pitchFamily="34" charset="0"/>
            </a:rPr>
            <a:t>Autocallable</a:t>
          </a:r>
          <a:r>
            <a:rPr lang="en-CA" sz="1000" kern="1200">
              <a:effectLst/>
              <a:latin typeface="+mj-lt"/>
              <a:ea typeface="Calibri" panose="020F0502020204030204" pitchFamily="34" charset="0"/>
              <a:cs typeface="Arial" panose="020B0604020202020204" pitchFamily="34" charset="0"/>
            </a:rPr>
            <a:t> notes provide partial downside protection. If the note is not called prior to maturity, </a:t>
          </a:r>
          <a:r>
            <a:rPr lang="en-US" sz="1000" kern="1200">
              <a:latin typeface="+mj-lt"/>
              <a:cs typeface="Arial" panose="020B0604020202020204" pitchFamily="34" charset="0"/>
            </a:rPr>
            <a:t>the initial principal is protected if the underlying asset’s level is at or above the protection level at maturity</a:t>
          </a:r>
          <a:endParaRPr lang="en-CA" sz="1000" kern="1200">
            <a:latin typeface="+mj-lt"/>
            <a:cs typeface="Arial" panose="020B0604020202020204" pitchFamily="34" charset="0"/>
          </a:endParaRPr>
        </a:p>
      </dsp:txBody>
      <dsp:txXfrm>
        <a:off x="2258693" y="753613"/>
        <a:ext cx="1978424" cy="1320345"/>
      </dsp:txXfrm>
    </dsp:sp>
    <dsp:sp modelId="{96D08DA7-333F-4580-A50F-511465C70A9D}">
      <dsp:nvSpPr>
        <dsp:cNvPr id="0" name=""/>
        <dsp:cNvSpPr/>
      </dsp:nvSpPr>
      <dsp:spPr>
        <a:xfrm>
          <a:off x="4514097" y="4813"/>
          <a:ext cx="1978424" cy="748800"/>
        </a:xfrm>
        <a:prstGeom prst="rect">
          <a:avLst/>
        </a:prstGeom>
        <a:solidFill>
          <a:schemeClr val="accent1"/>
        </a:solidFill>
        <a:ln w="25400" cap="flat" cmpd="sng" algn="ctr">
          <a:solidFill>
            <a:schemeClr val="accent4">
              <a:hueOff val="80696"/>
              <a:satOff val="0"/>
              <a:lumOff val="-461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7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Lower Minimum Investments</a:t>
          </a:r>
          <a:endParaRPr lang="en-CA" sz="1200" b="1" u="none" kern="1200">
            <a:latin typeface="+mj-lt"/>
            <a:cs typeface="Arial" panose="020B0604020202020204" pitchFamily="34" charset="0"/>
          </a:endParaRPr>
        </a:p>
      </dsp:txBody>
      <dsp:txXfrm>
        <a:off x="4514097" y="4813"/>
        <a:ext cx="1978424" cy="748800"/>
      </dsp:txXfrm>
    </dsp:sp>
    <dsp:sp modelId="{080105E3-43F8-4C8E-BF7D-B7CE8A5BCDE9}">
      <dsp:nvSpPr>
        <dsp:cNvPr id="0" name=""/>
        <dsp:cNvSpPr/>
      </dsp:nvSpPr>
      <dsp:spPr>
        <a:xfrm>
          <a:off x="4514097"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Clients can have access to expensive assets that require higher capital investments within this fund, as there are low minimum requirements</a:t>
          </a:r>
        </a:p>
      </dsp:txBody>
      <dsp:txXfrm>
        <a:off x="4514097" y="753613"/>
        <a:ext cx="1978424" cy="1320345"/>
      </dsp:txXfrm>
    </dsp:sp>
    <dsp:sp modelId="{ABAE060E-59B4-4DC3-A7A3-96159C31A778}">
      <dsp:nvSpPr>
        <dsp:cNvPr id="0" name=""/>
        <dsp:cNvSpPr/>
      </dsp:nvSpPr>
      <dsp:spPr>
        <a:xfrm>
          <a:off x="6772791" y="0"/>
          <a:ext cx="1978424" cy="748800"/>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b" anchorCtr="0">
          <a:noAutofit/>
        </a:bodyPr>
        <a:lstStyle/>
        <a:p>
          <a:pPr marL="0" lvl="0" indent="0" algn="ctr" defTabSz="533400">
            <a:lnSpc>
              <a:spcPct val="90000"/>
            </a:lnSpc>
            <a:spcBef>
              <a:spcPct val="0"/>
            </a:spcBef>
            <a:spcAft>
              <a:spcPct val="35000"/>
            </a:spcAft>
            <a:buNone/>
          </a:pPr>
          <a:r>
            <a:rPr lang="en-CA" sz="1200" b="1" u="none" kern="1200">
              <a:effectLst/>
              <a:latin typeface="+mj-lt"/>
              <a:ea typeface="Calibri" panose="020F0502020204030204" pitchFamily="34" charset="0"/>
              <a:cs typeface="Arial" panose="020B0604020202020204" pitchFamily="34" charset="0"/>
            </a:rPr>
            <a:t>Accessibility</a:t>
          </a:r>
          <a:endParaRPr lang="en-CA" sz="1200" b="1" u="none" kern="1200">
            <a:latin typeface="+mj-lt"/>
            <a:cs typeface="Arial" panose="020B0604020202020204" pitchFamily="34" charset="0"/>
          </a:endParaRPr>
        </a:p>
      </dsp:txBody>
      <dsp:txXfrm>
        <a:off x="6772791" y="0"/>
        <a:ext cx="1978424" cy="748800"/>
      </dsp:txXfrm>
    </dsp:sp>
    <dsp:sp modelId="{19B14E8F-9936-47B9-9521-E92A4991913A}">
      <dsp:nvSpPr>
        <dsp:cNvPr id="0" name=""/>
        <dsp:cNvSpPr/>
      </dsp:nvSpPr>
      <dsp:spPr>
        <a:xfrm>
          <a:off x="6769501" y="753613"/>
          <a:ext cx="1978424" cy="1320345"/>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CA" sz="1000" kern="1200">
              <a:latin typeface="+mj-lt"/>
              <a:cs typeface="Arial" panose="020B0604020202020204" pitchFamily="34" charset="0"/>
            </a:rPr>
            <a:t>Typically, structured notes have a limited selling window, typically two weeks. Within an open fund structure, clients can invest into the fund at any time</a:t>
          </a:r>
        </a:p>
      </dsp:txBody>
      <dsp:txXfrm>
        <a:off x="6769501" y="753613"/>
        <a:ext cx="1978424" cy="1320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F8757-4B29-492A-BC6C-9E168BFB8A75}">
      <dsp:nvSpPr>
        <dsp:cNvPr id="0" name=""/>
        <dsp:cNvSpPr/>
      </dsp:nvSpPr>
      <dsp:spPr>
        <a:xfrm>
          <a:off x="1845"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kern="1200">
              <a:latin typeface="Heebo" pitchFamily="2" charset="-79"/>
              <a:cs typeface="Heebo" pitchFamily="2" charset="-79"/>
            </a:rPr>
            <a:t>Top-down Fundamental Research</a:t>
          </a:r>
        </a:p>
      </dsp:txBody>
      <dsp:txXfrm>
        <a:off x="360030" y="669613"/>
        <a:ext cx="1729471" cy="1729471"/>
      </dsp:txXfrm>
    </dsp:sp>
    <dsp:sp modelId="{C01F1734-D3B6-4D61-B409-44D37EB4C4F1}">
      <dsp:nvSpPr>
        <dsp:cNvPr id="0" name=""/>
        <dsp:cNvSpPr/>
      </dsp:nvSpPr>
      <dsp:spPr>
        <a:xfrm>
          <a:off x="2646288" y="825054"/>
          <a:ext cx="1418588" cy="1418588"/>
        </a:xfrm>
        <a:prstGeom prst="mathPlus">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latin typeface="Heebo" pitchFamily="2" charset="-79"/>
            <a:cs typeface="Heebo" pitchFamily="2" charset="-79"/>
          </a:endParaRPr>
        </a:p>
      </dsp:txBody>
      <dsp:txXfrm>
        <a:off x="2834322" y="1367522"/>
        <a:ext cx="1042520" cy="333652"/>
      </dsp:txXfrm>
    </dsp:sp>
    <dsp:sp modelId="{4887EFE2-ED5B-45B9-922D-522F1DF3613C}">
      <dsp:nvSpPr>
        <dsp:cNvPr id="0" name=""/>
        <dsp:cNvSpPr/>
      </dsp:nvSpPr>
      <dsp:spPr>
        <a:xfrm>
          <a:off x="4263479"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latin typeface="Heebo" pitchFamily="2" charset="-79"/>
              <a:cs typeface="Heebo" pitchFamily="2" charset="-79"/>
            </a:rPr>
            <a:t>Bottom-up Analysis </a:t>
          </a:r>
          <a:endParaRPr lang="en-CA" sz="2200" kern="1200">
            <a:latin typeface="Heebo" pitchFamily="2" charset="-79"/>
            <a:cs typeface="Heebo" pitchFamily="2" charset="-79"/>
          </a:endParaRPr>
        </a:p>
      </dsp:txBody>
      <dsp:txXfrm>
        <a:off x="4621664" y="669613"/>
        <a:ext cx="1729471" cy="1729471"/>
      </dsp:txXfrm>
    </dsp:sp>
    <dsp:sp modelId="{EA390947-8A73-4A18-8700-26E54F69CB84}">
      <dsp:nvSpPr>
        <dsp:cNvPr id="0" name=""/>
        <dsp:cNvSpPr/>
      </dsp:nvSpPr>
      <dsp:spPr>
        <a:xfrm>
          <a:off x="6907923" y="825054"/>
          <a:ext cx="1418588" cy="1418588"/>
        </a:xfrm>
        <a:prstGeom prst="mathEqual">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CA" sz="1800" kern="1200">
            <a:latin typeface="Heebo" pitchFamily="2" charset="-79"/>
            <a:cs typeface="Heebo" pitchFamily="2" charset="-79"/>
          </a:endParaRPr>
        </a:p>
      </dsp:txBody>
      <dsp:txXfrm>
        <a:off x="7095957" y="1117283"/>
        <a:ext cx="1042520" cy="834130"/>
      </dsp:txXfrm>
    </dsp:sp>
    <dsp:sp modelId="{49B0227C-4934-44CA-97BB-752B8D6D31C9}">
      <dsp:nvSpPr>
        <dsp:cNvPr id="0" name=""/>
        <dsp:cNvSpPr/>
      </dsp:nvSpPr>
      <dsp:spPr>
        <a:xfrm>
          <a:off x="8525113" y="311428"/>
          <a:ext cx="2445841" cy="2445841"/>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kern="1200">
              <a:latin typeface="Heebo" pitchFamily="2" charset="-79"/>
              <a:cs typeface="Heebo" pitchFamily="2" charset="-79"/>
            </a:rPr>
            <a:t>Active Portfolio Management</a:t>
          </a:r>
        </a:p>
      </dsp:txBody>
      <dsp:txXfrm>
        <a:off x="8883298" y="669613"/>
        <a:ext cx="1729471" cy="17294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F923F-632D-45E9-AC60-051D45BF803B}">
      <dsp:nvSpPr>
        <dsp:cNvPr id="0" name=""/>
        <dsp:cNvSpPr/>
      </dsp:nvSpPr>
      <dsp:spPr>
        <a:xfrm>
          <a:off x="3186" y="837742"/>
          <a:ext cx="3107312" cy="1134217"/>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solidFill>
                <a:schemeClr val="bg1"/>
              </a:solidFill>
              <a:latin typeface="+mj-lt"/>
              <a:cs typeface="Arial" panose="020B0604020202020204" pitchFamily="34" charset="0"/>
            </a:rPr>
            <a:t>Tactical Rebalancing</a:t>
          </a:r>
          <a:endParaRPr lang="en-US" sz="1900" kern="1200">
            <a:solidFill>
              <a:schemeClr val="bg1"/>
            </a:solidFill>
            <a:latin typeface="+mj-lt"/>
            <a:cs typeface="Arial" panose="020B0604020202020204" pitchFamily="34" charset="0"/>
          </a:endParaRPr>
        </a:p>
      </dsp:txBody>
      <dsp:txXfrm>
        <a:off x="3186" y="837742"/>
        <a:ext cx="3107312" cy="1134217"/>
      </dsp:txXfrm>
    </dsp:sp>
    <dsp:sp modelId="{114A3BCA-046D-4559-8742-CC79C6A1BCE9}">
      <dsp:nvSpPr>
        <dsp:cNvPr id="0" name=""/>
        <dsp:cNvSpPr/>
      </dsp:nvSpPr>
      <dsp:spPr>
        <a:xfrm>
          <a:off x="3186"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Portion of the portfolio can be rebalanced to achieve higher yields.</a:t>
          </a:r>
        </a:p>
      </dsp:txBody>
      <dsp:txXfrm>
        <a:off x="3186" y="1971960"/>
        <a:ext cx="3107312" cy="2524296"/>
      </dsp:txXfrm>
    </dsp:sp>
    <dsp:sp modelId="{0CCECDC5-BCC3-4027-86E2-6790992F5AD9}">
      <dsp:nvSpPr>
        <dsp:cNvPr id="0" name=""/>
        <dsp:cNvSpPr/>
      </dsp:nvSpPr>
      <dsp:spPr>
        <a:xfrm>
          <a:off x="3545523" y="837742"/>
          <a:ext cx="3107312" cy="1134217"/>
        </a:xfrm>
        <a:prstGeom prst="rect">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latin typeface="+mj-lt"/>
              <a:cs typeface="Arial" panose="020B0604020202020204" pitchFamily="34" charset="0"/>
            </a:rPr>
            <a:t>Portfolio Drift Rebalancing</a:t>
          </a:r>
        </a:p>
      </dsp:txBody>
      <dsp:txXfrm>
        <a:off x="3545523" y="837742"/>
        <a:ext cx="3107312" cy="1134217"/>
      </dsp:txXfrm>
    </dsp:sp>
    <dsp:sp modelId="{979274C1-E962-45DC-8B7F-6AB09693D07C}">
      <dsp:nvSpPr>
        <dsp:cNvPr id="0" name=""/>
        <dsp:cNvSpPr/>
      </dsp:nvSpPr>
      <dsp:spPr>
        <a:xfrm>
          <a:off x="3545523"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If the target weights for sector, industry or geography drift, portions of the portfolio could be bought/sold to achieve the target weight.</a:t>
          </a:r>
        </a:p>
      </dsp:txBody>
      <dsp:txXfrm>
        <a:off x="3545523" y="1971960"/>
        <a:ext cx="3107312" cy="2524296"/>
      </dsp:txXfrm>
    </dsp:sp>
    <dsp:sp modelId="{FF267378-8A75-4A16-BEFA-195C269BB8DD}">
      <dsp:nvSpPr>
        <dsp:cNvPr id="0" name=""/>
        <dsp:cNvSpPr/>
      </dsp:nvSpPr>
      <dsp:spPr>
        <a:xfrm>
          <a:off x="7087859" y="837742"/>
          <a:ext cx="3107312" cy="1134217"/>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CA" sz="1900" kern="1200">
              <a:latin typeface="+mj-lt"/>
              <a:cs typeface="Arial" panose="020B0604020202020204" pitchFamily="34" charset="0"/>
            </a:rPr>
            <a:t>Sector, Industry or Region Underperformance Rebalancing</a:t>
          </a:r>
        </a:p>
      </dsp:txBody>
      <dsp:txXfrm>
        <a:off x="7087859" y="837742"/>
        <a:ext cx="3107312" cy="1134217"/>
      </dsp:txXfrm>
    </dsp:sp>
    <dsp:sp modelId="{1552398A-A010-4504-B59F-7DB65B38397D}">
      <dsp:nvSpPr>
        <dsp:cNvPr id="0" name=""/>
        <dsp:cNvSpPr/>
      </dsp:nvSpPr>
      <dsp:spPr>
        <a:xfrm>
          <a:off x="7087859" y="1971960"/>
          <a:ext cx="3107312" cy="2524296"/>
        </a:xfrm>
        <a:prstGeom prst="rect">
          <a:avLst/>
        </a:prstGeom>
        <a:solidFill>
          <a:schemeClr val="bg1">
            <a:lumMod val="95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0" algn="l" defTabSz="844550">
            <a:lnSpc>
              <a:spcPct val="90000"/>
            </a:lnSpc>
            <a:spcBef>
              <a:spcPct val="0"/>
            </a:spcBef>
            <a:spcAft>
              <a:spcPct val="15000"/>
            </a:spcAft>
            <a:buNone/>
          </a:pPr>
          <a:r>
            <a:rPr lang="en-CA" sz="1900" kern="1200">
              <a:latin typeface="+mj-lt"/>
              <a:cs typeface="Arial" panose="020B0604020202020204" pitchFamily="34" charset="0"/>
            </a:rPr>
            <a:t>If the outlook for a sector, industry or region is expected to underperform, positions that are expected to underperform may be sold.</a:t>
          </a:r>
        </a:p>
      </dsp:txBody>
      <dsp:txXfrm>
        <a:off x="7087859" y="1971960"/>
        <a:ext cx="3107312" cy="25242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AFDA0-2085-47CC-9EA1-FBFD8235C8A3}">
      <dsp:nvSpPr>
        <dsp:cNvPr id="0" name=""/>
        <dsp:cNvSpPr/>
      </dsp:nvSpPr>
      <dsp:spPr>
        <a:xfrm>
          <a:off x="3385601" y="1917031"/>
          <a:ext cx="1366956" cy="1366956"/>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BMO Strategic Equity Yield Fund</a:t>
          </a:r>
        </a:p>
      </dsp:txBody>
      <dsp:txXfrm>
        <a:off x="3585787" y="2117217"/>
        <a:ext cx="966584" cy="966584"/>
      </dsp:txXfrm>
    </dsp:sp>
    <dsp:sp modelId="{1D487B7B-5786-4047-8FD6-66FCFD9878A1}">
      <dsp:nvSpPr>
        <dsp:cNvPr id="0" name=""/>
        <dsp:cNvSpPr/>
      </dsp:nvSpPr>
      <dsp:spPr>
        <a:xfrm rot="16200000">
          <a:off x="3923878" y="1418902"/>
          <a:ext cx="290403" cy="4647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3967439" y="1555416"/>
        <a:ext cx="203282" cy="278859"/>
      </dsp:txXfrm>
    </dsp:sp>
    <dsp:sp modelId="{5B181E4A-53A5-416B-8A40-4B2696230B5E}">
      <dsp:nvSpPr>
        <dsp:cNvPr id="0" name=""/>
        <dsp:cNvSpPr/>
      </dsp:nvSpPr>
      <dsp:spPr>
        <a:xfrm>
          <a:off x="3385601" y="2143"/>
          <a:ext cx="1366956" cy="136695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8.00% target annual yield*</a:t>
          </a:r>
        </a:p>
      </dsp:txBody>
      <dsp:txXfrm>
        <a:off x="3585787" y="202329"/>
        <a:ext cx="966584" cy="966584"/>
      </dsp:txXfrm>
    </dsp:sp>
    <dsp:sp modelId="{6146DEB7-7836-4520-A366-F3BC5DF2556C}">
      <dsp:nvSpPr>
        <dsp:cNvPr id="0" name=""/>
        <dsp:cNvSpPr/>
      </dsp:nvSpPr>
      <dsp:spPr>
        <a:xfrm rot="20520000">
          <a:off x="4826644" y="2074800"/>
          <a:ext cx="290403" cy="464765"/>
        </a:xfrm>
        <a:prstGeom prst="rightArrow">
          <a:avLst>
            <a:gd name="adj1" fmla="val 60000"/>
            <a:gd name="adj2" fmla="val 50000"/>
          </a:avLst>
        </a:prstGeom>
        <a:solidFill>
          <a:schemeClr val="accent3">
            <a:hueOff val="8"/>
            <a:satOff val="0"/>
            <a:lumOff val="1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828776" y="2181214"/>
        <a:ext cx="203282" cy="278859"/>
      </dsp:txXfrm>
    </dsp:sp>
    <dsp:sp modelId="{55CAB49A-37CB-4DC3-A050-74E7A18F98AC}">
      <dsp:nvSpPr>
        <dsp:cNvPr id="0" name=""/>
        <dsp:cNvSpPr/>
      </dsp:nvSpPr>
      <dsp:spPr>
        <a:xfrm>
          <a:off x="5206768" y="1325298"/>
          <a:ext cx="1366956" cy="1366956"/>
        </a:xfrm>
        <a:prstGeom prst="ellipse">
          <a:avLst/>
        </a:prstGeom>
        <a:solidFill>
          <a:schemeClr val="accent3">
            <a:hueOff val="8"/>
            <a:satOff val="0"/>
            <a:lumOff val="1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a:latin typeface="Arial" panose="020B0604020202020204" pitchFamily="34" charset="0"/>
              <a:cs typeface="Arial" panose="020B0604020202020204" pitchFamily="34" charset="0"/>
            </a:rPr>
            <a:t>Long term return construction through a diversified stream of attractive coupons</a:t>
          </a:r>
        </a:p>
      </dsp:txBody>
      <dsp:txXfrm>
        <a:off x="5406954" y="1525484"/>
        <a:ext cx="966584" cy="966584"/>
      </dsp:txXfrm>
    </dsp:sp>
    <dsp:sp modelId="{C3633B0C-6DF4-4E15-A0F6-4657714D6333}">
      <dsp:nvSpPr>
        <dsp:cNvPr id="0" name=""/>
        <dsp:cNvSpPr/>
      </dsp:nvSpPr>
      <dsp:spPr>
        <a:xfrm rot="3240000">
          <a:off x="4481818" y="3136066"/>
          <a:ext cx="290403" cy="464765"/>
        </a:xfrm>
        <a:prstGeom prst="rightArrow">
          <a:avLst>
            <a:gd name="adj1" fmla="val 60000"/>
            <a:gd name="adj2" fmla="val 50000"/>
          </a:avLst>
        </a:prstGeom>
        <a:solidFill>
          <a:schemeClr val="accent3">
            <a:hueOff val="16"/>
            <a:satOff val="0"/>
            <a:lumOff val="2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a:off x="4499774" y="3193778"/>
        <a:ext cx="203282" cy="278859"/>
      </dsp:txXfrm>
    </dsp:sp>
    <dsp:sp modelId="{2743A066-44EB-43F7-81E9-3B40F8DC2A6C}">
      <dsp:nvSpPr>
        <dsp:cNvPr id="0" name=""/>
        <dsp:cNvSpPr/>
      </dsp:nvSpPr>
      <dsp:spPr>
        <a:xfrm>
          <a:off x="4511144" y="3466209"/>
          <a:ext cx="1366956" cy="1366956"/>
        </a:xfrm>
        <a:prstGeom prst="ellipse">
          <a:avLst/>
        </a:prstGeom>
        <a:solidFill>
          <a:schemeClr val="accent3">
            <a:hueOff val="16"/>
            <a:satOff val="0"/>
            <a:lumOff val="2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Active Portfolio Management</a:t>
          </a:r>
        </a:p>
      </dsp:txBody>
      <dsp:txXfrm>
        <a:off x="4711330" y="3666395"/>
        <a:ext cx="966584" cy="966584"/>
      </dsp:txXfrm>
    </dsp:sp>
    <dsp:sp modelId="{CF78C7B5-D262-431A-ACAD-A6094A65199B}">
      <dsp:nvSpPr>
        <dsp:cNvPr id="0" name=""/>
        <dsp:cNvSpPr/>
      </dsp:nvSpPr>
      <dsp:spPr>
        <a:xfrm rot="7560000">
          <a:off x="3365937" y="3136066"/>
          <a:ext cx="290403" cy="464765"/>
        </a:xfrm>
        <a:prstGeom prst="rightArrow">
          <a:avLst>
            <a:gd name="adj1" fmla="val 60000"/>
            <a:gd name="adj2" fmla="val 50000"/>
          </a:avLst>
        </a:prstGeom>
        <a:solidFill>
          <a:schemeClr val="accent3">
            <a:hueOff val="25"/>
            <a:satOff val="0"/>
            <a:lumOff val="44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3435102" y="3193778"/>
        <a:ext cx="203282" cy="278859"/>
      </dsp:txXfrm>
    </dsp:sp>
    <dsp:sp modelId="{379B1B8E-E196-4CBC-80A7-B770424A7D0A}">
      <dsp:nvSpPr>
        <dsp:cNvPr id="0" name=""/>
        <dsp:cNvSpPr/>
      </dsp:nvSpPr>
      <dsp:spPr>
        <a:xfrm>
          <a:off x="2260058" y="3466209"/>
          <a:ext cx="1366956" cy="1366956"/>
        </a:xfrm>
        <a:prstGeom prst="ellipse">
          <a:avLst/>
        </a:prstGeom>
        <a:solidFill>
          <a:schemeClr val="accent3">
            <a:hueOff val="25"/>
            <a:satOff val="0"/>
            <a:lumOff val="4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Exposure to globally issued structured notes</a:t>
          </a:r>
        </a:p>
      </dsp:txBody>
      <dsp:txXfrm>
        <a:off x="2460244" y="3666395"/>
        <a:ext cx="966584" cy="966584"/>
      </dsp:txXfrm>
    </dsp:sp>
    <dsp:sp modelId="{4E805763-C6F6-4842-8277-14E64F5FBAF6}">
      <dsp:nvSpPr>
        <dsp:cNvPr id="0" name=""/>
        <dsp:cNvSpPr/>
      </dsp:nvSpPr>
      <dsp:spPr>
        <a:xfrm rot="11880000">
          <a:off x="3021111" y="2074800"/>
          <a:ext cx="290403" cy="464765"/>
        </a:xfrm>
        <a:prstGeom prst="rightArrow">
          <a:avLst>
            <a:gd name="adj1" fmla="val 60000"/>
            <a:gd name="adj2" fmla="val 50000"/>
          </a:avLst>
        </a:prstGeom>
        <a:solidFill>
          <a:schemeClr val="accent3">
            <a:hueOff val="33"/>
            <a:satOff val="0"/>
            <a:lumOff val="59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10800000">
        <a:off x="3106100" y="2181214"/>
        <a:ext cx="203282" cy="278859"/>
      </dsp:txXfrm>
    </dsp:sp>
    <dsp:sp modelId="{834E43B8-7D5A-496B-AEF7-D9741C25F7C7}">
      <dsp:nvSpPr>
        <dsp:cNvPr id="0" name=""/>
        <dsp:cNvSpPr/>
      </dsp:nvSpPr>
      <dsp:spPr>
        <a:xfrm>
          <a:off x="1564434" y="1325298"/>
          <a:ext cx="1366956" cy="1366956"/>
        </a:xfrm>
        <a:prstGeom prst="ellipse">
          <a:avLst/>
        </a:prstGeom>
        <a:solidFill>
          <a:schemeClr val="accent3">
            <a:hueOff val="33"/>
            <a:satOff val="0"/>
            <a:lumOff val="59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Buffered downside protection</a:t>
          </a:r>
        </a:p>
      </dsp:txBody>
      <dsp:txXfrm>
        <a:off x="1764620" y="1525484"/>
        <a:ext cx="966584" cy="9665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CCC1-9C41-474A-B157-3AA5AABD2FAF}"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A9F27-6F4F-874D-9B95-C60D9BBD8542}" type="slidenum">
              <a:rPr lang="en-US" smtClean="0"/>
              <a:t>‹#›</a:t>
            </a:fld>
            <a:endParaRPr lang="en-US"/>
          </a:p>
        </p:txBody>
      </p:sp>
    </p:spTree>
    <p:extLst>
      <p:ext uri="{BB962C8B-B14F-4D97-AF65-F5344CB8AC3E}">
        <p14:creationId xmlns:p14="http://schemas.microsoft.com/office/powerpoint/2010/main" val="2848245575"/>
      </p:ext>
    </p:extLst>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30" algn="l" defTabSz="914286" rtl="0" eaLnBrk="1" latinLnBrk="0" hangingPunct="1">
      <a:defRPr sz="1200" kern="1200">
        <a:solidFill>
          <a:schemeClr val="tx1"/>
        </a:solidFill>
        <a:latin typeface="+mn-lt"/>
        <a:ea typeface="+mn-ea"/>
        <a:cs typeface="+mn-cs"/>
      </a:defRPr>
    </a:lvl4pPr>
    <a:lvl5pPr marL="1828573" algn="l" defTabSz="914286" rtl="0" eaLnBrk="1" latinLnBrk="0" hangingPunct="1">
      <a:defRPr sz="1200" kern="1200">
        <a:solidFill>
          <a:schemeClr val="tx1"/>
        </a:solidFill>
        <a:latin typeface="+mn-lt"/>
        <a:ea typeface="+mn-ea"/>
        <a:cs typeface="+mn-cs"/>
      </a:defRPr>
    </a:lvl5pPr>
    <a:lvl6pPr marL="2285718"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a:t>
            </a:fld>
            <a:endParaRPr lang="en-US"/>
          </a:p>
        </p:txBody>
      </p:sp>
    </p:spTree>
    <p:extLst>
      <p:ext uri="{BB962C8B-B14F-4D97-AF65-F5344CB8AC3E}">
        <p14:creationId xmlns:p14="http://schemas.microsoft.com/office/powerpoint/2010/main" val="240517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B040601-F34C-A840-B24C-52E51A825DA8}" type="slidenum">
              <a:rPr lang="en-US" smtClean="0"/>
              <a:t>9</a:t>
            </a:fld>
            <a:endParaRPr lang="en-US"/>
          </a:p>
        </p:txBody>
      </p:sp>
    </p:spTree>
    <p:extLst>
      <p:ext uri="{BB962C8B-B14F-4D97-AF65-F5344CB8AC3E}">
        <p14:creationId xmlns:p14="http://schemas.microsoft.com/office/powerpoint/2010/main" val="69982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a:t>This type of investment is suitable for clients who are seeking enhanced yields, downside protection, product/payoff diversification and currency hedging. This provides clients with lots of benefits and time savings, as the client would not have to go out and purchase a range of products and assets to achieve the same type of risk-to-return profile. </a:t>
            </a:r>
            <a:endParaRPr lang="en-CA"/>
          </a:p>
          <a:p>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11</a:t>
            </a:fld>
            <a:endParaRPr lang="en-US"/>
          </a:p>
        </p:txBody>
      </p:sp>
    </p:spTree>
    <p:extLst>
      <p:ext uri="{BB962C8B-B14F-4D97-AF65-F5344CB8AC3E}">
        <p14:creationId xmlns:p14="http://schemas.microsoft.com/office/powerpoint/2010/main" val="144910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portfolio is composed of vanilla bonds, OTC options, </a:t>
            </a:r>
            <a:r>
              <a:rPr lang="en-US" err="1"/>
              <a:t>securitised</a:t>
            </a:r>
            <a:r>
              <a:rPr lang="en-US"/>
              <a:t> options, overlays and bonds with embedded options</a:t>
            </a:r>
            <a:endParaRPr lang="en-CA"/>
          </a:p>
        </p:txBody>
      </p:sp>
      <p:sp>
        <p:nvSpPr>
          <p:cNvPr id="4" name="Slide Number Placeholder 3"/>
          <p:cNvSpPr>
            <a:spLocks noGrp="1"/>
          </p:cNvSpPr>
          <p:nvPr>
            <p:ph type="sldNum" sz="quarter" idx="5"/>
          </p:nvPr>
        </p:nvSpPr>
        <p:spPr/>
        <p:txBody>
          <a:bodyPr/>
          <a:lstStyle/>
          <a:p>
            <a:fld id="{EE6A9F27-6F4F-874D-9B95-C60D9BBD8542}" type="slidenum">
              <a:rPr lang="en-US" smtClean="0"/>
              <a:t>12</a:t>
            </a:fld>
            <a:endParaRPr lang="en-US"/>
          </a:p>
        </p:txBody>
      </p:sp>
    </p:spTree>
    <p:extLst>
      <p:ext uri="{BB962C8B-B14F-4D97-AF65-F5344CB8AC3E}">
        <p14:creationId xmlns:p14="http://schemas.microsoft.com/office/powerpoint/2010/main" val="425747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A9F27-6F4F-874D-9B95-C60D9BBD8542}" type="slidenum">
              <a:rPr lang="en-US" smtClean="0"/>
              <a:t>15</a:t>
            </a:fld>
            <a:endParaRPr lang="en-US"/>
          </a:p>
        </p:txBody>
      </p:sp>
    </p:spTree>
    <p:extLst>
      <p:ext uri="{BB962C8B-B14F-4D97-AF65-F5344CB8AC3E}">
        <p14:creationId xmlns:p14="http://schemas.microsoft.com/office/powerpoint/2010/main" val="9080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0.xml"/><Relationship Id="rId1" Type="http://schemas.openxmlformats.org/officeDocument/2006/relationships/tags" Target="../tags/tag1.xml"/><Relationship Id="rId4" Type="http://schemas.openxmlformats.org/officeDocument/2006/relationships/image" Target="../media/image22.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E4BF-374F-0549-8CDD-5432F27CC3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B3B54-CBD8-C04C-B013-EC6A85F7A1D3}"/>
              </a:ext>
            </a:extLst>
          </p:cNvPr>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850186-50E5-3041-8708-4B31856CFC48}"/>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5" name="Footer Placeholder 4">
            <a:extLst>
              <a:ext uri="{FF2B5EF4-FFF2-40B4-BE49-F238E27FC236}">
                <a16:creationId xmlns:a16="http://schemas.microsoft.com/office/drawing/2014/main" id="{714A6CCF-9118-6C4E-A022-147CF53F9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AFBAF-D469-F64F-AA2C-6C492331BF05}"/>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2704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FD63-0F8D-DD4B-84C7-B97B32170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64E889-3E9A-CF48-90EC-B4AFC3DFE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29A4F-154E-DC4F-A98C-92B8ECBC762E}"/>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5" name="Footer Placeholder 4">
            <a:extLst>
              <a:ext uri="{FF2B5EF4-FFF2-40B4-BE49-F238E27FC236}">
                <a16:creationId xmlns:a16="http://schemas.microsoft.com/office/drawing/2014/main" id="{65524A74-B99E-AC47-90A9-29F7EFC7B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DAB79-E6EE-6342-922E-8DA37A04810B}"/>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684010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740844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5"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098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5" name="Picture 4">
            <a:extLst>
              <a:ext uri="{FF2B5EF4-FFF2-40B4-BE49-F238E27FC236}">
                <a16:creationId xmlns:a16="http://schemas.microsoft.com/office/drawing/2014/main" id="{6B9D7DFD-7307-451D-B306-30C863D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382" y="6373180"/>
            <a:ext cx="2612055" cy="360040"/>
          </a:xfrm>
          <a:prstGeom prst="rect">
            <a:avLst/>
          </a:prstGeom>
        </p:spPr>
      </p:pic>
    </p:spTree>
    <p:extLst>
      <p:ext uri="{BB962C8B-B14F-4D97-AF65-F5344CB8AC3E}">
        <p14:creationId xmlns:p14="http://schemas.microsoft.com/office/powerpoint/2010/main" val="41812397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936597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80165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387502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422072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 white plain">
    <p:spTree>
      <p:nvGrpSpPr>
        <p:cNvPr id="1" name=""/>
        <p:cNvGrpSpPr/>
        <p:nvPr/>
      </p:nvGrpSpPr>
      <p:grpSpPr>
        <a:xfrm>
          <a:off x="0" y="0"/>
          <a:ext cx="0" cy="0"/>
          <a:chOff x="0" y="0"/>
          <a:chExt cx="0" cy="0"/>
        </a:xfrm>
      </p:grpSpPr>
      <p:pic>
        <p:nvPicPr>
          <p:cNvPr id="25" name="Indices"/>
          <p:cNvPicPr>
            <a:picLocks noChangeAspect="1"/>
          </p:cNvPicPr>
          <p:nvPr userDrawn="1"/>
        </p:nvPicPr>
        <p:blipFill>
          <a:blip r:embed="rId2"/>
          <a:stretch>
            <a:fillRect/>
          </a:stretch>
        </p:blipFill>
        <p:spPr>
          <a:xfrm>
            <a:off x="170538" y="5572876"/>
            <a:ext cx="2978045" cy="1109205"/>
          </a:xfrm>
          <a:prstGeom prst="rect">
            <a:avLst/>
          </a:prstGeom>
        </p:spPr>
      </p:pic>
      <p:sp>
        <p:nvSpPr>
          <p:cNvPr id="2" name="Title 1"/>
          <p:cNvSpPr>
            <a:spLocks noGrp="1"/>
          </p:cNvSpPr>
          <p:nvPr>
            <p:ph type="ctrTitle" hasCustomPrompt="1"/>
          </p:nvPr>
        </p:nvSpPr>
        <p:spPr>
          <a:xfrm>
            <a:off x="414529" y="143622"/>
            <a:ext cx="7231529" cy="2576289"/>
          </a:xfrm>
        </p:spPr>
        <p:txBody>
          <a:bodyPr tIns="0" r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9" y="2719911"/>
            <a:ext cx="7207623" cy="1181195"/>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15"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16" name="Text Placeholder 5"/>
          <p:cNvSpPr>
            <a:spLocks noGrp="1"/>
          </p:cNvSpPr>
          <p:nvPr>
            <p:ph type="body" sz="quarter" idx="11" hasCustomPrompt="1"/>
          </p:nvPr>
        </p:nvSpPr>
        <p:spPr>
          <a:xfrm>
            <a:off x="8618071" y="1111722"/>
            <a:ext cx="3169920" cy="259884"/>
          </a:xfrm>
        </p:spPr>
        <p:txBody>
          <a:bodyPr>
            <a:noAutofit/>
          </a:bodyPr>
          <a:lstStyle>
            <a:lvl1pPr marL="0" indent="0">
              <a:buNone/>
              <a:defRPr sz="1050" b="0"/>
            </a:lvl1pPr>
          </a:lstStyle>
          <a:p>
            <a:pPr lvl="0"/>
            <a:r>
              <a:rPr lang="en-US"/>
              <a:t>Click to insert date</a:t>
            </a:r>
          </a:p>
        </p:txBody>
      </p:sp>
      <p:sp>
        <p:nvSpPr>
          <p:cNvPr id="13" name="Rectangle 12"/>
          <p:cNvSpPr/>
          <p:nvPr userDrawn="1"/>
        </p:nvSpPr>
        <p:spPr>
          <a:xfrm>
            <a:off x="1" y="6879917"/>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36" name="Rectangle 35"/>
          <p:cNvSpPr/>
          <p:nvPr userDrawn="1"/>
        </p:nvSpPr>
        <p:spPr>
          <a:xfrm>
            <a:off x="12287025" y="-4042"/>
            <a:ext cx="1386247" cy="295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Cover</a:t>
            </a:r>
            <a:endParaRPr lang="en-US" sz="1000" b="1" baseline="0">
              <a:solidFill>
                <a:schemeClr val="tx1"/>
              </a:solidFill>
            </a:endParaRPr>
          </a:p>
          <a:p>
            <a:pPr algn="l"/>
            <a:r>
              <a:rPr lang="en-US" sz="1000" baseline="0">
                <a:solidFill>
                  <a:schemeClr val="tx1"/>
                </a:solidFill>
              </a:rPr>
              <a:t>Do not change the size of the title. Keep the title short and use the subtitle area for longer descriptions if needed. </a:t>
            </a:r>
          </a:p>
          <a:p>
            <a:pPr algn="l"/>
            <a:endParaRPr lang="en-US" sz="1000" baseline="0">
              <a:solidFill>
                <a:schemeClr val="tx1"/>
              </a:solidFill>
            </a:endParaRPr>
          </a:p>
          <a:p>
            <a:pPr algn="l"/>
            <a:r>
              <a:rPr lang="en-US" sz="1000" baseline="0">
                <a:solidFill>
                  <a:schemeClr val="tx1"/>
                </a:solidFill>
              </a:rPr>
              <a:t>Choose where to add presenter name(s) – upper right corner and under title/ subtitle. Remove unused placeholders. </a:t>
            </a:r>
          </a:p>
        </p:txBody>
      </p:sp>
      <p:sp>
        <p:nvSpPr>
          <p:cNvPr id="19"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bg1">
                    <a:lumMod val="50000"/>
                  </a:schemeClr>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29"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3"/>
            <a:ext cx="3169920" cy="259884"/>
          </a:xfrm>
        </p:spPr>
        <p:txBody>
          <a:bodyPr>
            <a:noAutofit/>
          </a:bodyPr>
          <a:lstStyle>
            <a:lvl1pPr marL="0" indent="0">
              <a:buNone/>
              <a:defRPr sz="1050" b="0"/>
            </a:lvl1pPr>
          </a:lstStyle>
          <a:p>
            <a:pPr lvl="0"/>
            <a:r>
              <a:rPr lang="en-US"/>
              <a:t>Click to insert date</a:t>
            </a:r>
          </a:p>
        </p:txBody>
      </p:sp>
      <p:grpSp>
        <p:nvGrpSpPr>
          <p:cNvPr id="26" name="Group 25"/>
          <p:cNvGrpSpPr/>
          <p:nvPr userDrawn="1"/>
        </p:nvGrpSpPr>
        <p:grpSpPr>
          <a:xfrm>
            <a:off x="12287025" y="3023356"/>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580498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ver black plain">
    <p:bg>
      <p:bgRef idx="1001">
        <a:schemeClr val="bg1"/>
      </p:bgRef>
    </p:bg>
    <p:spTree>
      <p:nvGrpSpPr>
        <p:cNvPr id="1" name=""/>
        <p:cNvGrpSpPr/>
        <p:nvPr/>
      </p:nvGrpSpPr>
      <p:grpSpPr>
        <a:xfrm>
          <a:off x="0" y="0"/>
          <a:ext cx="0" cy="0"/>
          <a:chOff x="0" y="0"/>
          <a:chExt cx="0" cy="0"/>
        </a:xfrm>
      </p:grpSpPr>
      <p:pic>
        <p:nvPicPr>
          <p:cNvPr id="26"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 name="Title 1"/>
          <p:cNvSpPr>
            <a:spLocks noGrp="1"/>
          </p:cNvSpPr>
          <p:nvPr>
            <p:ph type="ctrTitle" hasCustomPrompt="1"/>
          </p:nvPr>
        </p:nvSpPr>
        <p:spPr>
          <a:xfrm>
            <a:off x="414528" y="146304"/>
            <a:ext cx="7205472" cy="2578608"/>
          </a:xfrm>
        </p:spPr>
        <p:txBody>
          <a:bodyPr t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8" y="2743200"/>
            <a:ext cx="7205472" cy="1179576"/>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71" y="1111722"/>
            <a:ext cx="3169920" cy="259884"/>
          </a:xfrm>
        </p:spPr>
        <p:txBody>
          <a:bodyPr>
            <a:noAutofit/>
          </a:bodyPr>
          <a:lstStyle>
            <a:lvl1pPr marL="0" indent="0">
              <a:buNone/>
              <a:defRPr sz="1050" b="0"/>
            </a:lvl1pPr>
          </a:lstStyle>
          <a:p>
            <a:pPr lvl="0"/>
            <a:r>
              <a:rPr lang="en-US"/>
              <a:t>Click to insert date</a:t>
            </a:r>
          </a:p>
        </p:txBody>
      </p:sp>
      <p:sp>
        <p:nvSpPr>
          <p:cNvPr id="13"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95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bg1"/>
                </a:solidFill>
              </a:rPr>
              <a:t>Cover</a:t>
            </a:r>
          </a:p>
          <a:p>
            <a:pPr algn="l"/>
            <a:r>
              <a:rPr lang="en-US" sz="1000" baseline="0">
                <a:solidFill>
                  <a:schemeClr val="bg1"/>
                </a:solidFill>
              </a:rPr>
              <a:t>Do not change the size of the title. Keep the title short and use the subtitle area for longer descriptions if needed. </a:t>
            </a:r>
          </a:p>
          <a:p>
            <a:pPr algn="l"/>
            <a:endParaRPr lang="en-US" sz="10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a:solidFill>
                  <a:schemeClr val="bg1"/>
                </a:solidFill>
              </a:rPr>
              <a:t>Choose where to add presenter name(s) – upper right corner and under title/ subtitle. Remove unused placeholders. </a:t>
            </a:r>
          </a:p>
          <a:p>
            <a:pPr algn="l"/>
            <a:endParaRPr lang="en-US" sz="1000">
              <a:solidFill>
                <a:schemeClr val="bg1"/>
              </a:solidFill>
            </a:endParaRPr>
          </a:p>
        </p:txBody>
      </p:sp>
      <p:sp>
        <p:nvSpPr>
          <p:cNvPr id="15" name="Rectangle 14"/>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9"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29"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3"/>
            <a:ext cx="3169920" cy="259884"/>
          </a:xfrm>
        </p:spPr>
        <p:txBody>
          <a:bodyPr>
            <a:noAutofit/>
          </a:bodyPr>
          <a:lstStyle>
            <a:lvl1pPr marL="0" indent="0">
              <a:buNone/>
              <a:defRPr sz="1050" b="0"/>
            </a:lvl1pPr>
          </a:lstStyle>
          <a:p>
            <a:pPr lvl="0"/>
            <a:r>
              <a:rPr lang="en-US"/>
              <a:t>Click to insert date</a:t>
            </a:r>
          </a:p>
        </p:txBody>
      </p:sp>
      <p:grpSp>
        <p:nvGrpSpPr>
          <p:cNvPr id="27" name="Group 26"/>
          <p:cNvGrpSpPr/>
          <p:nvPr userDrawn="1"/>
        </p:nvGrpSpPr>
        <p:grpSpPr>
          <a:xfrm>
            <a:off x="12287025" y="3023356"/>
            <a:ext cx="1386247" cy="1481802"/>
            <a:chOff x="9215268" y="3023356"/>
            <a:chExt cx="1039685" cy="1481802"/>
          </a:xfrm>
        </p:grpSpPr>
        <p:sp>
          <p:nvSpPr>
            <p:cNvPr id="28" name="Rectangle 2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9" name="Rectangle 2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049213766"/>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ver white Slim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235"/>
            <a:ext cx="6705600" cy="1568639"/>
          </a:xfrm>
        </p:spPr>
        <p:txBody>
          <a:bodyPr tIns="0" anchor="t">
            <a:normAutofit/>
          </a:bodyPr>
          <a:lstStyle>
            <a:lvl1pPr algn="l">
              <a:defRPr sz="3600" b="1" baseline="0"/>
            </a:lvl1pPr>
          </a:lstStyle>
          <a:p>
            <a:r>
              <a:rPr lang="en-US"/>
              <a:t>Click to insert Presentation Title </a:t>
            </a:r>
          </a:p>
        </p:txBody>
      </p:sp>
      <p:sp>
        <p:nvSpPr>
          <p:cNvPr id="3" name="Subtitle 2"/>
          <p:cNvSpPr>
            <a:spLocks noGrp="1"/>
          </p:cNvSpPr>
          <p:nvPr>
            <p:ph type="subTitle" idx="1" hasCustomPrompt="1"/>
          </p:nvPr>
        </p:nvSpPr>
        <p:spPr>
          <a:xfrm>
            <a:off x="414528" y="1751715"/>
            <a:ext cx="6705600" cy="579110"/>
          </a:xfrm>
        </p:spPr>
        <p:txBody>
          <a:bodyPr>
            <a:normAutofit/>
          </a:bodyPr>
          <a:lstStyle>
            <a:lvl1pPr marL="0" indent="0" algn="l">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2"/>
            <a:ext cx="3169920" cy="259884"/>
          </a:xfrm>
        </p:spPr>
        <p:txBody>
          <a:bodyPr>
            <a:noAutofit/>
          </a:bodyPr>
          <a:lstStyle>
            <a:lvl1pPr marL="0" indent="0">
              <a:buNone/>
              <a:defRPr sz="105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2"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Cover</a:t>
            </a:r>
            <a:r>
              <a:rPr lang="en-US" sz="1000" b="1" baseline="0">
                <a:solidFill>
                  <a:schemeClr val="tx1"/>
                </a:solidFill>
              </a:rPr>
              <a:t> + Image</a:t>
            </a:r>
          </a:p>
          <a:p>
            <a:pPr algn="l"/>
            <a:r>
              <a:rPr lang="en-US" sz="1000" baseline="0">
                <a:solidFill>
                  <a:schemeClr val="tx1"/>
                </a:solidFill>
              </a:rPr>
              <a:t>Do not change the size of the title. Keep the title short and use the subtitle area for longer descriptions if needed. Insert rectangular image by clicking the image icon. </a:t>
            </a:r>
            <a:endParaRPr lang="en-US" sz="1000">
              <a:solidFill>
                <a:schemeClr val="tx1"/>
              </a:solidFill>
            </a:endParaRPr>
          </a:p>
        </p:txBody>
      </p:sp>
      <p:sp>
        <p:nvSpPr>
          <p:cNvPr id="14" name="Rectangle 13"/>
          <p:cNvSpPr/>
          <p:nvPr userDrawn="1"/>
        </p:nvSpPr>
        <p:spPr>
          <a:xfrm>
            <a:off x="-13251" y="686793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pic>
        <p:nvPicPr>
          <p:cNvPr id="21" name="Indices"/>
          <p:cNvPicPr>
            <a:picLocks noChangeAspect="1"/>
          </p:cNvPicPr>
          <p:nvPr userDrawn="1"/>
        </p:nvPicPr>
        <p:blipFill>
          <a:blip r:embed="rId2"/>
          <a:stretch>
            <a:fillRect/>
          </a:stretch>
        </p:blipFill>
        <p:spPr>
          <a:xfrm>
            <a:off x="170538" y="5572876"/>
            <a:ext cx="2978045" cy="1109205"/>
          </a:xfrm>
          <a:prstGeom prst="rect">
            <a:avLst/>
          </a:prstGeom>
        </p:spPr>
      </p:pic>
      <p:sp>
        <p:nvSpPr>
          <p:cNvPr id="22"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bg1">
                    <a:lumMod val="50000"/>
                  </a:schemeClr>
                </a:solidFill>
                <a:latin typeface="Arial Narrow" panose="020B0606020202030204" pitchFamily="34" charset="0"/>
              </a:defRPr>
            </a:lvl1pPr>
          </a:lstStyle>
          <a:p>
            <a:pPr lvl="0"/>
            <a:r>
              <a:rPr lang="en-US"/>
              <a:t>Click to insert disclaimer paragraph</a:t>
            </a:r>
          </a:p>
        </p:txBody>
      </p:sp>
      <p:grpSp>
        <p:nvGrpSpPr>
          <p:cNvPr id="23" name="Group 22"/>
          <p:cNvGrpSpPr/>
          <p:nvPr userDrawn="1"/>
        </p:nvGrpSpPr>
        <p:grpSpPr>
          <a:xfrm>
            <a:off x="12287025" y="2212324"/>
            <a:ext cx="1386247" cy="1481802"/>
            <a:chOff x="9215268" y="3023356"/>
            <a:chExt cx="1039685" cy="1481802"/>
          </a:xfrm>
        </p:grpSpPr>
        <p:sp>
          <p:nvSpPr>
            <p:cNvPr id="25" name="Rectangle 2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0502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D0325-D787-A44E-B90D-A8A945139111}"/>
              </a:ext>
            </a:extLst>
          </p:cNvPr>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A6B2AB-059A-E040-8A3E-33AE8435AD0D}"/>
              </a:ext>
            </a:extLst>
          </p:cNvPr>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25267-65C6-4B4E-9774-4B12330E77E2}"/>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5" name="Footer Placeholder 4">
            <a:extLst>
              <a:ext uri="{FF2B5EF4-FFF2-40B4-BE49-F238E27FC236}">
                <a16:creationId xmlns:a16="http://schemas.microsoft.com/office/drawing/2014/main" id="{E74C9482-5412-8647-99AB-AB1A1133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D7D9C-78C5-F848-99EE-DAD44AD5255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69726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593"/>
            <a:ext cx="6705600" cy="1568639"/>
          </a:xfrm>
        </p:spPr>
        <p:txBody>
          <a:bodyPr tIns="0" anchor="t">
            <a:normAutofit/>
          </a:bodyPr>
          <a:lstStyle>
            <a:lvl1pPr algn="l">
              <a:defRPr sz="3600" b="1" baseline="0"/>
            </a:lvl1pPr>
          </a:lstStyle>
          <a:p>
            <a:r>
              <a:rPr lang="en-US"/>
              <a:t>Click to insert Presentation Title</a:t>
            </a:r>
          </a:p>
        </p:txBody>
      </p:sp>
      <p:sp>
        <p:nvSpPr>
          <p:cNvPr id="3" name="Subtitle 2"/>
          <p:cNvSpPr>
            <a:spLocks noGrp="1"/>
          </p:cNvSpPr>
          <p:nvPr>
            <p:ph type="subTitle" idx="1" hasCustomPrompt="1"/>
          </p:nvPr>
        </p:nvSpPr>
        <p:spPr>
          <a:xfrm>
            <a:off x="414528" y="1755648"/>
            <a:ext cx="6705600" cy="579110"/>
          </a:xfrm>
        </p:spPr>
        <p:txBody>
          <a:bodyPr>
            <a:normAutofit/>
          </a:bodyPr>
          <a:lstStyle>
            <a:lvl1pPr marL="0" indent="0" algn="l">
              <a:spcBef>
                <a:spcPts val="0"/>
              </a:spcBef>
              <a:buNone/>
              <a:defRPr sz="1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2"/>
            <a:ext cx="3169920" cy="259884"/>
          </a:xfrm>
        </p:spPr>
        <p:txBody>
          <a:bodyPr>
            <a:noAutofit/>
          </a:bodyPr>
          <a:lstStyle>
            <a:lvl1pPr marL="0" indent="0">
              <a:buNone/>
              <a:defRPr sz="105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4" name="Text Placeholder 5"/>
          <p:cNvSpPr>
            <a:spLocks noGrp="1"/>
          </p:cNvSpPr>
          <p:nvPr>
            <p:ph type="body" sz="quarter" idx="10" hasCustomPrompt="1"/>
          </p:nvPr>
        </p:nvSpPr>
        <p:spPr>
          <a:xfrm>
            <a:off x="8618071" y="152585"/>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Cover</a:t>
            </a:r>
            <a:r>
              <a:rPr lang="en-US" sz="1000" b="1" baseline="0">
                <a:solidFill>
                  <a:schemeClr val="bg1"/>
                </a:solidFill>
              </a:rPr>
              <a:t> + Image</a:t>
            </a:r>
          </a:p>
          <a:p>
            <a:pPr algn="l"/>
            <a:r>
              <a:rPr lang="en-US" sz="1000" baseline="0">
                <a:solidFill>
                  <a:schemeClr val="bg1"/>
                </a:solidFill>
              </a:rPr>
              <a:t>Do not change the size of the title. Keep the title short and use the subtitle area for longer descriptions if needed. Insert rectangular image by clicking the image icon. </a:t>
            </a:r>
            <a:endParaRPr lang="en-US" sz="1000">
              <a:solidFill>
                <a:schemeClr val="bg1"/>
              </a:solidFill>
            </a:endParaRPr>
          </a:p>
        </p:txBody>
      </p:sp>
      <p:sp>
        <p:nvSpPr>
          <p:cNvPr id="12" name="Rectangle 11"/>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pic>
        <p:nvPicPr>
          <p:cNvPr id="19"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3" name="Text Placeholder 5"/>
          <p:cNvSpPr>
            <a:spLocks noGrp="1"/>
          </p:cNvSpPr>
          <p:nvPr>
            <p:ph type="body" sz="quarter" idx="12" hasCustomPrompt="1"/>
          </p:nvPr>
        </p:nvSpPr>
        <p:spPr>
          <a:xfrm>
            <a:off x="6096000" y="5762825"/>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grpSp>
        <p:nvGrpSpPr>
          <p:cNvPr id="24" name="Group 23"/>
          <p:cNvGrpSpPr/>
          <p:nvPr userDrawn="1"/>
        </p:nvGrpSpPr>
        <p:grpSpPr>
          <a:xfrm>
            <a:off x="12287025" y="2219022"/>
            <a:ext cx="1386247" cy="1481802"/>
            <a:chOff x="9215268" y="3023356"/>
            <a:chExt cx="1039685" cy="1481802"/>
          </a:xfrm>
        </p:grpSpPr>
        <p:sp>
          <p:nvSpPr>
            <p:cNvPr id="25" name="Rectangle 24"/>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145425177"/>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Divider white plain">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400" b="1"/>
            </a:lvl1pPr>
          </a:lstStyle>
          <a:p>
            <a:r>
              <a:rPr lang="en-US"/>
              <a:t>Click to edit Master title style</a:t>
            </a:r>
          </a:p>
        </p:txBody>
      </p:sp>
      <p:sp>
        <p:nvSpPr>
          <p:cNvPr id="3" name="Text Placeholder 2"/>
          <p:cNvSpPr>
            <a:spLocks noGrp="1"/>
          </p:cNvSpPr>
          <p:nvPr>
            <p:ph type="body" idx="1"/>
          </p:nvPr>
        </p:nvSpPr>
        <p:spPr>
          <a:xfrm>
            <a:off x="414528" y="4574876"/>
            <a:ext cx="9490635" cy="1516362"/>
          </a:xfrm>
        </p:spPr>
        <p:txBody>
          <a:bodyPr anchor="t"/>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Divider</a:t>
            </a:r>
            <a:endParaRPr lang="en-US" sz="1000" b="1" baseline="0">
              <a:solidFill>
                <a:schemeClr val="tx1"/>
              </a:solidFill>
            </a:endParaRPr>
          </a:p>
          <a:p>
            <a:pPr algn="l"/>
            <a:r>
              <a:rPr lang="en-US" sz="1000" baseline="0">
                <a:solidFill>
                  <a:schemeClr val="tx1"/>
                </a:solidFill>
              </a:rPr>
              <a:t>Remove subtitle placeholder if not needed. </a:t>
            </a:r>
            <a:endParaRPr lang="en-US" sz="1000">
              <a:solidFill>
                <a:schemeClr val="tx1"/>
              </a:solidFill>
            </a:endParaRPr>
          </a:p>
        </p:txBody>
      </p:sp>
      <p:grpSp>
        <p:nvGrpSpPr>
          <p:cNvPr id="8" name="Group 7"/>
          <p:cNvGrpSpPr/>
          <p:nvPr userDrawn="1"/>
        </p:nvGrpSpPr>
        <p:grpSpPr>
          <a:xfrm>
            <a:off x="12287025" y="2212324"/>
            <a:ext cx="1386247" cy="1481802"/>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1" name="Slide Number Placeholder 5">
            <a:extLst>
              <a:ext uri="{FF2B5EF4-FFF2-40B4-BE49-F238E27FC236}">
                <a16:creationId xmlns:a16="http://schemas.microsoft.com/office/drawing/2014/main" id="{4A32AF46-7B8D-403E-9F12-EBE9F539A919}"/>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1338858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ivider black plai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400" b="1"/>
            </a:lvl1pPr>
          </a:lstStyle>
          <a:p>
            <a:r>
              <a:rPr lang="en-US"/>
              <a:t>Click to edit Master title style</a:t>
            </a:r>
          </a:p>
        </p:txBody>
      </p:sp>
      <p:sp>
        <p:nvSpPr>
          <p:cNvPr id="3" name="Text Placeholder 2"/>
          <p:cNvSpPr>
            <a:spLocks noGrp="1"/>
          </p:cNvSpPr>
          <p:nvPr>
            <p:ph type="body" idx="1"/>
          </p:nvPr>
        </p:nvSpPr>
        <p:spPr>
          <a:xfrm>
            <a:off x="414528" y="4574876"/>
            <a:ext cx="9490635" cy="1516362"/>
          </a:xfrm>
        </p:spPr>
        <p:txBody>
          <a:bodyPr anchor="t"/>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Rectangle 8"/>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cxnSp>
        <p:nvCxnSpPr>
          <p:cNvPr id="10" name="Straight Connector 9"/>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192000" y="609521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3" name="TextBox 12"/>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24" name="Rectangle 23"/>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Divider</a:t>
            </a:r>
            <a:endParaRPr lang="en-US" sz="1000" b="1" baseline="0">
              <a:solidFill>
                <a:schemeClr val="bg1"/>
              </a:solidFill>
            </a:endParaRPr>
          </a:p>
          <a:p>
            <a:pPr algn="l"/>
            <a:r>
              <a:rPr lang="en-US" sz="1000" baseline="0">
                <a:solidFill>
                  <a:schemeClr val="bg1"/>
                </a:solidFill>
              </a:rPr>
              <a:t>Remove subtitle placeholder if not needed. </a:t>
            </a:r>
          </a:p>
          <a:p>
            <a:pPr algn="l"/>
            <a:endParaRPr lang="en-US" sz="1000" baseline="0">
              <a:solidFill>
                <a:schemeClr val="bg1"/>
              </a:solidFill>
            </a:endParaRPr>
          </a:p>
        </p:txBody>
      </p:sp>
      <p:pic>
        <p:nvPicPr>
          <p:cNvPr id="16" name="Indices"/>
          <p:cNvPicPr>
            <a:picLocks noChangeAspect="1"/>
          </p:cNvPicPr>
          <p:nvPr userDrawn="1"/>
        </p:nvPicPr>
        <p:blipFill>
          <a:blip r:embed="rId2"/>
          <a:stretch>
            <a:fillRect/>
          </a:stretch>
        </p:blipFill>
        <p:spPr>
          <a:xfrm>
            <a:off x="280107" y="6124452"/>
            <a:ext cx="1706880" cy="635745"/>
          </a:xfrm>
          <a:prstGeom prst="rect">
            <a:avLst/>
          </a:prstGeom>
        </p:spPr>
      </p:pic>
      <p:grpSp>
        <p:nvGrpSpPr>
          <p:cNvPr id="26" name="Group 25"/>
          <p:cNvGrpSpPr/>
          <p:nvPr userDrawn="1"/>
        </p:nvGrpSpPr>
        <p:grpSpPr>
          <a:xfrm>
            <a:off x="12287025" y="2219022"/>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4" name="Rectangle 13"/>
          <p:cNvSpPr/>
          <p:nvPr userDrawn="1"/>
        </p:nvSpPr>
        <p:spPr>
          <a:xfrm>
            <a:off x="-3945" y="6873240"/>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5" name="Rectangle 14"/>
          <p:cNvSpPr/>
          <p:nvPr userDrawn="1"/>
        </p:nvSpPr>
        <p:spPr>
          <a:xfrm>
            <a:off x="1" y="6879917"/>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7" name="Rectangle 16"/>
          <p:cNvSpPr/>
          <p:nvPr userDrawn="1"/>
        </p:nvSpPr>
        <p:spPr>
          <a:xfrm>
            <a:off x="-3945" y="6873240"/>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18" name="Rectangle 17"/>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bg1"/>
                </a:solidFill>
              </a:rPr>
              <a:t>Footer :  </a:t>
            </a:r>
            <a:r>
              <a:rPr lang="en-US" sz="1000" baseline="0">
                <a:solidFill>
                  <a:schemeClr val="bg1"/>
                </a:solidFill>
                <a:sym typeface="Wingdings 3" panose="05040102010807070707" pitchFamily="18" charset="2"/>
              </a:rPr>
              <a:t>Never change the footer text on individual slides. Change, t</a:t>
            </a:r>
            <a:r>
              <a:rPr lang="en-US" sz="1000" baseline="0">
                <a:solidFill>
                  <a:schemeClr val="bg1"/>
                </a:solidFill>
              </a:rPr>
              <a:t>urn on or off footer by using Insert </a:t>
            </a:r>
            <a:r>
              <a:rPr lang="en-US" sz="1000" baseline="0">
                <a:solidFill>
                  <a:schemeClr val="bg1"/>
                </a:solidFill>
                <a:sym typeface="Wingdings 3" panose="05040102010807070707" pitchFamily="18" charset="2"/>
              </a:rPr>
              <a:t> Header &amp; Footer Enter / change text  Click Apply All. </a:t>
            </a:r>
            <a:endParaRPr lang="en-US" sz="1000" baseline="0">
              <a:solidFill>
                <a:schemeClr val="bg1"/>
              </a:solidFill>
            </a:endParaRPr>
          </a:p>
        </p:txBody>
      </p:sp>
      <p:sp>
        <p:nvSpPr>
          <p:cNvPr id="19" name="TextBox 18"/>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0" name="TextBox 19"/>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1" name="Group 20"/>
          <p:cNvGrpSpPr/>
          <p:nvPr userDrawn="1"/>
        </p:nvGrpSpPr>
        <p:grpSpPr>
          <a:xfrm>
            <a:off x="905408" y="6907927"/>
            <a:ext cx="2077933" cy="100584"/>
            <a:chOff x="914339" y="6913770"/>
            <a:chExt cx="1558450" cy="100584"/>
          </a:xfrm>
        </p:grpSpPr>
        <p:sp>
          <p:nvSpPr>
            <p:cNvPr id="22" name="Rectangle 2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3" name="Rectangle 2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25" name="Rectangle 24"/>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0" name="Rectangle 2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4" name="Rectangle 3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5" name="Rectangle 3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6" name="Rectangle 3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8" name="Rectangle 37"/>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9" name="Rectangle 38"/>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0" name="TextBox 39"/>
          <p:cNvSpPr txBox="1"/>
          <p:nvPr userDrawn="1"/>
        </p:nvSpPr>
        <p:spPr>
          <a:xfrm>
            <a:off x="3075824" y="6883559"/>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1" name="Group 40"/>
          <p:cNvGrpSpPr/>
          <p:nvPr userDrawn="1"/>
        </p:nvGrpSpPr>
        <p:grpSpPr>
          <a:xfrm>
            <a:off x="3092291" y="7022893"/>
            <a:ext cx="218964" cy="91440"/>
            <a:chOff x="2279174" y="7027888"/>
            <a:chExt cx="164223" cy="91440"/>
          </a:xfrm>
        </p:grpSpPr>
        <p:cxnSp>
          <p:nvCxnSpPr>
            <p:cNvPr id="42" name="Straight Arrow Connector 41"/>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userDrawn="1"/>
        </p:nvGrpSpPr>
        <p:grpSpPr>
          <a:xfrm>
            <a:off x="4612888" y="7065273"/>
            <a:ext cx="1037553" cy="100584"/>
            <a:chOff x="1566748" y="7022234"/>
            <a:chExt cx="778165" cy="100584"/>
          </a:xfrm>
        </p:grpSpPr>
        <p:sp>
          <p:nvSpPr>
            <p:cNvPr id="45" name="Rectangle 4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6" name="Rectangle 4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7" name="Rectangle 4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9" name="Rectangle 4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2" name="Group 51"/>
          <p:cNvGrpSpPr/>
          <p:nvPr userDrawn="1"/>
        </p:nvGrpSpPr>
        <p:grpSpPr>
          <a:xfrm>
            <a:off x="4232597" y="6907927"/>
            <a:ext cx="733035" cy="100584"/>
            <a:chOff x="3141899" y="6907927"/>
            <a:chExt cx="549776" cy="100584"/>
          </a:xfrm>
        </p:grpSpPr>
        <p:sp>
          <p:nvSpPr>
            <p:cNvPr id="53" name="Rectangle 52"/>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4" name="Rectangle 53"/>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5" name="Rectangle 54"/>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7" name="Rectangle 56"/>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8" name="Group 57"/>
          <p:cNvGrpSpPr/>
          <p:nvPr userDrawn="1"/>
        </p:nvGrpSpPr>
        <p:grpSpPr>
          <a:xfrm>
            <a:off x="5078879" y="6907927"/>
            <a:ext cx="733036" cy="100584"/>
            <a:chOff x="2057435" y="7026985"/>
            <a:chExt cx="549777" cy="100584"/>
          </a:xfrm>
        </p:grpSpPr>
        <p:sp>
          <p:nvSpPr>
            <p:cNvPr id="59" name="Rectangle 58"/>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1" name="Rectangle 60"/>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3" name="Rectangle 62"/>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Tree>
    <p:extLst>
      <p:ext uri="{BB962C8B-B14F-4D97-AF65-F5344CB8AC3E}">
        <p14:creationId xmlns:p14="http://schemas.microsoft.com/office/powerpoint/2010/main" val="598178506"/>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Image Big title">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6"/>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08"/>
            <a:ext cx="11379200" cy="3390900"/>
          </a:xfrm>
        </p:spPr>
        <p:txBody>
          <a:bodyPr anchor="ctr"/>
          <a:lstStyle>
            <a:lvl1pPr marL="0" indent="0" algn="ctr">
              <a:buNone/>
              <a:defRPr b="1"/>
            </a:lvl1pPr>
          </a:lstStyle>
          <a:p>
            <a:r>
              <a:rPr lang="en-US"/>
              <a:t>Click to add image</a:t>
            </a:r>
          </a:p>
        </p:txBody>
      </p:sp>
      <p:sp>
        <p:nvSpPr>
          <p:cNvPr id="7" name="Rectangle 6"/>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Divider + Image</a:t>
            </a:r>
            <a:endParaRPr lang="en-US" sz="1000" b="1" baseline="0">
              <a:solidFill>
                <a:schemeClr val="tx1"/>
              </a:solidFill>
            </a:endParaRPr>
          </a:p>
          <a:p>
            <a:pPr algn="l"/>
            <a:r>
              <a:rPr lang="en-US" sz="1000" baseline="0">
                <a:solidFill>
                  <a:schemeClr val="tx1"/>
                </a:solidFill>
              </a:rPr>
              <a:t>Click image icon to insert rectangular image. </a:t>
            </a:r>
            <a:endParaRPr lang="en-US" sz="1000">
              <a:solidFill>
                <a:schemeClr val="tx1"/>
              </a:solidFill>
            </a:endParaRPr>
          </a:p>
        </p:txBody>
      </p:sp>
      <p:grpSp>
        <p:nvGrpSpPr>
          <p:cNvPr id="6" name="Group 5"/>
          <p:cNvGrpSpPr/>
          <p:nvPr userDrawn="1"/>
        </p:nvGrpSpPr>
        <p:grpSpPr>
          <a:xfrm>
            <a:off x="12287025" y="2212324"/>
            <a:ext cx="1386247" cy="1481802"/>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1" name="Slide Number Placeholder 5">
            <a:extLst>
              <a:ext uri="{FF2B5EF4-FFF2-40B4-BE49-F238E27FC236}">
                <a16:creationId xmlns:a16="http://schemas.microsoft.com/office/drawing/2014/main" id="{73C4353F-B5CF-4CB5-A622-B7D0CFCED25D}"/>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15469761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ivider Black Image Small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6"/>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08"/>
            <a:ext cx="11379200" cy="3390900"/>
          </a:xfrm>
        </p:spPr>
        <p:txBody>
          <a:bodyPr anchor="ctr"/>
          <a:lstStyle>
            <a:lvl1pPr marL="0" indent="0" algn="ctr">
              <a:buNone/>
              <a:defRPr b="1"/>
            </a:lvl1pPr>
          </a:lstStyle>
          <a:p>
            <a:r>
              <a:rPr lang="en-US"/>
              <a:t>Click to add image</a:t>
            </a:r>
          </a:p>
        </p:txBody>
      </p:sp>
      <p:sp>
        <p:nvSpPr>
          <p:cNvPr id="10" name="Rectangle 9"/>
          <p:cNvSpPr/>
          <p:nvPr userDrawn="1"/>
        </p:nvSpPr>
        <p:spPr>
          <a:xfrm>
            <a:off x="-13251"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cxnSp>
        <p:nvCxnSpPr>
          <p:cNvPr id="12" name="Straight Connector 11"/>
          <p:cNvCxnSpPr/>
          <p:nvPr userDrawn="1"/>
        </p:nvCxnSpPr>
        <p:spPr>
          <a:xfrm>
            <a:off x="12192000" y="6095210"/>
            <a:ext cx="395621"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4" name="TextBox 13"/>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19" name="Rectangle 18"/>
          <p:cNvSpPr/>
          <p:nvPr userDrawn="1"/>
        </p:nvSpPr>
        <p:spPr>
          <a:xfrm>
            <a:off x="12287025" y="-4043"/>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bg1"/>
                </a:solidFill>
              </a:rPr>
              <a:t>Divider + Image</a:t>
            </a:r>
            <a:endParaRPr lang="en-US" sz="1000" b="1" baseline="0">
              <a:solidFill>
                <a:schemeClr val="bg1"/>
              </a:solidFill>
            </a:endParaRPr>
          </a:p>
          <a:p>
            <a:pPr algn="l"/>
            <a:r>
              <a:rPr lang="en-US" sz="1000" baseline="0">
                <a:solidFill>
                  <a:schemeClr val="bg1"/>
                </a:solidFill>
              </a:rPr>
              <a:t>Click image icon to insert rectangular image. </a:t>
            </a:r>
            <a:endParaRPr lang="en-US" sz="1000">
              <a:solidFill>
                <a:schemeClr val="bg1"/>
              </a:solidFill>
            </a:endParaRPr>
          </a:p>
        </p:txBody>
      </p:sp>
      <p:cxnSp>
        <p:nvCxnSpPr>
          <p:cNvPr id="25" name="Straight Connector 24"/>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Indices"/>
          <p:cNvPicPr>
            <a:picLocks noChangeAspect="1"/>
          </p:cNvPicPr>
          <p:nvPr userDrawn="1"/>
        </p:nvPicPr>
        <p:blipFill>
          <a:blip r:embed="rId2"/>
          <a:stretch>
            <a:fillRect/>
          </a:stretch>
        </p:blipFill>
        <p:spPr>
          <a:xfrm>
            <a:off x="280107" y="6124452"/>
            <a:ext cx="1706880" cy="635745"/>
          </a:xfrm>
          <a:prstGeom prst="rect">
            <a:avLst/>
          </a:prstGeom>
        </p:spPr>
      </p:pic>
      <p:grpSp>
        <p:nvGrpSpPr>
          <p:cNvPr id="17" name="Group 16"/>
          <p:cNvGrpSpPr/>
          <p:nvPr userDrawn="1"/>
        </p:nvGrpSpPr>
        <p:grpSpPr>
          <a:xfrm>
            <a:off x="12287025" y="2219022"/>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bg1"/>
                  </a:solidFill>
                </a:rPr>
                <a:t>Only use </a:t>
              </a:r>
              <a:r>
                <a:rPr lang="en-US" sz="1000" b="0" baseline="0">
                  <a:solidFill>
                    <a:srgbClr val="D6002A"/>
                  </a:solidFill>
                </a:rPr>
                <a:t>S&amp;P Global Red </a:t>
              </a:r>
              <a:r>
                <a:rPr lang="en-US" sz="1000" b="0" baseline="0">
                  <a:solidFill>
                    <a:schemeClr val="bg1"/>
                  </a:solidFill>
                </a:rPr>
                <a:t>for key text high-lights, not shapes or charts. </a:t>
              </a:r>
              <a:br>
                <a:rPr lang="en-US" sz="1000" b="0" baseline="0">
                  <a:solidFill>
                    <a:schemeClr val="bg1"/>
                  </a:solidFill>
                </a:rPr>
              </a:br>
              <a:r>
                <a:rPr lang="en-US" sz="1000" b="0" baseline="0">
                  <a:solidFill>
                    <a:schemeClr val="bg1"/>
                  </a:solidFill>
                </a:rPr>
                <a:t>It’s available in the custom color palette. </a:t>
              </a:r>
            </a:p>
          </p:txBody>
        </p:sp>
        <p:sp>
          <p:nvSpPr>
            <p:cNvPr id="27" name="Rectangle 2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15" name="Rectangle 14"/>
          <p:cNvSpPr/>
          <p:nvPr userDrawn="1"/>
        </p:nvSpPr>
        <p:spPr>
          <a:xfrm>
            <a:off x="-3945" y="6873240"/>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0" name="Rectangle 19"/>
          <p:cNvSpPr/>
          <p:nvPr userDrawn="1"/>
        </p:nvSpPr>
        <p:spPr>
          <a:xfrm>
            <a:off x="1" y="6879917"/>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1" name="Rectangle 20"/>
          <p:cNvSpPr/>
          <p:nvPr userDrawn="1"/>
        </p:nvSpPr>
        <p:spPr>
          <a:xfrm>
            <a:off x="-3945" y="6873240"/>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22" name="Rectangle 21"/>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bg1"/>
                </a:solidFill>
              </a:rPr>
              <a:t>Footer :  </a:t>
            </a:r>
            <a:r>
              <a:rPr lang="en-US" sz="1000" baseline="0">
                <a:solidFill>
                  <a:schemeClr val="bg1"/>
                </a:solidFill>
                <a:sym typeface="Wingdings 3" panose="05040102010807070707" pitchFamily="18" charset="2"/>
              </a:rPr>
              <a:t>Never change the footer text on individual slides. Change, t</a:t>
            </a:r>
            <a:r>
              <a:rPr lang="en-US" sz="1000" baseline="0">
                <a:solidFill>
                  <a:schemeClr val="bg1"/>
                </a:solidFill>
              </a:rPr>
              <a:t>urn on or off footer by using Insert </a:t>
            </a:r>
            <a:r>
              <a:rPr lang="en-US" sz="1000" baseline="0">
                <a:solidFill>
                  <a:schemeClr val="bg1"/>
                </a:solidFill>
                <a:sym typeface="Wingdings 3" panose="05040102010807070707" pitchFamily="18" charset="2"/>
              </a:rPr>
              <a:t> Header &amp; Footer Enter / change text  Click Apply All. </a:t>
            </a:r>
            <a:endParaRPr lang="en-US" sz="1000" baseline="0">
              <a:solidFill>
                <a:schemeClr val="bg1"/>
              </a:solidFill>
            </a:endParaRPr>
          </a:p>
        </p:txBody>
      </p:sp>
      <p:sp>
        <p:nvSpPr>
          <p:cNvPr id="23" name="TextBox 22"/>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4" name="TextBox 23"/>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6" name="Group 25"/>
          <p:cNvGrpSpPr/>
          <p:nvPr userDrawn="1"/>
        </p:nvGrpSpPr>
        <p:grpSpPr>
          <a:xfrm>
            <a:off x="905408" y="6907927"/>
            <a:ext cx="2077933" cy="100584"/>
            <a:chOff x="914339" y="6913770"/>
            <a:chExt cx="1558450" cy="100584"/>
          </a:xfrm>
        </p:grpSpPr>
        <p:sp>
          <p:nvSpPr>
            <p:cNvPr id="28" name="Rectangle 27"/>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0" name="Rectangle 29"/>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6" name="Rectangle 35"/>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7" name="Rectangle 36"/>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8" name="Rectangle 37"/>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9" name="Rectangle 38"/>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40" name="Rectangle 3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1" name="Rectangle 4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2" name="TextBox 41"/>
          <p:cNvSpPr txBox="1"/>
          <p:nvPr userDrawn="1"/>
        </p:nvSpPr>
        <p:spPr>
          <a:xfrm>
            <a:off x="3075824" y="6883559"/>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3" name="Group 42"/>
          <p:cNvGrpSpPr/>
          <p:nvPr userDrawn="1"/>
        </p:nvGrpSpPr>
        <p:grpSpPr>
          <a:xfrm>
            <a:off x="3092291" y="7022893"/>
            <a:ext cx="218964" cy="91440"/>
            <a:chOff x="2279174" y="7027888"/>
            <a:chExt cx="164223" cy="91440"/>
          </a:xfrm>
        </p:grpSpPr>
        <p:cxnSp>
          <p:nvCxnSpPr>
            <p:cNvPr id="44" name="Straight Arrow Connector 43"/>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userDrawn="1"/>
        </p:nvGrpSpPr>
        <p:grpSpPr>
          <a:xfrm>
            <a:off x="4612888" y="7065273"/>
            <a:ext cx="1037553" cy="100584"/>
            <a:chOff x="1566748" y="7022234"/>
            <a:chExt cx="778165" cy="100584"/>
          </a:xfrm>
        </p:grpSpPr>
        <p:sp>
          <p:nvSpPr>
            <p:cNvPr id="47" name="Rectangle 46"/>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9" name="Rectangle 48"/>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4" name="Group 53"/>
          <p:cNvGrpSpPr/>
          <p:nvPr userDrawn="1"/>
        </p:nvGrpSpPr>
        <p:grpSpPr>
          <a:xfrm>
            <a:off x="4232597" y="6907927"/>
            <a:ext cx="733035" cy="100584"/>
            <a:chOff x="3141899" y="6907927"/>
            <a:chExt cx="549776" cy="100584"/>
          </a:xfrm>
        </p:grpSpPr>
        <p:sp>
          <p:nvSpPr>
            <p:cNvPr id="55" name="Rectangle 54"/>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7" name="Rectangle 56"/>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9" name="Rectangle 58"/>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60" name="Group 59"/>
          <p:cNvGrpSpPr/>
          <p:nvPr userDrawn="1"/>
        </p:nvGrpSpPr>
        <p:grpSpPr>
          <a:xfrm>
            <a:off x="5078879" y="6907927"/>
            <a:ext cx="733036" cy="100584"/>
            <a:chOff x="2057435" y="7026985"/>
            <a:chExt cx="549777" cy="100584"/>
          </a:xfrm>
        </p:grpSpPr>
        <p:sp>
          <p:nvSpPr>
            <p:cNvPr id="61" name="Rectangle 60"/>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3" name="Rectangle 62"/>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5" name="Rectangle 64"/>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67" name="Footer Placeholder 4"/>
          <p:cNvSpPr>
            <a:spLocks noGrp="1"/>
          </p:cNvSpPr>
          <p:nvPr>
            <p:ph type="ftr" sz="quarter" idx="11"/>
          </p:nvPr>
        </p:nvSpPr>
        <p:spPr>
          <a:xfrm>
            <a:off x="3438176" y="211657"/>
            <a:ext cx="7733456" cy="365113"/>
          </a:xfrm>
        </p:spPr>
        <p:txBody>
          <a:bodyPr/>
          <a:lstStyle/>
          <a:p>
            <a:r>
              <a:rPr lang="en-US"/>
              <a:t>To change, turn on or off footer: Inset &gt; Header &amp; Footer &gt; Enter / change text &gt; Click Apply All. </a:t>
            </a:r>
          </a:p>
        </p:txBody>
      </p:sp>
      <p:sp>
        <p:nvSpPr>
          <p:cNvPr id="68" name="Slide Number Placeholder 5"/>
          <p:cNvSpPr>
            <a:spLocks noGrp="1"/>
          </p:cNvSpPr>
          <p:nvPr>
            <p:ph type="sldNum" sz="quarter" idx="12"/>
          </p:nvPr>
        </p:nvSpPr>
        <p:spPr>
          <a:xfrm>
            <a:off x="11214812" y="211656"/>
            <a:ext cx="570795" cy="373694"/>
          </a:xfrm>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816579644"/>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371600"/>
            <a:ext cx="11367253" cy="4300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75D293-5078-4C6F-BEAB-EBBF2C0C7DD3}" type="datetime1">
              <a:rPr lang="en-US" smtClean="0"/>
              <a:t>8/3/2023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3" name="Rectangle 12"/>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No subtitle</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4"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5"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2" name="Group 11"/>
          <p:cNvGrpSpPr/>
          <p:nvPr userDrawn="1"/>
        </p:nvGrpSpPr>
        <p:grpSpPr>
          <a:xfrm>
            <a:off x="12287025" y="3230090"/>
            <a:ext cx="1386247" cy="1481802"/>
            <a:chOff x="9215268" y="3023356"/>
            <a:chExt cx="1039685" cy="1481802"/>
          </a:xfrm>
        </p:grpSpPr>
        <p:sp>
          <p:nvSpPr>
            <p:cNvPr id="17" name="Rectangle 1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8" name="Rectangle 1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2533052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371601"/>
            <a:ext cx="5491389" cy="430053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6" y="1371601"/>
            <a:ext cx="5491389" cy="430053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4A217-02C1-49BB-8882-8B999E6AE11A}"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2</a:t>
            </a:r>
            <a:r>
              <a:rPr lang="en-US" sz="1000" b="1" baseline="0">
                <a:solidFill>
                  <a:schemeClr val="tx1"/>
                </a:solidFill>
              </a:rPr>
              <a:t> columns</a:t>
            </a:r>
            <a:endParaRPr lang="en-US" sz="1000" b="1">
              <a:solidFill>
                <a:schemeClr val="tx1"/>
              </a:solidFill>
            </a:endParaRP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6"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7"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9" name="Group 18"/>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544379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 Takeaw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E23CB1-248B-4A1F-A774-664EE23BFEF8}" type="datetime1">
              <a:rPr lang="en-US" smtClean="0"/>
              <a:t>8/3/2023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1046787" y="1814929"/>
            <a:ext cx="10738812" cy="558010"/>
          </a:xfrm>
        </p:spPr>
        <p:txBody>
          <a:bodyPr tIns="0" rIns="0" bIns="0" anchor="ctr"/>
          <a:lstStyle>
            <a:lvl1pPr marL="0" indent="0">
              <a:spcBef>
                <a:spcPts val="200"/>
              </a:spcBef>
              <a:spcAft>
                <a:spcPts val="0"/>
              </a:spcAft>
              <a:buFont typeface="Arial" panose="020B0604020202020204" pitchFamily="34" charset="0"/>
              <a:buNone/>
              <a:defRPr sz="1800" b="1" baseline="0"/>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1" name="Text Placeholder 10"/>
          <p:cNvSpPr>
            <a:spLocks noGrp="1"/>
          </p:cNvSpPr>
          <p:nvPr>
            <p:ph type="body" sz="quarter" idx="17" hasCustomPrompt="1"/>
          </p:nvPr>
        </p:nvSpPr>
        <p:spPr>
          <a:xfrm>
            <a:off x="414529" y="1814930"/>
            <a:ext cx="490071" cy="558009"/>
          </a:xfrm>
        </p:spPr>
        <p:txBody>
          <a:bodyPr tIns="0" rIns="0" bIns="0"/>
          <a:lstStyle>
            <a:lvl1pPr marL="0" indent="0">
              <a:buNone/>
              <a:defRPr sz="4400" b="1"/>
            </a:lvl1pPr>
            <a:lvl2pPr marL="169862" indent="0">
              <a:buNone/>
              <a:defRPr/>
            </a:lvl2pPr>
          </a:lstStyle>
          <a:p>
            <a:pPr lvl="0"/>
            <a:r>
              <a:rPr lang="en-US"/>
              <a:t>#</a:t>
            </a:r>
          </a:p>
        </p:txBody>
      </p:sp>
      <p:sp>
        <p:nvSpPr>
          <p:cNvPr id="12" name="Text Placeholder 10"/>
          <p:cNvSpPr>
            <a:spLocks noGrp="1"/>
          </p:cNvSpPr>
          <p:nvPr>
            <p:ph type="body" sz="quarter" idx="18" hasCustomPrompt="1"/>
          </p:nvPr>
        </p:nvSpPr>
        <p:spPr>
          <a:xfrm>
            <a:off x="414529" y="2558590"/>
            <a:ext cx="490071" cy="558009"/>
          </a:xfrm>
        </p:spPr>
        <p:txBody>
          <a:bodyPr tIns="0" rIns="0" bIns="0"/>
          <a:lstStyle>
            <a:lvl1pPr marL="0" indent="0">
              <a:buNone/>
              <a:defRPr sz="4400" b="1"/>
            </a:lvl1pPr>
            <a:lvl2pPr marL="169862" indent="0">
              <a:buNone/>
              <a:defRPr/>
            </a:lvl2pPr>
          </a:lstStyle>
          <a:p>
            <a:pPr lvl="0"/>
            <a:r>
              <a:rPr lang="en-US"/>
              <a:t>#</a:t>
            </a:r>
          </a:p>
        </p:txBody>
      </p:sp>
      <p:sp>
        <p:nvSpPr>
          <p:cNvPr id="13" name="Text Placeholder 10"/>
          <p:cNvSpPr>
            <a:spLocks noGrp="1"/>
          </p:cNvSpPr>
          <p:nvPr>
            <p:ph type="body" sz="quarter" idx="19" hasCustomPrompt="1"/>
          </p:nvPr>
        </p:nvSpPr>
        <p:spPr>
          <a:xfrm>
            <a:off x="414529" y="3302250"/>
            <a:ext cx="490071" cy="558009"/>
          </a:xfrm>
        </p:spPr>
        <p:txBody>
          <a:bodyPr tIns="0" rIns="0" bIns="0"/>
          <a:lstStyle>
            <a:lvl1pPr marL="0" indent="0">
              <a:buNone/>
              <a:defRPr sz="4400" b="1"/>
            </a:lvl1pPr>
            <a:lvl2pPr marL="169862" indent="0">
              <a:buNone/>
              <a:defRPr/>
            </a:lvl2pPr>
          </a:lstStyle>
          <a:p>
            <a:pPr lvl="0"/>
            <a:r>
              <a:rPr lang="en-US"/>
              <a:t>#</a:t>
            </a:r>
          </a:p>
        </p:txBody>
      </p:sp>
      <p:sp>
        <p:nvSpPr>
          <p:cNvPr id="14" name="Text Placeholder 10"/>
          <p:cNvSpPr>
            <a:spLocks noGrp="1"/>
          </p:cNvSpPr>
          <p:nvPr>
            <p:ph type="body" sz="quarter" idx="20" hasCustomPrompt="1"/>
          </p:nvPr>
        </p:nvSpPr>
        <p:spPr>
          <a:xfrm>
            <a:off x="414529" y="4045910"/>
            <a:ext cx="490071" cy="558009"/>
          </a:xfrm>
        </p:spPr>
        <p:txBody>
          <a:bodyPr tIns="0" rIns="0" bIns="0"/>
          <a:lstStyle>
            <a:lvl1pPr marL="0" indent="0">
              <a:buNone/>
              <a:defRPr sz="4400" b="1"/>
            </a:lvl1pPr>
            <a:lvl2pPr marL="169862" indent="0">
              <a:buNone/>
              <a:defRPr/>
            </a:lvl2pPr>
          </a:lstStyle>
          <a:p>
            <a:pPr lvl="0"/>
            <a:r>
              <a:rPr lang="en-US"/>
              <a:t>#</a:t>
            </a:r>
          </a:p>
        </p:txBody>
      </p:sp>
      <p:sp>
        <p:nvSpPr>
          <p:cNvPr id="15" name="Text Placeholder 8"/>
          <p:cNvSpPr>
            <a:spLocks noGrp="1"/>
          </p:cNvSpPr>
          <p:nvPr>
            <p:ph type="body" sz="quarter" idx="21" hasCustomPrompt="1"/>
          </p:nvPr>
        </p:nvSpPr>
        <p:spPr>
          <a:xfrm>
            <a:off x="1046787" y="255858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6" name="Text Placeholder 8"/>
          <p:cNvSpPr>
            <a:spLocks noGrp="1"/>
          </p:cNvSpPr>
          <p:nvPr>
            <p:ph type="body" sz="quarter" idx="22" hasCustomPrompt="1"/>
          </p:nvPr>
        </p:nvSpPr>
        <p:spPr>
          <a:xfrm>
            <a:off x="1046787" y="330224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7" name="Text Placeholder 8"/>
          <p:cNvSpPr>
            <a:spLocks noGrp="1"/>
          </p:cNvSpPr>
          <p:nvPr>
            <p:ph type="body" sz="quarter" idx="23" hasCustomPrompt="1"/>
          </p:nvPr>
        </p:nvSpPr>
        <p:spPr>
          <a:xfrm>
            <a:off x="1046787" y="404590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18" name="Text Placeholder 8"/>
          <p:cNvSpPr>
            <a:spLocks noGrp="1"/>
          </p:cNvSpPr>
          <p:nvPr>
            <p:ph type="body" sz="quarter" idx="24" hasCustomPrompt="1"/>
          </p:nvPr>
        </p:nvSpPr>
        <p:spPr>
          <a:xfrm>
            <a:off x="1046787" y="478956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a:lvl2pPr>
          </a:lstStyle>
          <a:p>
            <a:pPr lvl="0"/>
            <a:r>
              <a:rPr lang="en-US"/>
              <a:t>Click to add agenda item/takeaway/text – max two rows</a:t>
            </a:r>
          </a:p>
          <a:p>
            <a:pPr lvl="1"/>
            <a:r>
              <a:rPr lang="en-US"/>
              <a:t>Second level</a:t>
            </a:r>
          </a:p>
        </p:txBody>
      </p:sp>
      <p:sp>
        <p:nvSpPr>
          <p:cNvPr id="20" name="Text Placeholder 10"/>
          <p:cNvSpPr>
            <a:spLocks noGrp="1"/>
          </p:cNvSpPr>
          <p:nvPr>
            <p:ph type="body" sz="quarter" idx="25" hasCustomPrompt="1"/>
          </p:nvPr>
        </p:nvSpPr>
        <p:spPr>
          <a:xfrm>
            <a:off x="414529" y="4789570"/>
            <a:ext cx="490071" cy="558009"/>
          </a:xfrm>
        </p:spPr>
        <p:txBody>
          <a:bodyPr tIns="0" rIns="0" bIns="0"/>
          <a:lstStyle>
            <a:lvl1pPr marL="0" indent="0">
              <a:buNone/>
              <a:defRPr sz="4400" b="1"/>
            </a:lvl1pPr>
            <a:lvl2pPr marL="169862" indent="0">
              <a:buNone/>
              <a:defRPr/>
            </a:lvl2pPr>
          </a:lstStyle>
          <a:p>
            <a:pPr lvl="0"/>
            <a:r>
              <a:rPr lang="en-US"/>
              <a:t>#</a:t>
            </a:r>
          </a:p>
        </p:txBody>
      </p:sp>
      <p:sp>
        <p:nvSpPr>
          <p:cNvPr id="21" name="Text Placeholder 8"/>
          <p:cNvSpPr>
            <a:spLocks noGrp="1"/>
          </p:cNvSpPr>
          <p:nvPr>
            <p:ph type="body" sz="quarter" idx="26" hasCustomPrompt="1"/>
          </p:nvPr>
        </p:nvSpPr>
        <p:spPr>
          <a:xfrm>
            <a:off x="1046787" y="5533229"/>
            <a:ext cx="10738812" cy="558010"/>
          </a:xfrm>
        </p:spPr>
        <p:txBody>
          <a:bodyPr tIns="0" rIns="0" bIns="0" anchor="ctr"/>
          <a:lstStyle>
            <a:lvl1pPr marL="0" indent="0">
              <a:spcBef>
                <a:spcPts val="200"/>
              </a:spcBef>
              <a:spcAft>
                <a:spcPts val="0"/>
              </a:spcAft>
              <a:buFont typeface="Arial" panose="020B0604020202020204" pitchFamily="34" charset="0"/>
              <a:buNone/>
              <a:defRPr sz="1800" b="1"/>
            </a:lvl1pPr>
            <a:lvl2pPr marL="0" indent="0">
              <a:spcBef>
                <a:spcPts val="0"/>
              </a:spcBef>
              <a:spcAft>
                <a:spcPts val="0"/>
              </a:spcAft>
              <a:buFont typeface="Arial" panose="020B0604020202020204" pitchFamily="34" charset="0"/>
              <a:buNone/>
              <a:defRPr sz="1800" baseline="0"/>
            </a:lvl2pPr>
          </a:lstStyle>
          <a:p>
            <a:pPr lvl="0"/>
            <a:r>
              <a:rPr lang="en-US"/>
              <a:t>Click to add agenda item/takeaway/text – max two rows</a:t>
            </a:r>
          </a:p>
          <a:p>
            <a:pPr lvl="1"/>
            <a:r>
              <a:rPr lang="en-US"/>
              <a:t>Second level</a:t>
            </a:r>
          </a:p>
        </p:txBody>
      </p:sp>
      <p:sp>
        <p:nvSpPr>
          <p:cNvPr id="22" name="Text Placeholder 10"/>
          <p:cNvSpPr>
            <a:spLocks noGrp="1"/>
          </p:cNvSpPr>
          <p:nvPr>
            <p:ph type="body" sz="quarter" idx="27" hasCustomPrompt="1"/>
          </p:nvPr>
        </p:nvSpPr>
        <p:spPr>
          <a:xfrm>
            <a:off x="414529" y="5533230"/>
            <a:ext cx="490071" cy="558009"/>
          </a:xfrm>
        </p:spPr>
        <p:txBody>
          <a:bodyPr tIns="0" rIns="0" bIns="0"/>
          <a:lstStyle>
            <a:lvl1pPr marL="0" indent="0">
              <a:buNone/>
              <a:defRPr sz="4400" b="1"/>
            </a:lvl1pPr>
            <a:lvl2pPr marL="169862" indent="0">
              <a:buNone/>
              <a:defRPr/>
            </a:lvl2pPr>
          </a:lstStyle>
          <a:p>
            <a:pPr lvl="0"/>
            <a:r>
              <a:rPr lang="en-US"/>
              <a:t>#</a:t>
            </a:r>
          </a:p>
        </p:txBody>
      </p:sp>
      <p:sp>
        <p:nvSpPr>
          <p:cNvPr id="23" name="Text Placeholder 7"/>
          <p:cNvSpPr>
            <a:spLocks noGrp="1"/>
          </p:cNvSpPr>
          <p:nvPr>
            <p:ph type="body" sz="quarter" idx="13" hasCustomPrompt="1"/>
          </p:nvPr>
        </p:nvSpPr>
        <p:spPr>
          <a:xfrm>
            <a:off x="414528" y="1084264"/>
            <a:ext cx="11379200" cy="706437"/>
          </a:xfrm>
        </p:spPr>
        <p:txBody>
          <a:bodyPr/>
          <a:lstStyle>
            <a:lvl1pPr marL="0" indent="0">
              <a:buNone/>
              <a:defRPr sz="1800" b="0" baseline="0"/>
            </a:lvl1pPr>
            <a:lvl2pPr marL="169863" indent="0">
              <a:buNone/>
              <a:defRPr/>
            </a:lvl2pPr>
          </a:lstStyle>
          <a:p>
            <a:pPr lvl="0"/>
            <a:r>
              <a:rPr lang="en-US"/>
              <a:t>Click to edit date, place or introduction / summary</a:t>
            </a:r>
          </a:p>
        </p:txBody>
      </p:sp>
      <p:sp>
        <p:nvSpPr>
          <p:cNvPr id="28" name="Rectangle 27"/>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Agenda &amp; Takeaways</a:t>
            </a:r>
          </a:p>
          <a:p>
            <a:pPr algn="l"/>
            <a:r>
              <a:rPr lang="en-US" sz="1000" b="0" baseline="0">
                <a:solidFill>
                  <a:schemeClr val="tx1"/>
                </a:solidFill>
              </a:rPr>
              <a:t>Replace # with a  number or letter in left place-holders and explanatory text in right place-holder. Max one row of text.  Remove place-holders not in use. </a:t>
            </a:r>
          </a:p>
        </p:txBody>
      </p:sp>
      <p:pic>
        <p:nvPicPr>
          <p:cNvPr id="24" name="SPG_Agenda"/>
          <p:cNvPicPr>
            <a:picLocks noChangeAspect="1"/>
          </p:cNvPicPr>
          <p:nvPr userDrawn="1"/>
        </p:nvPicPr>
        <p:blipFill>
          <a:blip r:embed="rId2"/>
          <a:stretch>
            <a:fillRect/>
          </a:stretch>
        </p:blipFill>
        <p:spPr>
          <a:xfrm>
            <a:off x="12287023" y="3753822"/>
            <a:ext cx="1386247" cy="779764"/>
          </a:xfrm>
          <a:prstGeom prst="rect">
            <a:avLst/>
          </a:prstGeom>
          <a:ln>
            <a:solidFill>
              <a:schemeClr val="bg1">
                <a:lumMod val="85000"/>
              </a:schemeClr>
            </a:solidFill>
          </a:ln>
        </p:spPr>
      </p:pic>
      <p:pic>
        <p:nvPicPr>
          <p:cNvPr id="25" name="SPG_Takeaways"/>
          <p:cNvPicPr>
            <a:picLocks noChangeAspect="1"/>
          </p:cNvPicPr>
          <p:nvPr userDrawn="1"/>
        </p:nvPicPr>
        <p:blipFill>
          <a:blip r:embed="rId3"/>
          <a:stretch>
            <a:fillRect/>
          </a:stretch>
        </p:blipFill>
        <p:spPr>
          <a:xfrm>
            <a:off x="12287023" y="4591836"/>
            <a:ext cx="1386247" cy="779764"/>
          </a:xfrm>
          <a:prstGeom prst="rect">
            <a:avLst/>
          </a:prstGeom>
          <a:ln>
            <a:solidFill>
              <a:schemeClr val="bg1">
                <a:lumMod val="85000"/>
              </a:schemeClr>
            </a:solidFill>
          </a:ln>
        </p:spPr>
      </p:pic>
      <p:grpSp>
        <p:nvGrpSpPr>
          <p:cNvPr id="26" name="Group 25"/>
          <p:cNvGrpSpPr/>
          <p:nvPr userDrawn="1"/>
        </p:nvGrpSpPr>
        <p:grpSpPr>
          <a:xfrm>
            <a:off x="12287025" y="2212324"/>
            <a:ext cx="1386247" cy="1481802"/>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33" name="Rectangle 3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1445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3A9FEB-19BD-4960-8B0A-BD97F1674EC2}" type="datetime1">
              <a:rPr lang="en-US" smtClean="0"/>
              <a:t>8/3/2023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4249619"/>
            <a:ext cx="5512296" cy="332160"/>
          </a:xfrm>
        </p:spPr>
        <p:txBody>
          <a:bodyPr anchor="ctr">
            <a:noAutofit/>
          </a:bodyPr>
          <a:lstStyle>
            <a:lvl1pPr marL="0" indent="0">
              <a:spcBef>
                <a:spcPts val="0"/>
              </a:spcBef>
              <a:spcAft>
                <a:spcPts val="0"/>
              </a:spcAft>
              <a:buNone/>
              <a:defRPr sz="1800" b="1"/>
            </a:lvl1pPr>
            <a:lvl2pPr marL="169863" indent="0">
              <a:buNone/>
              <a:defRPr/>
            </a:lvl2pPr>
          </a:lstStyle>
          <a:p>
            <a:pPr lvl="0"/>
            <a:r>
              <a:rPr lang="en-US"/>
              <a:t>Click to add name</a:t>
            </a:r>
          </a:p>
        </p:txBody>
      </p:sp>
      <p:sp>
        <p:nvSpPr>
          <p:cNvPr id="8" name="Text Placeholder 7"/>
          <p:cNvSpPr>
            <a:spLocks noGrp="1"/>
          </p:cNvSpPr>
          <p:nvPr>
            <p:ph type="body" sz="quarter" idx="14" hasCustomPrompt="1"/>
          </p:nvPr>
        </p:nvSpPr>
        <p:spPr>
          <a:xfrm>
            <a:off x="414528" y="4506881"/>
            <a:ext cx="5512296" cy="640744"/>
          </a:xfrm>
        </p:spPr>
        <p:txBody>
          <a:bodyPr anchor="t">
            <a:noAutofit/>
          </a:bodyPr>
          <a:lstStyle>
            <a:lvl1pPr marL="0" indent="0">
              <a:spcBef>
                <a:spcPts val="0"/>
              </a:spcBef>
              <a:spcAft>
                <a:spcPts val="0"/>
              </a:spcAft>
              <a:buNone/>
              <a:defRPr sz="1400" b="0" i="0"/>
            </a:lvl1pPr>
            <a:lvl2pPr marL="169863" indent="0">
              <a:buNone/>
              <a:defRPr/>
            </a:lvl2pPr>
          </a:lstStyle>
          <a:p>
            <a:pPr lvl="0"/>
            <a:r>
              <a:rPr lang="en-US"/>
              <a:t>Click to add title</a:t>
            </a:r>
          </a:p>
        </p:txBody>
      </p:sp>
      <p:sp>
        <p:nvSpPr>
          <p:cNvPr id="9" name="Text Placeholder 7"/>
          <p:cNvSpPr>
            <a:spLocks noGrp="1"/>
          </p:cNvSpPr>
          <p:nvPr>
            <p:ph type="body" sz="quarter" idx="15" hasCustomPrompt="1"/>
          </p:nvPr>
        </p:nvSpPr>
        <p:spPr>
          <a:xfrm>
            <a:off x="414528" y="5244905"/>
            <a:ext cx="5512296"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0" name="Text Placeholder 7"/>
          <p:cNvSpPr>
            <a:spLocks noGrp="1"/>
          </p:cNvSpPr>
          <p:nvPr>
            <p:ph type="body" sz="quarter" idx="16" hasCustomPrompt="1"/>
          </p:nvPr>
        </p:nvSpPr>
        <p:spPr>
          <a:xfrm>
            <a:off x="414529" y="5545454"/>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1" name="Text Placeholder 7"/>
          <p:cNvSpPr>
            <a:spLocks noGrp="1"/>
          </p:cNvSpPr>
          <p:nvPr>
            <p:ph type="body" sz="quarter" idx="17" hasCustomPrompt="1"/>
          </p:nvPr>
        </p:nvSpPr>
        <p:spPr>
          <a:xfrm>
            <a:off x="6105961" y="4249619"/>
            <a:ext cx="5512296" cy="332160"/>
          </a:xfrm>
        </p:spPr>
        <p:txBody>
          <a:bodyPr anchor="ctr">
            <a:noAutofit/>
          </a:bodyPr>
          <a:lstStyle>
            <a:lvl1pPr marL="0" indent="0">
              <a:spcBef>
                <a:spcPts val="0"/>
              </a:spcBef>
              <a:spcAft>
                <a:spcPts val="0"/>
              </a:spcAft>
              <a:buNone/>
              <a:defRPr sz="1800" b="1"/>
            </a:lvl1pPr>
            <a:lvl2pPr marL="169863" indent="0">
              <a:buNone/>
              <a:defRPr/>
            </a:lvl2pPr>
          </a:lstStyle>
          <a:p>
            <a:pPr lvl="0"/>
            <a:r>
              <a:rPr lang="en-US"/>
              <a:t>Click to add name</a:t>
            </a:r>
          </a:p>
        </p:txBody>
      </p:sp>
      <p:sp>
        <p:nvSpPr>
          <p:cNvPr id="12" name="Text Placeholder 7"/>
          <p:cNvSpPr>
            <a:spLocks noGrp="1"/>
          </p:cNvSpPr>
          <p:nvPr>
            <p:ph type="body" sz="quarter" idx="18" hasCustomPrompt="1"/>
          </p:nvPr>
        </p:nvSpPr>
        <p:spPr>
          <a:xfrm>
            <a:off x="6105961" y="4506881"/>
            <a:ext cx="5512296" cy="640744"/>
          </a:xfrm>
        </p:spPr>
        <p:txBody>
          <a:bodyPr anchor="t">
            <a:noAutofit/>
          </a:bodyPr>
          <a:lstStyle>
            <a:lvl1pPr marL="0" indent="0">
              <a:spcBef>
                <a:spcPts val="0"/>
              </a:spcBef>
              <a:spcAft>
                <a:spcPts val="0"/>
              </a:spcAft>
              <a:buNone/>
              <a:defRPr sz="1400" b="0" i="0"/>
            </a:lvl1pPr>
            <a:lvl2pPr marL="169863" indent="0">
              <a:buNone/>
              <a:defRPr/>
            </a:lvl2pPr>
          </a:lstStyle>
          <a:p>
            <a:pPr lvl="0"/>
            <a:r>
              <a:rPr lang="en-US"/>
              <a:t>Click to add title</a:t>
            </a:r>
          </a:p>
        </p:txBody>
      </p:sp>
      <p:sp>
        <p:nvSpPr>
          <p:cNvPr id="13" name="Text Placeholder 7"/>
          <p:cNvSpPr>
            <a:spLocks noGrp="1"/>
          </p:cNvSpPr>
          <p:nvPr>
            <p:ph type="body" sz="quarter" idx="19" hasCustomPrompt="1"/>
          </p:nvPr>
        </p:nvSpPr>
        <p:spPr>
          <a:xfrm>
            <a:off x="6105961" y="5244905"/>
            <a:ext cx="5512296"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4" name="Text Placeholder 7"/>
          <p:cNvSpPr>
            <a:spLocks noGrp="1"/>
          </p:cNvSpPr>
          <p:nvPr>
            <p:ph type="body" sz="quarter" idx="20" hasCustomPrompt="1"/>
          </p:nvPr>
        </p:nvSpPr>
        <p:spPr>
          <a:xfrm>
            <a:off x="6105962" y="5545454"/>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5" name="Text Placeholder 7"/>
          <p:cNvSpPr>
            <a:spLocks noGrp="1"/>
          </p:cNvSpPr>
          <p:nvPr>
            <p:ph type="body" sz="quarter" idx="21" hasCustomPrompt="1"/>
          </p:nvPr>
        </p:nvSpPr>
        <p:spPr>
          <a:xfrm>
            <a:off x="414529" y="5846003"/>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6" name="Text Placeholder 7"/>
          <p:cNvSpPr>
            <a:spLocks noGrp="1"/>
          </p:cNvSpPr>
          <p:nvPr>
            <p:ph type="body" sz="quarter" idx="22" hasCustomPrompt="1"/>
          </p:nvPr>
        </p:nvSpPr>
        <p:spPr>
          <a:xfrm>
            <a:off x="6105962" y="5846003"/>
            <a:ext cx="5512297" cy="332160"/>
          </a:xfrm>
        </p:spPr>
        <p:txBody>
          <a:bodyPr anchor="ctr">
            <a:noAutofit/>
          </a:bodyPr>
          <a:lstStyle>
            <a:lvl1pPr marL="0" indent="0">
              <a:buNone/>
              <a:defRPr sz="1400" b="0"/>
            </a:lvl1pPr>
            <a:lvl2pPr marL="169863" indent="0">
              <a:buNone/>
              <a:defRPr/>
            </a:lvl2pPr>
          </a:lstStyle>
          <a:p>
            <a:r>
              <a:rPr lang="en-US"/>
              <a:t>Click to add contact info (email/phone/fax)</a:t>
            </a:r>
          </a:p>
        </p:txBody>
      </p:sp>
      <p:sp>
        <p:nvSpPr>
          <p:cNvPr id="18" name="Picture Placeholder 17"/>
          <p:cNvSpPr>
            <a:spLocks noGrp="1"/>
          </p:cNvSpPr>
          <p:nvPr>
            <p:ph type="pic" sz="quarter" idx="23" hasCustomPrompt="1"/>
          </p:nvPr>
        </p:nvSpPr>
        <p:spPr>
          <a:xfrm>
            <a:off x="414529" y="1903422"/>
            <a:ext cx="2233084" cy="2187575"/>
          </a:xfrm>
          <a:pattFill prst="pct5">
            <a:fgClr>
              <a:schemeClr val="accent1"/>
            </a:fgClr>
            <a:bgClr>
              <a:schemeClr val="bg1"/>
            </a:bgClr>
          </a:pattFill>
        </p:spPr>
        <p:txBody>
          <a:bodyPr anchor="ctr"/>
          <a:lstStyle>
            <a:lvl1pPr marL="0" indent="0" algn="ctr">
              <a:buNone/>
              <a:defRPr b="1"/>
            </a:lvl1pPr>
          </a:lstStyle>
          <a:p>
            <a:r>
              <a:rPr lang="en-US"/>
              <a:t>Click to add portrait photo or remove</a:t>
            </a:r>
          </a:p>
        </p:txBody>
      </p:sp>
      <p:sp>
        <p:nvSpPr>
          <p:cNvPr id="19" name="Picture Placeholder 17"/>
          <p:cNvSpPr>
            <a:spLocks noGrp="1"/>
          </p:cNvSpPr>
          <p:nvPr>
            <p:ph type="pic" sz="quarter" idx="24" hasCustomPrompt="1"/>
          </p:nvPr>
        </p:nvSpPr>
        <p:spPr>
          <a:xfrm>
            <a:off x="6093969" y="1901254"/>
            <a:ext cx="2233084" cy="2187575"/>
          </a:xfrm>
          <a:pattFill prst="pct5">
            <a:fgClr>
              <a:schemeClr val="accent1"/>
            </a:fgClr>
            <a:bgClr>
              <a:schemeClr val="bg1"/>
            </a:bgClr>
          </a:pattFill>
        </p:spPr>
        <p:txBody>
          <a:bodyPr anchor="ctr"/>
          <a:lstStyle>
            <a:lvl1pPr marL="0" indent="0" algn="ctr">
              <a:buNone/>
              <a:defRPr b="1" baseline="0"/>
            </a:lvl1pPr>
          </a:lstStyle>
          <a:p>
            <a:r>
              <a:rPr lang="en-US"/>
              <a:t>Click to add portrait photo or remove</a:t>
            </a:r>
          </a:p>
        </p:txBody>
      </p:sp>
      <p:sp>
        <p:nvSpPr>
          <p:cNvPr id="21" name="Rectangle 20"/>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Contact</a:t>
            </a:r>
          </a:p>
          <a:p>
            <a:pPr algn="l"/>
            <a:r>
              <a:rPr lang="en-US" sz="1000" b="0" baseline="0">
                <a:solidFill>
                  <a:schemeClr val="tx1"/>
                </a:solidFill>
              </a:rPr>
              <a:t>Use for contact or author information. </a:t>
            </a:r>
          </a:p>
          <a:p>
            <a:pPr algn="l"/>
            <a:r>
              <a:rPr lang="en-US" sz="1000" b="0" baseline="0">
                <a:solidFill>
                  <a:schemeClr val="tx1"/>
                </a:solidFill>
              </a:rPr>
              <a:t>Remove placeholders not used. </a:t>
            </a:r>
          </a:p>
        </p:txBody>
      </p:sp>
      <p:grpSp>
        <p:nvGrpSpPr>
          <p:cNvPr id="20" name="Group 19"/>
          <p:cNvGrpSpPr/>
          <p:nvPr userDrawn="1"/>
        </p:nvGrpSpPr>
        <p:grpSpPr>
          <a:xfrm>
            <a:off x="12287025" y="2212324"/>
            <a:ext cx="1386247" cy="1481802"/>
            <a:chOff x="9215268" y="3023356"/>
            <a:chExt cx="1039685" cy="1481802"/>
          </a:xfrm>
        </p:grpSpPr>
        <p:sp>
          <p:nvSpPr>
            <p:cNvPr id="22" name="Rectangle 2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4" name="Rectangle 2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666080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71072" cy="868680"/>
          </a:xfrm>
        </p:spPr>
        <p:txBody>
          <a:bodyPr anchor="t"/>
          <a:lstStyle>
            <a:lvl1pPr>
              <a:defRPr sz="2800"/>
            </a:lvl1pPr>
          </a:lstStyle>
          <a:p>
            <a:r>
              <a:rPr lang="en-US"/>
              <a:t>Click to edit Master title style</a:t>
            </a:r>
          </a:p>
        </p:txBody>
      </p:sp>
      <p:sp>
        <p:nvSpPr>
          <p:cNvPr id="3" name="Content Placeholder 2"/>
          <p:cNvSpPr>
            <a:spLocks noGrp="1"/>
          </p:cNvSpPr>
          <p:nvPr>
            <p:ph idx="1"/>
          </p:nvPr>
        </p:nvSpPr>
        <p:spPr>
          <a:xfrm>
            <a:off x="6789033" y="1290638"/>
            <a:ext cx="4984377" cy="43815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4529" y="1290638"/>
            <a:ext cx="6012329" cy="4381500"/>
          </a:xfrm>
        </p:spPr>
        <p:txBody>
          <a:bodyPr>
            <a:normAutofit/>
          </a:bodyPr>
          <a:lstStyle>
            <a:lvl1pPr marL="0" indent="0">
              <a:buNone/>
              <a:defRPr sz="4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4569BF-A3DE-431B-BE8D-209E7952C91C}"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3152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Big Point</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a:p>
            <a:pPr algn="l"/>
            <a:endParaRPr lang="sv-SE" sz="1000" b="0" baseline="0">
              <a:solidFill>
                <a:schemeClr val="tx1"/>
              </a:solidFill>
            </a:endParaRPr>
          </a:p>
          <a:p>
            <a:pPr algn="l"/>
            <a:endParaRPr lang="sv-SE" sz="1000" b="0" baseline="0">
              <a:solidFill>
                <a:schemeClr val="tx1"/>
              </a:solidFill>
            </a:endParaRPr>
          </a:p>
          <a:p>
            <a:pPr algn="l"/>
            <a:endParaRPr lang="sv-SE" sz="1000" b="0" baseline="0">
              <a:solidFill>
                <a:schemeClr val="tx1"/>
              </a:solidFill>
            </a:endParaRPr>
          </a:p>
          <a:p>
            <a:pPr algn="l"/>
            <a:endParaRPr lang="en-US" sz="1000" b="0" baseline="0">
              <a:solidFill>
                <a:schemeClr val="tx1"/>
              </a:solidFill>
            </a:endParaRPr>
          </a:p>
        </p:txBody>
      </p:sp>
      <p:pic>
        <p:nvPicPr>
          <p:cNvPr id="13"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9" name="Group 18"/>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326279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Master 2 Red">
    <p:spTree>
      <p:nvGrpSpPr>
        <p:cNvPr id="1" name=""/>
        <p:cNvGrpSpPr/>
        <p:nvPr/>
      </p:nvGrpSpPr>
      <p:grpSpPr>
        <a:xfrm>
          <a:off x="0" y="0"/>
          <a:ext cx="0" cy="0"/>
          <a:chOff x="0" y="0"/>
          <a:chExt cx="0" cy="0"/>
        </a:xfrm>
      </p:grpSpPr>
      <p:sp>
        <p:nvSpPr>
          <p:cNvPr id="14" name="Rectangle 13"/>
          <p:cNvSpPr/>
          <p:nvPr userDrawn="1"/>
        </p:nvSpPr>
        <p:spPr>
          <a:xfrm>
            <a:off x="0" y="0"/>
            <a:ext cx="12192000" cy="6893513"/>
          </a:xfrm>
          <a:prstGeom prst="rect">
            <a:avLst/>
          </a:prstGeom>
          <a:gradFill flip="none" rotWithShape="1">
            <a:gsLst>
              <a:gs pos="100000">
                <a:schemeClr val="accent1">
                  <a:lumMod val="50000"/>
                </a:schemeClr>
              </a:gs>
              <a:gs pos="0">
                <a:schemeClr val="accent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sz="1900"/>
          </a:p>
        </p:txBody>
      </p:sp>
      <p:sp>
        <p:nvSpPr>
          <p:cNvPr id="16" name="Content Placeholder 2"/>
          <p:cNvSpPr>
            <a:spLocks noGrp="1"/>
          </p:cNvSpPr>
          <p:nvPr>
            <p:ph idx="12" hasCustomPrompt="1"/>
          </p:nvPr>
        </p:nvSpPr>
        <p:spPr>
          <a:xfrm>
            <a:off x="7107936" y="5559552"/>
            <a:ext cx="4572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a:t>Presented by:</a:t>
            </a:r>
          </a:p>
          <a:p>
            <a:pPr lvl="1"/>
            <a:r>
              <a:rPr lang="en-US"/>
              <a:t>Second level</a:t>
            </a:r>
          </a:p>
          <a:p>
            <a:pPr lvl="2"/>
            <a:r>
              <a:rPr lang="en-US"/>
              <a:t>Third level</a:t>
            </a:r>
          </a:p>
          <a:p>
            <a:pPr lvl="3"/>
            <a:r>
              <a:rPr lang="en-US"/>
              <a:t>Fourth level</a:t>
            </a:r>
          </a:p>
        </p:txBody>
      </p:sp>
      <p:sp>
        <p:nvSpPr>
          <p:cNvPr id="17" name="Content Placeholder 2"/>
          <p:cNvSpPr>
            <a:spLocks noGrp="1"/>
          </p:cNvSpPr>
          <p:nvPr>
            <p:ph idx="13" hasCustomPrompt="1"/>
          </p:nvPr>
        </p:nvSpPr>
        <p:spPr>
          <a:xfrm>
            <a:off x="1320803" y="2182897"/>
            <a:ext cx="4267199" cy="2670048"/>
          </a:xfrm>
        </p:spPr>
        <p:txBody>
          <a:bodyPr wrap="square" lIns="0" tIns="0" rIns="0" numCol="1" spcCol="0" anchor="ctr"/>
          <a:lstStyle>
            <a:lvl1pPr marL="0" marR="0" indent="0" algn="l" defTabSz="457189" rtl="0" eaLnBrk="1" fontAlgn="base" latinLnBrk="0" hangingPunct="1">
              <a:lnSpc>
                <a:spcPct val="100000"/>
              </a:lnSpc>
              <a:spcBef>
                <a:spcPts val="0"/>
              </a:spcBef>
              <a:spcAft>
                <a:spcPts val="0"/>
              </a:spcAft>
              <a:buClrTx/>
              <a:buSzTx/>
              <a:buFont typeface="Arial" charset="0"/>
              <a:buNone/>
              <a:tabLs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a:t>BMO Global Asset Management </a:t>
            </a:r>
          </a:p>
          <a:p>
            <a:pPr lvl="1"/>
            <a:r>
              <a:rPr lang="en-US"/>
              <a:t>Title</a:t>
            </a:r>
          </a:p>
          <a:p>
            <a:pPr lvl="2"/>
            <a:r>
              <a:rPr lang="en-US"/>
              <a:t>Information as of &lt; &gt;</a:t>
            </a:r>
          </a:p>
        </p:txBody>
      </p:sp>
    </p:spTree>
    <p:extLst>
      <p:ext uri="{BB962C8B-B14F-4D97-AF65-F5344CB8AC3E}">
        <p14:creationId xmlns:p14="http://schemas.microsoft.com/office/powerpoint/2010/main" val="31785468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28" y="219456"/>
            <a:ext cx="9490635" cy="5180498"/>
          </a:xfrm>
        </p:spPr>
        <p:txBody>
          <a:bodyPr tIns="0" anchor="t">
            <a:normAutofit/>
          </a:bodyPr>
          <a:lstStyle>
            <a:lvl1pPr>
              <a:defRPr sz="5400" b="1"/>
            </a:lvl1pPr>
          </a:lstStyle>
          <a:p>
            <a:r>
              <a:rPr lang="en-US"/>
              <a:t>Add quote and highlight key word in S&amp;P Global red</a:t>
            </a:r>
          </a:p>
        </p:txBody>
      </p:sp>
      <p:sp>
        <p:nvSpPr>
          <p:cNvPr id="3" name="Text Placeholder 2"/>
          <p:cNvSpPr>
            <a:spLocks noGrp="1"/>
          </p:cNvSpPr>
          <p:nvPr>
            <p:ph type="body" idx="1" hasCustomPrompt="1"/>
          </p:nvPr>
        </p:nvSpPr>
        <p:spPr>
          <a:xfrm>
            <a:off x="414528" y="5399954"/>
            <a:ext cx="9490635" cy="685800"/>
          </a:xfrm>
        </p:spPr>
        <p:txBody>
          <a:bodyPr wrap="square" anchor="t">
            <a:normAutofit/>
          </a:bodyPr>
          <a:lstStyle>
            <a:lvl1pPr marL="0" indent="0">
              <a:spcBef>
                <a:spcPts val="0"/>
              </a:spcBef>
              <a:buNone/>
              <a:defRPr sz="24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source</a:t>
            </a:r>
          </a:p>
        </p:txBody>
      </p:sp>
      <p:sp>
        <p:nvSpPr>
          <p:cNvPr id="5" name="Rectangle 4"/>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Quote</a:t>
            </a:r>
          </a:p>
          <a:p>
            <a:pPr algn="l"/>
            <a:r>
              <a:rPr lang="en-US" sz="1000" baseline="0">
                <a:solidFill>
                  <a:schemeClr val="tx1"/>
                </a:solidFill>
              </a:rPr>
              <a:t>Add quote and highlight key word in </a:t>
            </a:r>
            <a:r>
              <a:rPr lang="en-US" sz="1000" baseline="0">
                <a:solidFill>
                  <a:srgbClr val="D6002A"/>
                </a:solidFill>
              </a:rPr>
              <a:t>S&amp;P Global Red. </a:t>
            </a:r>
          </a:p>
          <a:p>
            <a:pPr algn="l"/>
            <a:r>
              <a:rPr lang="en-US" sz="1000" b="0" baseline="0">
                <a:solidFill>
                  <a:schemeClr val="tx1"/>
                </a:solidFill>
              </a:rPr>
              <a:t>It’s available in the custom color palette.</a:t>
            </a:r>
            <a:endParaRPr lang="en-US" sz="1000">
              <a:solidFill>
                <a:srgbClr val="D6002A"/>
              </a:solidFill>
            </a:endParaRPr>
          </a:p>
        </p:txBody>
      </p:sp>
      <p:sp>
        <p:nvSpPr>
          <p:cNvPr id="6" name="Rectangle 5"/>
          <p:cNvSpPr/>
          <p:nvPr userDrawn="1"/>
        </p:nvSpPr>
        <p:spPr>
          <a:xfrm>
            <a:off x="12375694" y="1301846"/>
            <a:ext cx="168529"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7" name="Slide Number Placeholder 5">
            <a:extLst>
              <a:ext uri="{FF2B5EF4-FFF2-40B4-BE49-F238E27FC236}">
                <a16:creationId xmlns:a16="http://schemas.microsoft.com/office/drawing/2014/main" id="{FD6DD0BF-3D12-433C-83CA-C47B2DACBECB}"/>
              </a:ext>
            </a:extLst>
          </p:cNvPr>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spTree>
    <p:extLst>
      <p:ext uri="{BB962C8B-B14F-4D97-AF65-F5344CB8AC3E}">
        <p14:creationId xmlns:p14="http://schemas.microsoft.com/office/powerpoint/2010/main" val="2881445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 &amp; Table + chart title">
    <p:spTree>
      <p:nvGrpSpPr>
        <p:cNvPr id="1" name=""/>
        <p:cNvGrpSpPr/>
        <p:nvPr/>
      </p:nvGrpSpPr>
      <p:grpSpPr>
        <a:xfrm>
          <a:off x="0" y="0"/>
          <a:ext cx="0" cy="0"/>
          <a:chOff x="0" y="0"/>
          <a:chExt cx="0" cy="0"/>
        </a:xfrm>
      </p:grpSpPr>
      <p:sp>
        <p:nvSpPr>
          <p:cNvPr id="8" name="Text Placeholder 7"/>
          <p:cNvSpPr>
            <a:spLocks noGrp="1"/>
          </p:cNvSpPr>
          <p:nvPr>
            <p:ph type="body" sz="quarter" idx="17" hasCustomPrompt="1"/>
          </p:nvPr>
        </p:nvSpPr>
        <p:spPr>
          <a:xfrm>
            <a:off x="414528" y="1103201"/>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800" baseline="0"/>
            </a:lvl1pPr>
          </a:lstStyle>
          <a:p>
            <a:pPr lvl="0"/>
            <a:r>
              <a:rPr lang="en-US"/>
              <a:t>Add chart headline                         (max 2 rows)</a:t>
            </a:r>
          </a:p>
        </p:txBody>
      </p:sp>
      <p:sp>
        <p:nvSpPr>
          <p:cNvPr id="11" name="Text Placeholder 7"/>
          <p:cNvSpPr>
            <a:spLocks noGrp="1"/>
          </p:cNvSpPr>
          <p:nvPr>
            <p:ph type="body" sz="quarter" idx="18" hasCustomPrompt="1"/>
          </p:nvPr>
        </p:nvSpPr>
        <p:spPr>
          <a:xfrm>
            <a:off x="6547468" y="1103201"/>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800" baseline="0"/>
            </a:lvl1pPr>
          </a:lstStyle>
          <a:p>
            <a:pPr lvl="0"/>
            <a:r>
              <a:rPr lang="en-US"/>
              <a:t>Add chart headline or remove       (max 2 rows)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14529" y="1884218"/>
            <a:ext cx="5246625" cy="3787921"/>
          </a:xfrm>
        </p:spPr>
        <p:txBody>
          <a:bodyPr>
            <a:noAutofit/>
          </a:bodyPr>
          <a:lstStyle>
            <a:lvl1pPr>
              <a:defRPr sz="1800"/>
            </a:lvl1pPr>
            <a:lvl2pPr>
              <a:defRPr sz="1600"/>
            </a:lvl2pPr>
            <a:lvl3pPr>
              <a:defRPr sz="1400"/>
            </a:lvl3pPr>
            <a:lvl4pPr>
              <a:defRPr sz="1400"/>
            </a:lvl4pPr>
            <a:lvl5pPr>
              <a:defRPr sz="1400"/>
            </a:lvl5pPr>
          </a:lstStyle>
          <a:p>
            <a:pPr lvl="0"/>
            <a:r>
              <a:rPr lang="en-US"/>
              <a:t>Click to add text, chart, table or SmartArt and resize right as needed</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079AD6-C9D3-4B87-8C75-3AC6821FB4C0}"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2" name="Content Placeholder 2"/>
          <p:cNvSpPr>
            <a:spLocks noGrp="1"/>
          </p:cNvSpPr>
          <p:nvPr>
            <p:ph sz="half" idx="19" hasCustomPrompt="1"/>
          </p:nvPr>
        </p:nvSpPr>
        <p:spPr>
          <a:xfrm>
            <a:off x="6543404" y="1884218"/>
            <a:ext cx="5246625" cy="3787921"/>
          </a:xfrm>
        </p:spPr>
        <p:txBody>
          <a:bodyPr>
            <a:noAutofit/>
          </a:bodyPr>
          <a:lstStyle>
            <a:lvl1pPr>
              <a:defRPr sz="1800" baseline="0"/>
            </a:lvl1pPr>
            <a:lvl2pPr>
              <a:defRPr sz="1600"/>
            </a:lvl2pPr>
            <a:lvl3pPr>
              <a:defRPr sz="1400"/>
            </a:lvl3pPr>
            <a:lvl4pPr>
              <a:defRPr sz="1400"/>
            </a:lvl4pPr>
            <a:lvl5pPr>
              <a:defRPr sz="1400"/>
            </a:lvl5pPr>
          </a:lstStyle>
          <a:p>
            <a:pPr lvl="0"/>
            <a:r>
              <a:rPr lang="en-US"/>
              <a:t>Click to add text, chart, table or SmartArt or remove</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grpSp>
        <p:nvGrpSpPr>
          <p:cNvPr id="16" name="Group 15"/>
          <p:cNvGrpSpPr/>
          <p:nvPr userDrawn="1"/>
        </p:nvGrpSpPr>
        <p:grpSpPr>
          <a:xfrm>
            <a:off x="12287025" y="2212324"/>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
        <p:nvSpPr>
          <p:cNvPr id="20" name="Rectangle 19"/>
          <p:cNvSpPr/>
          <p:nvPr userDrawn="1"/>
        </p:nvSpPr>
        <p:spPr>
          <a:xfrm>
            <a:off x="12287025" y="-4043"/>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Chart &amp; Tables</a:t>
            </a:r>
          </a:p>
          <a:p>
            <a:pPr algn="l"/>
            <a:r>
              <a:rPr lang="en-US" sz="1000" b="0" baseline="0">
                <a:solidFill>
                  <a:schemeClr val="tx1"/>
                </a:solidFill>
              </a:rPr>
              <a:t>Add chart/table title above chart/table.  Remove second subtitle and placeholder if not needed.  </a:t>
            </a:r>
          </a:p>
          <a:p>
            <a:pPr algn="l"/>
            <a:r>
              <a:rPr lang="en-US" sz="1000" b="0" baseline="0">
                <a:solidFill>
                  <a:schemeClr val="tx1"/>
                </a:solidFill>
              </a:rPr>
              <a:t>Chart title should stay the same size. </a:t>
            </a:r>
          </a:p>
        </p:txBody>
      </p:sp>
      <p:grpSp>
        <p:nvGrpSpPr>
          <p:cNvPr id="21" name="Group 20"/>
          <p:cNvGrpSpPr/>
          <p:nvPr userDrawn="1"/>
        </p:nvGrpSpPr>
        <p:grpSpPr>
          <a:xfrm>
            <a:off x="12287025" y="3790450"/>
            <a:ext cx="1386247" cy="1580478"/>
            <a:chOff x="6997911" y="2124003"/>
            <a:chExt cx="2302303" cy="3499847"/>
          </a:xfrm>
        </p:grpSpPr>
        <p:pic>
          <p:nvPicPr>
            <p:cNvPr id="27" name="Picture 26"/>
            <p:cNvPicPr>
              <a:picLocks noChangeAspect="1"/>
            </p:cNvPicPr>
            <p:nvPr userDrawn="1"/>
          </p:nvPicPr>
          <p:blipFill>
            <a:blip r:embed="rId2"/>
            <a:stretch>
              <a:fillRect/>
            </a:stretch>
          </p:blipFill>
          <p:spPr>
            <a:xfrm>
              <a:off x="7001823" y="2124003"/>
              <a:ext cx="2298391" cy="1725318"/>
            </a:xfrm>
            <a:prstGeom prst="rect">
              <a:avLst/>
            </a:prstGeom>
          </p:spPr>
        </p:pic>
        <p:pic>
          <p:nvPicPr>
            <p:cNvPr id="28" name="Picture 27"/>
            <p:cNvPicPr>
              <a:picLocks noChangeAspect="1"/>
            </p:cNvPicPr>
            <p:nvPr userDrawn="1"/>
          </p:nvPicPr>
          <p:blipFill>
            <a:blip r:embed="rId3"/>
            <a:stretch>
              <a:fillRect/>
            </a:stretch>
          </p:blipFill>
          <p:spPr>
            <a:xfrm>
              <a:off x="6997911" y="3898532"/>
              <a:ext cx="2298391" cy="1725318"/>
            </a:xfrm>
            <a:prstGeom prst="rect">
              <a:avLst/>
            </a:prstGeom>
          </p:spPr>
        </p:pic>
      </p:grpSp>
    </p:spTree>
    <p:extLst>
      <p:ext uri="{BB962C8B-B14F-4D97-AF65-F5344CB8AC3E}">
        <p14:creationId xmlns:p14="http://schemas.microsoft.com/office/powerpoint/2010/main" val="34162613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7"/>
            <a:ext cx="11358880" cy="865273"/>
          </a:xfrm>
        </p:spPr>
        <p:txBody>
          <a:bodyPr/>
          <a:lstStyle>
            <a:lvl1pPr>
              <a:defRPr baseline="0"/>
            </a:lvl1pPr>
          </a:lstStyle>
          <a:p>
            <a:r>
              <a:rPr lang="en-US"/>
              <a:t>Click to edit Master title style</a:t>
            </a:r>
          </a:p>
        </p:txBody>
      </p:sp>
      <p:sp>
        <p:nvSpPr>
          <p:cNvPr id="4" name="Date Placeholder 3"/>
          <p:cNvSpPr>
            <a:spLocks noGrp="1"/>
          </p:cNvSpPr>
          <p:nvPr>
            <p:ph type="dt" sz="half" idx="10"/>
          </p:nvPr>
        </p:nvSpPr>
        <p:spPr/>
        <p:txBody>
          <a:bodyPr/>
          <a:lstStyle/>
          <a:p>
            <a:fld id="{F157DFBB-441B-4A09-BC28-2AF0DC4365A7}" type="datetime1">
              <a:rPr lang="en-US" smtClean="0"/>
              <a:t>8/3/2023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9" name="Chart Placeholder 8"/>
          <p:cNvSpPr>
            <a:spLocks noGrp="1"/>
          </p:cNvSpPr>
          <p:nvPr>
            <p:ph type="chart" sz="quarter" idx="16" hasCustomPrompt="1"/>
          </p:nvPr>
        </p:nvSpPr>
        <p:spPr>
          <a:xfrm>
            <a:off x="414528" y="2336800"/>
            <a:ext cx="11379200" cy="3335338"/>
          </a:xfrm>
        </p:spPr>
        <p:txBody>
          <a:bodyPr anchor="ctr"/>
          <a:lstStyle>
            <a:lvl1pPr marL="0" indent="0" algn="ctr">
              <a:buNone/>
              <a:defRPr b="1"/>
            </a:lvl1pPr>
          </a:lstStyle>
          <a:p>
            <a:r>
              <a:rPr lang="en-US"/>
              <a:t>Click to insert chart</a:t>
            </a:r>
          </a:p>
        </p:txBody>
      </p:sp>
      <p:sp>
        <p:nvSpPr>
          <p:cNvPr id="10" name="Text Placeholder 7"/>
          <p:cNvSpPr>
            <a:spLocks noGrp="1"/>
          </p:cNvSpPr>
          <p:nvPr>
            <p:ph type="body" sz="quarter" idx="17" hasCustomPrompt="1"/>
          </p:nvPr>
        </p:nvSpPr>
        <p:spPr>
          <a:xfrm>
            <a:off x="414528" y="1813931"/>
            <a:ext cx="11379200" cy="522870"/>
          </a:xfrm>
        </p:spPr>
        <p:txBody>
          <a:bodyPr/>
          <a:lstStyle>
            <a:lvl1pPr marL="0" indent="0">
              <a:buNone/>
              <a:defRPr sz="1400" b="0"/>
            </a:lvl1pPr>
            <a:lvl2pPr marL="169863" indent="0">
              <a:buNone/>
              <a:defRPr/>
            </a:lvl2pPr>
          </a:lstStyle>
          <a:p>
            <a:pPr lvl="0"/>
            <a:r>
              <a:rPr lang="en-US"/>
              <a:t>Click to add chart introduction </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2114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Chart </a:t>
            </a:r>
            <a:r>
              <a:rPr lang="en-US" sz="1000" b="1" baseline="0" err="1">
                <a:solidFill>
                  <a:schemeClr val="tx1"/>
                </a:solidFill>
              </a:rPr>
              <a:t>wShort</a:t>
            </a:r>
            <a:r>
              <a:rPr lang="en-US" sz="1000" b="1" baseline="0">
                <a:solidFill>
                  <a:schemeClr val="tx1"/>
                </a:solidFill>
              </a:rPr>
              <a:t> Copy</a:t>
            </a:r>
          </a:p>
          <a:p>
            <a:pPr algn="l"/>
            <a:r>
              <a:rPr lang="en-US" sz="1000" b="0" baseline="0">
                <a:solidFill>
                  <a:schemeClr val="tx1"/>
                </a:solidFill>
              </a:rPr>
              <a:t>Use for charts and add a chart introduction above the chart. </a:t>
            </a:r>
          </a:p>
        </p:txBody>
      </p:sp>
      <p:grpSp>
        <p:nvGrpSpPr>
          <p:cNvPr id="15" name="Group 14"/>
          <p:cNvGrpSpPr/>
          <p:nvPr userDrawn="1"/>
        </p:nvGrpSpPr>
        <p:grpSpPr>
          <a:xfrm>
            <a:off x="12287025" y="2212324"/>
            <a:ext cx="1386247" cy="1481802"/>
            <a:chOff x="9215268" y="3023356"/>
            <a:chExt cx="1039685" cy="1481802"/>
          </a:xfrm>
        </p:grpSpPr>
        <p:sp>
          <p:nvSpPr>
            <p:cNvPr id="16" name="Rectangle 15"/>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7577866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414528" y="1790701"/>
            <a:ext cx="11379200" cy="3881439"/>
          </a:xfrm>
        </p:spPr>
        <p:txBody>
          <a:bodyPr anchor="ctr"/>
          <a:lstStyle>
            <a:lvl1pPr marL="0" indent="0" algn="ctr">
              <a:buNone/>
              <a:defRPr baseline="0"/>
            </a:lvl1pPr>
          </a:lstStyle>
          <a:p>
            <a:r>
              <a:rPr lang="en-US"/>
              <a:t>Click to insert rectangular image</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3" name="Text Placeholder 7"/>
          <p:cNvSpPr>
            <a:spLocks noGrp="1"/>
          </p:cNvSpPr>
          <p:nvPr>
            <p:ph type="body" sz="quarter" idx="17" hasCustomPrompt="1"/>
          </p:nvPr>
        </p:nvSpPr>
        <p:spPr>
          <a:xfrm>
            <a:off x="414528" y="1382283"/>
            <a:ext cx="11379200" cy="404789"/>
          </a:xfrm>
        </p:spPr>
        <p:txBody>
          <a:bodyPr anchor="b"/>
          <a:lstStyle>
            <a:lvl1pPr marL="0" indent="0">
              <a:buNone/>
              <a:defRPr sz="1400" b="0"/>
            </a:lvl1pPr>
            <a:lvl2pPr marL="169863" indent="0">
              <a:buNone/>
              <a:defRPr/>
            </a:lvl2pPr>
          </a:lstStyle>
          <a:p>
            <a:pPr lvl="0"/>
            <a:r>
              <a:rPr lang="en-US"/>
              <a:t>Click to add image caption </a:t>
            </a:r>
          </a:p>
        </p:txBody>
      </p:sp>
      <p:sp>
        <p:nvSpPr>
          <p:cNvPr id="10"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Big Picture + Caption</a:t>
            </a:r>
            <a:endParaRPr lang="en-US" sz="1000" b="1" baseline="0">
              <a:solidFill>
                <a:schemeClr val="tx1"/>
              </a:solidFill>
            </a:endParaRPr>
          </a:p>
          <a:p>
            <a:pPr algn="l"/>
            <a:r>
              <a:rPr lang="en-US" sz="1000" baseline="0">
                <a:solidFill>
                  <a:schemeClr val="tx1"/>
                </a:solidFill>
              </a:rPr>
              <a:t>Click image icon to insert image to fill the image placeholder. Add image caption above the image. </a:t>
            </a:r>
            <a:endParaRPr lang="en-US" sz="1000">
              <a:solidFill>
                <a:schemeClr val="tx1"/>
              </a:solidFill>
            </a:endParaRPr>
          </a:p>
        </p:txBody>
      </p:sp>
      <p:grpSp>
        <p:nvGrpSpPr>
          <p:cNvPr id="11" name="Group 10"/>
          <p:cNvGrpSpPr/>
          <p:nvPr userDrawn="1"/>
        </p:nvGrpSpPr>
        <p:grpSpPr>
          <a:xfrm>
            <a:off x="12287025" y="2212324"/>
            <a:ext cx="1386247" cy="1481802"/>
            <a:chOff x="9215268" y="3023356"/>
            <a:chExt cx="1039685" cy="1481802"/>
          </a:xfrm>
        </p:grpSpPr>
        <p:sp>
          <p:nvSpPr>
            <p:cNvPr id="15" name="Rectangle 1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54092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6" name="Text Placeholder 15"/>
          <p:cNvSpPr>
            <a:spLocks noGrp="1"/>
          </p:cNvSpPr>
          <p:nvPr>
            <p:ph type="body" sz="quarter" idx="21" hasCustomPrompt="1"/>
          </p:nvPr>
        </p:nvSpPr>
        <p:spPr>
          <a:xfrm>
            <a:off x="414528" y="1085850"/>
            <a:ext cx="11362267" cy="914400"/>
          </a:xfrm>
        </p:spPr>
        <p:txBody>
          <a:bodyPr/>
          <a:lstStyle>
            <a:lvl1pPr marL="0" indent="0">
              <a:buNone/>
              <a:defRPr sz="1600" baseline="0">
                <a:solidFill>
                  <a:schemeClr val="bg1">
                    <a:lumMod val="50000"/>
                  </a:schemeClr>
                </a:solidFill>
              </a:defRPr>
            </a:lvl1pPr>
            <a:lvl2pPr marL="173736" indent="0">
              <a:buNone/>
              <a:defRPr/>
            </a:lvl2pPr>
          </a:lstStyle>
          <a:p>
            <a:pPr lvl="0"/>
            <a:r>
              <a:rPr lang="en-US"/>
              <a:t>Click to add introduction text</a:t>
            </a:r>
          </a:p>
        </p:txBody>
      </p:sp>
      <p:sp>
        <p:nvSpPr>
          <p:cNvPr id="9" name="Content Placeholder 8"/>
          <p:cNvSpPr>
            <a:spLocks noGrp="1"/>
          </p:cNvSpPr>
          <p:nvPr>
            <p:ph sz="quarter" idx="23"/>
          </p:nvPr>
        </p:nvSpPr>
        <p:spPr>
          <a:xfrm>
            <a:off x="414528" y="2850686"/>
            <a:ext cx="5225627" cy="2821466"/>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4"/>
          </p:nvPr>
        </p:nvSpPr>
        <p:spPr>
          <a:xfrm>
            <a:off x="6547467" y="2850205"/>
            <a:ext cx="5238132" cy="2821935"/>
          </a:xfrm>
        </p:spPr>
        <p:txBody>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7" hasCustomPrompt="1"/>
          </p:nvPr>
        </p:nvSpPr>
        <p:spPr>
          <a:xfrm>
            <a:off x="414528" y="2037060"/>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(max 2 rows)</a:t>
            </a:r>
          </a:p>
        </p:txBody>
      </p:sp>
      <p:sp>
        <p:nvSpPr>
          <p:cNvPr id="18" name="Text Placeholder 7"/>
          <p:cNvSpPr>
            <a:spLocks noGrp="1"/>
          </p:cNvSpPr>
          <p:nvPr>
            <p:ph type="body" sz="quarter" idx="18" hasCustomPrompt="1"/>
          </p:nvPr>
        </p:nvSpPr>
        <p:spPr>
          <a:xfrm>
            <a:off x="6547468" y="2037060"/>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or remove (max 2 rows)</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23" name="Rectangle 22"/>
          <p:cNvSpPr/>
          <p:nvPr userDrawn="1"/>
        </p:nvSpPr>
        <p:spPr>
          <a:xfrm>
            <a:off x="12287025" y="-4042"/>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baseline="0">
                <a:solidFill>
                  <a:schemeClr val="tx1"/>
                </a:solidFill>
              </a:rPr>
              <a:t>Content 2 columns</a:t>
            </a:r>
          </a:p>
          <a:p>
            <a:pPr algn="l"/>
            <a:r>
              <a:rPr lang="en-US" sz="1000" b="0" baseline="0">
                <a:solidFill>
                  <a:schemeClr val="tx1"/>
                </a:solidFill>
              </a:rPr>
              <a:t>Use for two parts of content with two headlines. </a:t>
            </a:r>
          </a:p>
        </p:txBody>
      </p:sp>
      <p:grpSp>
        <p:nvGrpSpPr>
          <p:cNvPr id="15" name="Group 14"/>
          <p:cNvGrpSpPr/>
          <p:nvPr userDrawn="1"/>
        </p:nvGrpSpPr>
        <p:grpSpPr>
          <a:xfrm>
            <a:off x="12287025" y="2212324"/>
            <a:ext cx="1386247" cy="1481802"/>
            <a:chOff x="9215268" y="3023356"/>
            <a:chExt cx="1039685" cy="1481802"/>
          </a:xfrm>
        </p:grpSpPr>
        <p:sp>
          <p:nvSpPr>
            <p:cNvPr id="19" name="Rectangle 1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651220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4" y="1371600"/>
            <a:ext cx="5491389" cy="4300538"/>
          </a:xfrm>
        </p:spPr>
        <p:txBody>
          <a:bodyPr>
            <a:normAutofit/>
          </a:bodyPr>
          <a:lstStyle>
            <a:lvl1pPr>
              <a:defRPr sz="2000"/>
            </a:lvl1pPr>
            <a:lvl2pPr>
              <a:defRPr sz="20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0F2A3-C79E-46CD-90B6-AB1414BA1E05}"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Picture Placeholder 8"/>
          <p:cNvSpPr>
            <a:spLocks noGrp="1"/>
          </p:cNvSpPr>
          <p:nvPr>
            <p:ph type="pic" sz="quarter" idx="16" hasCustomPrompt="1"/>
          </p:nvPr>
        </p:nvSpPr>
        <p:spPr>
          <a:xfrm>
            <a:off x="6096001" y="1371600"/>
            <a:ext cx="5676900" cy="4300538"/>
          </a:xfrm>
        </p:spPr>
        <p:txBody>
          <a:bodyPr anchor="ctr"/>
          <a:lstStyle>
            <a:lvl1pPr marL="0" indent="0" algn="ctr">
              <a:buNone/>
              <a:defRPr/>
            </a:lvl1pPr>
          </a:lstStyle>
          <a:p>
            <a:r>
              <a:rPr lang="en-US"/>
              <a:t>Click to insert image</a:t>
            </a:r>
          </a:p>
        </p:txBody>
      </p:sp>
      <p:sp>
        <p:nvSpPr>
          <p:cNvPr id="12"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Image</a:t>
            </a:r>
            <a:endParaRPr lang="en-US" sz="1000" b="1" baseline="0">
              <a:solidFill>
                <a:schemeClr val="tx1"/>
              </a:solidFill>
            </a:endParaRPr>
          </a:p>
          <a:p>
            <a:pPr algn="l"/>
            <a:r>
              <a:rPr lang="en-US" sz="1000" baseline="0">
                <a:solidFill>
                  <a:schemeClr val="tx1"/>
                </a:solidFill>
              </a:rPr>
              <a:t>Click image icon to insert image to fill the image placeholder. </a:t>
            </a:r>
            <a:endParaRPr lang="en-US" sz="1000">
              <a:solidFill>
                <a:schemeClr val="tx1"/>
              </a:solidFill>
            </a:endParaRPr>
          </a:p>
        </p:txBody>
      </p:sp>
      <p:grpSp>
        <p:nvGrpSpPr>
          <p:cNvPr id="11" name="Group 10"/>
          <p:cNvGrpSpPr/>
          <p:nvPr userDrawn="1"/>
        </p:nvGrpSpPr>
        <p:grpSpPr>
          <a:xfrm>
            <a:off x="12287025" y="2212324"/>
            <a:ext cx="1386247" cy="1481802"/>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4" name="Rectangle 1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691975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11" name="Chart Placeholder 10"/>
          <p:cNvSpPr>
            <a:spLocks noGrp="1"/>
          </p:cNvSpPr>
          <p:nvPr>
            <p:ph type="chart" sz="quarter" idx="19" hasCustomPrompt="1"/>
          </p:nvPr>
        </p:nvSpPr>
        <p:spPr>
          <a:xfrm>
            <a:off x="409596" y="1790701"/>
            <a:ext cx="11362465" cy="3881439"/>
          </a:xfrm>
        </p:spPr>
        <p:txBody>
          <a:bodyPr/>
          <a:lstStyle>
            <a:lvl1pPr marL="0" indent="0">
              <a:buNone/>
              <a:defRPr/>
            </a:lvl1pPr>
          </a:lstStyle>
          <a:p>
            <a:r>
              <a:rPr lang="en-US"/>
              <a:t>Click to insert chart</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0"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2"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Chart </a:t>
            </a:r>
            <a:r>
              <a:rPr lang="en-US" sz="1000" b="1" err="1">
                <a:solidFill>
                  <a:schemeClr val="tx1"/>
                </a:solidFill>
              </a:rPr>
              <a:t>wSource</a:t>
            </a:r>
            <a:endParaRPr lang="en-US" sz="1000" b="1" baseline="0">
              <a:solidFill>
                <a:schemeClr val="tx1"/>
              </a:solidFill>
            </a:endParaRPr>
          </a:p>
          <a:p>
            <a:pPr algn="l"/>
            <a:r>
              <a:rPr lang="en-US" sz="1000" b="0" baseline="0">
                <a:solidFill>
                  <a:schemeClr val="tx1"/>
                </a:solidFill>
              </a:rPr>
              <a:t>Use for charts.</a:t>
            </a:r>
          </a:p>
        </p:txBody>
      </p:sp>
      <p:grpSp>
        <p:nvGrpSpPr>
          <p:cNvPr id="13" name="Group 12"/>
          <p:cNvGrpSpPr/>
          <p:nvPr userDrawn="1"/>
        </p:nvGrpSpPr>
        <p:grpSpPr>
          <a:xfrm>
            <a:off x="12287025" y="2212324"/>
            <a:ext cx="1386247" cy="1481802"/>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230934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box,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3" y="1371600"/>
            <a:ext cx="7109908" cy="4300538"/>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B5194-7784-4202-8870-ED0421348187}"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p:nvPr>
        </p:nvSpPr>
        <p:spPr>
          <a:xfrm>
            <a:off x="7713643" y="1371600"/>
            <a:ext cx="4076700" cy="4300538"/>
          </a:xfrm>
          <a:solidFill>
            <a:schemeClr val="bg2"/>
          </a:solidFill>
        </p:spPr>
        <p:txBody>
          <a:bodyPr lIns="91440" tIns="91440" bIns="91440"/>
          <a:lstStyle>
            <a:lvl1pPr>
              <a:defRPr sz="1800"/>
            </a:lvl1pPr>
            <a:lvl2pPr>
              <a:defRPr sz="16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5" name="Rectangle 14"/>
          <p:cNvSpPr/>
          <p:nvPr userDrawn="1"/>
        </p:nvSpPr>
        <p:spPr>
          <a:xfrm>
            <a:off x="12287025" y="-4043"/>
            <a:ext cx="1386247" cy="21139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Gray background for content</a:t>
            </a:r>
            <a:endParaRPr lang="en-US" sz="1000" b="1" baseline="0">
              <a:solidFill>
                <a:schemeClr val="tx1"/>
              </a:solidFill>
            </a:endParaRPr>
          </a:p>
          <a:p>
            <a:pPr algn="l"/>
            <a:r>
              <a:rPr lang="en-US" sz="1000" baseline="0">
                <a:solidFill>
                  <a:schemeClr val="tx1"/>
                </a:solidFill>
              </a:rPr>
              <a:t>Use slide layout to add graphics with explanatory text. </a:t>
            </a:r>
          </a:p>
          <a:p>
            <a:pPr algn="l"/>
            <a:r>
              <a:rPr lang="en-US" sz="1000" baseline="0">
                <a:solidFill>
                  <a:schemeClr val="tx1"/>
                </a:solidFill>
              </a:rPr>
              <a:t>The text placeholder can be moved as needed. </a:t>
            </a:r>
            <a:endParaRPr lang="en-US" sz="1000">
              <a:solidFill>
                <a:schemeClr val="tx1"/>
              </a:solidFill>
            </a:endParaRPr>
          </a:p>
        </p:txBody>
      </p:sp>
      <p:grpSp>
        <p:nvGrpSpPr>
          <p:cNvPr id="23" name="Group 22"/>
          <p:cNvGrpSpPr/>
          <p:nvPr userDrawn="1"/>
        </p:nvGrpSpPr>
        <p:grpSpPr>
          <a:xfrm>
            <a:off x="12287025" y="2212324"/>
            <a:ext cx="1386247" cy="1481802"/>
            <a:chOff x="9215268" y="3023356"/>
            <a:chExt cx="1039685" cy="1481802"/>
          </a:xfrm>
        </p:grpSpPr>
        <p:sp>
          <p:nvSpPr>
            <p:cNvPr id="24" name="Rectangle 2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5" name="Rectangle 24"/>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8155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ay background for content">
    <p:spTree>
      <p:nvGrpSpPr>
        <p:cNvPr id="1" name=""/>
        <p:cNvGrpSpPr/>
        <p:nvPr/>
      </p:nvGrpSpPr>
      <p:grpSpPr>
        <a:xfrm>
          <a:off x="0" y="0"/>
          <a:ext cx="0" cy="0"/>
          <a:chOff x="0" y="0"/>
          <a:chExt cx="0" cy="0"/>
        </a:xfrm>
      </p:grpSpPr>
      <p:sp>
        <p:nvSpPr>
          <p:cNvPr id="7" name="Rectangle 6"/>
          <p:cNvSpPr/>
          <p:nvPr userDrawn="1"/>
        </p:nvSpPr>
        <p:spPr>
          <a:xfrm>
            <a:off x="414528" y="1790700"/>
            <a:ext cx="11379200" cy="38813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endParaRPr lang="en-US" sz="1900"/>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hasCustomPrompt="1"/>
          </p:nvPr>
        </p:nvSpPr>
        <p:spPr>
          <a:xfrm>
            <a:off x="414529" y="1794414"/>
            <a:ext cx="4240599" cy="3877724"/>
          </a:xfrm>
        </p:spPr>
        <p:txBody>
          <a:bodyPr lIns="182880" tIns="182880" rIns="182880" bIns="182880"/>
          <a:lstStyle>
            <a:lvl1pPr>
              <a:defRPr sz="1800" baseline="0"/>
            </a:lvl1pPr>
            <a:lvl2pPr>
              <a:defRPr sz="1400"/>
            </a:lvl2pPr>
            <a:lvl3pPr>
              <a:defRPr sz="1400"/>
            </a:lvl3pPr>
            <a:lvl4pPr>
              <a:defRPr sz="1400"/>
            </a:lvl4pPr>
            <a:lvl5pPr>
              <a:defRPr sz="1400"/>
            </a:lvl5pPr>
          </a:lstStyle>
          <a:p>
            <a:pPr lvl="0"/>
            <a:r>
              <a:rPr lang="en-US"/>
              <a:t>Click to add content and resize or remove placeholder as needed or remove. </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6E4E9-C938-48C1-9BAE-C7435258A89F}" type="datetime1">
              <a:rPr lang="en-US" smtClean="0"/>
              <a:t>8/3/2023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1" name="Rectangle 10"/>
          <p:cNvSpPr/>
          <p:nvPr userDrawn="1"/>
        </p:nvSpPr>
        <p:spPr>
          <a:xfrm>
            <a:off x="12287025" y="-4044"/>
            <a:ext cx="1386247" cy="243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Gray background for content</a:t>
            </a:r>
            <a:endParaRPr lang="en-US" sz="1000" b="1" baseline="0">
              <a:solidFill>
                <a:schemeClr val="tx1"/>
              </a:solidFill>
            </a:endParaRPr>
          </a:p>
          <a:p>
            <a:pPr algn="l"/>
            <a:r>
              <a:rPr lang="en-US" sz="1000" baseline="0">
                <a:solidFill>
                  <a:schemeClr val="tx1"/>
                </a:solidFill>
              </a:rPr>
              <a:t>Use slide layout to add graphics with explanatory text. </a:t>
            </a:r>
          </a:p>
          <a:p>
            <a:pPr algn="l"/>
            <a:r>
              <a:rPr lang="en-US" sz="1000" baseline="0">
                <a:solidFill>
                  <a:schemeClr val="tx1"/>
                </a:solidFill>
              </a:rPr>
              <a:t>The text placeholder can be moved as needed. </a:t>
            </a:r>
            <a:endParaRPr lang="en-US" sz="1000">
              <a:solidFill>
                <a:schemeClr val="tx1"/>
              </a:solidFill>
            </a:endParaRPr>
          </a:p>
        </p:txBody>
      </p:sp>
      <p:pic>
        <p:nvPicPr>
          <p:cNvPr id="12" name="Gray"/>
          <p:cNvPicPr>
            <a:picLocks noChangeAspect="1"/>
          </p:cNvPicPr>
          <p:nvPr userDrawn="1"/>
        </p:nvPicPr>
        <p:blipFill>
          <a:blip r:embed="rId2"/>
          <a:stretch>
            <a:fillRect/>
          </a:stretch>
        </p:blipFill>
        <p:spPr>
          <a:xfrm>
            <a:off x="12287024" y="3435062"/>
            <a:ext cx="1389888" cy="781812"/>
          </a:xfrm>
          <a:prstGeom prst="rect">
            <a:avLst/>
          </a:prstGeom>
          <a:ln>
            <a:solidFill>
              <a:schemeClr val="bg1">
                <a:lumMod val="85000"/>
              </a:schemeClr>
            </a:solidFill>
          </a:ln>
        </p:spPr>
      </p:pic>
      <p:pic>
        <p:nvPicPr>
          <p:cNvPr id="13" name="Gray2"/>
          <p:cNvPicPr>
            <a:picLocks noChangeAspect="1"/>
          </p:cNvPicPr>
          <p:nvPr userDrawn="1"/>
        </p:nvPicPr>
        <p:blipFill>
          <a:blip r:embed="rId3"/>
          <a:stretch>
            <a:fillRect/>
          </a:stretch>
        </p:blipFill>
        <p:spPr>
          <a:xfrm>
            <a:off x="12287024" y="4278485"/>
            <a:ext cx="1389888" cy="781812"/>
          </a:xfrm>
          <a:prstGeom prst="rect">
            <a:avLst/>
          </a:prstGeom>
          <a:ln>
            <a:solidFill>
              <a:schemeClr val="bg1">
                <a:lumMod val="85000"/>
              </a:schemeClr>
            </a:solidFill>
          </a:ln>
        </p:spPr>
      </p:pic>
      <p:sp>
        <p:nvSpPr>
          <p:cNvPr id="15" name="Rectangle 14"/>
          <p:cNvSpPr/>
          <p:nvPr userDrawn="1"/>
        </p:nvSpPr>
        <p:spPr>
          <a:xfrm>
            <a:off x="12287025" y="2498201"/>
            <a:ext cx="1386247" cy="875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for shapes or charts.</a:t>
            </a:r>
          </a:p>
        </p:txBody>
      </p:sp>
      <p:sp>
        <p:nvSpPr>
          <p:cNvPr id="14"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080047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2 columns + intro">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62944" cy="868680"/>
          </a:xfrm>
          <a:ln w="3175">
            <a:noFill/>
            <a:prstDash val="dash"/>
          </a:ln>
        </p:spPr>
        <p:txBody>
          <a:bodyPr vert="horz" lIns="0" tIns="45720" rIns="91440" bIns="45720" rtlCol="0" anchor="t">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414528" y="1805137"/>
            <a:ext cx="5486400" cy="433949"/>
          </a:xfrm>
          <a:solidFill>
            <a:schemeClr val="tx1"/>
          </a:solidFill>
        </p:spPr>
        <p:txBody>
          <a:bodyPr lIns="91440" rIns="274320"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4528" y="2253522"/>
            <a:ext cx="5486400" cy="3418616"/>
          </a:xfrm>
          <a:solidFill>
            <a:schemeClr val="bg2"/>
          </a:solidFill>
        </p:spPr>
        <p:txBody>
          <a:bodyPr lIns="91440">
            <a:normAutofit/>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3264" y="1805137"/>
            <a:ext cx="5486400" cy="433949"/>
          </a:xfrm>
          <a:solidFill>
            <a:schemeClr val="tx1"/>
          </a:solidFill>
        </p:spPr>
        <p:txBody>
          <a:bodyPr lIns="91440" rIns="182880" anchor="ctr"/>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03264" y="2253522"/>
            <a:ext cx="5486400" cy="3418616"/>
          </a:xfrm>
          <a:solidFill>
            <a:schemeClr val="bg2"/>
          </a:solidFill>
        </p:spPr>
        <p:txBody>
          <a:bodyPr lIns="91440">
            <a:normAutofit/>
          </a:bodyPr>
          <a:lstStyle>
            <a:lvl1pPr>
              <a:defRPr sz="1800"/>
            </a:lvl1pPr>
            <a:lvl2pPr>
              <a:defRPr sz="16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64310-9226-45D9-9F4E-4B37D49E2CC5}" type="datetime1">
              <a:rPr lang="en-US" smtClean="0"/>
              <a:t>8/3/2023</a:t>
            </a:fld>
            <a:endParaRPr lang="en-US"/>
          </a:p>
        </p:txBody>
      </p:sp>
      <p:sp>
        <p:nvSpPr>
          <p:cNvPr id="8" name="Footer Placeholder 7"/>
          <p:cNvSpPr>
            <a:spLocks noGrp="1"/>
          </p:cNvSpPr>
          <p:nvPr>
            <p:ph type="ftr" sz="quarter" idx="11"/>
          </p:nvPr>
        </p:nvSpPr>
        <p:spPr/>
        <p:txBody>
          <a:bodyPr/>
          <a:lstStyle/>
          <a:p>
            <a:r>
              <a:rPr lang="en-US"/>
              <a:t>To change, turn on or off footer: Inset &gt; Header &amp; Footer &gt; Enter / change text &gt; Click Apply All. </a:t>
            </a:r>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3" name="Text Placeholder 7"/>
          <p:cNvSpPr>
            <a:spLocks noGrp="1"/>
          </p:cNvSpPr>
          <p:nvPr>
            <p:ph type="body" sz="quarter" idx="13" hasCustomPrompt="1"/>
          </p:nvPr>
        </p:nvSpPr>
        <p:spPr>
          <a:xfrm>
            <a:off x="414528" y="1084264"/>
            <a:ext cx="11379200" cy="706437"/>
          </a:xfrm>
        </p:spPr>
        <p:txBody>
          <a:bodyPr/>
          <a:lstStyle>
            <a:lvl1pPr marL="0" indent="0">
              <a:buNone/>
              <a:defRPr sz="1600" b="0">
                <a:solidFill>
                  <a:schemeClr val="bg1">
                    <a:lumMod val="50000"/>
                  </a:schemeClr>
                </a:solidFill>
              </a:defRPr>
            </a:lvl1pPr>
            <a:lvl2pPr marL="169863" indent="0">
              <a:buNone/>
              <a:defRPr/>
            </a:lvl2pPr>
          </a:lstStyle>
          <a:p>
            <a:pPr lvl="0"/>
            <a:r>
              <a:rPr lang="en-US"/>
              <a:t>Click to add introduction</a:t>
            </a:r>
          </a:p>
        </p:txBody>
      </p:sp>
      <p:sp>
        <p:nvSpPr>
          <p:cNvPr id="16"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4" name="Rectangle 13"/>
          <p:cNvSpPr/>
          <p:nvPr userDrawn="1"/>
        </p:nvSpPr>
        <p:spPr>
          <a:xfrm>
            <a:off x="12287025" y="-4042"/>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2 Content</a:t>
            </a:r>
            <a:r>
              <a:rPr lang="en-US" sz="1000" b="1" baseline="0">
                <a:solidFill>
                  <a:schemeClr val="tx1"/>
                </a:solidFill>
              </a:rPr>
              <a:t> Areas</a:t>
            </a:r>
            <a:endParaRPr lang="en-US" sz="1000" b="1">
              <a:solidFill>
                <a:schemeClr val="tx1"/>
              </a:solidFill>
            </a:endParaRPr>
          </a:p>
          <a:p>
            <a:pPr algn="l"/>
            <a:r>
              <a:rPr lang="en-US" sz="1000" b="0" baseline="0">
                <a:solidFill>
                  <a:schemeClr val="tx1"/>
                </a:solidFill>
              </a:rPr>
              <a:t>Use the subtitle and placeholder as needed and remove or resize them within the grid of the slide. </a:t>
            </a:r>
          </a:p>
        </p:txBody>
      </p:sp>
      <p:grpSp>
        <p:nvGrpSpPr>
          <p:cNvPr id="15" name="Group 14"/>
          <p:cNvGrpSpPr/>
          <p:nvPr userDrawn="1"/>
        </p:nvGrpSpPr>
        <p:grpSpPr>
          <a:xfrm>
            <a:off x="12287025" y="2212324"/>
            <a:ext cx="1386247" cy="1481802"/>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095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09FE-4BDE-4DE9-AAD4-D87A11FB1CC2}"/>
              </a:ext>
            </a:extLst>
          </p:cNvPr>
          <p:cNvSpPr/>
          <p:nvPr userDrawn="1"/>
        </p:nvSpPr>
        <p:spPr>
          <a:xfrm>
            <a:off x="0" y="5267327"/>
            <a:ext cx="12192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sz="1900"/>
          </a:p>
        </p:txBody>
      </p:sp>
      <p:pic>
        <p:nvPicPr>
          <p:cNvPr id="11" name="Picture 10">
            <a:extLst>
              <a:ext uri="{FF2B5EF4-FFF2-40B4-BE49-F238E27FC236}">
                <a16:creationId xmlns:a16="http://schemas.microsoft.com/office/drawing/2014/main" id="{8A100A34-9E7A-4FE4-9125-1CE1274E7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0126" y="5685578"/>
            <a:ext cx="3864524" cy="781045"/>
          </a:xfrm>
          <a:prstGeom prst="rect">
            <a:avLst/>
          </a:prstGeom>
        </p:spPr>
      </p:pic>
      <p:sp>
        <p:nvSpPr>
          <p:cNvPr id="2" name="Title 1"/>
          <p:cNvSpPr>
            <a:spLocks noGrp="1"/>
          </p:cNvSpPr>
          <p:nvPr>
            <p:ph type="ctrTitle"/>
          </p:nvPr>
        </p:nvSpPr>
        <p:spPr>
          <a:xfrm>
            <a:off x="609600" y="1219213"/>
            <a:ext cx="10972800" cy="1523999"/>
          </a:xfrm>
        </p:spPr>
        <p:txBody>
          <a:bodyPr anchor="b" anchorCtr="0"/>
          <a:lstStyle>
            <a:lvl1pPr>
              <a:defRPr sz="43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7"/>
            <a:ext cx="7924800" cy="838201"/>
          </a:xfrm>
        </p:spPr>
        <p:txBody>
          <a:bodyPr/>
          <a:lstStyle>
            <a:lvl1pPr marL="0" indent="0" algn="l">
              <a:spcBef>
                <a:spcPts val="0"/>
              </a:spcBef>
              <a:buNone/>
              <a:defRPr sz="1600">
                <a:solidFill>
                  <a:schemeClr val="tx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34942951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49F5DBD-2B95-4D08-8777-2C3C95DF61C8}"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8366340" y="1883060"/>
            <a:ext cx="3413760" cy="3789078"/>
          </a:xfrm>
          <a:solidFill>
            <a:schemeClr val="bg2"/>
          </a:solidFill>
        </p:spPr>
        <p:txBody>
          <a:bodyPr lIns="91440" tIns="91440" bIns="91440"/>
          <a:lstStyle>
            <a:lvl1pPr>
              <a:defRPr sz="1600" baseline="0"/>
            </a:lvl1pPr>
            <a:lvl2pPr>
              <a:defRPr sz="1400"/>
            </a:lvl2pPr>
            <a:lvl3pPr>
              <a:defRPr sz="14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1" name="Text Placeholder 8"/>
          <p:cNvSpPr>
            <a:spLocks noGrp="1"/>
          </p:cNvSpPr>
          <p:nvPr>
            <p:ph type="body" sz="quarter" idx="17" hasCustomPrompt="1"/>
          </p:nvPr>
        </p:nvSpPr>
        <p:spPr>
          <a:xfrm>
            <a:off x="414528" y="1883060"/>
            <a:ext cx="3413760" cy="3789078"/>
          </a:xfrm>
          <a:solidFill>
            <a:schemeClr val="bg2"/>
          </a:solidFill>
        </p:spPr>
        <p:txBody>
          <a:bodyPr lIns="91440" tIns="91440" bIns="91440"/>
          <a:lstStyle>
            <a:lvl1pPr>
              <a:defRPr sz="1600" baseline="0"/>
            </a:lvl1pPr>
            <a:lvl2pPr>
              <a:defRPr sz="1400"/>
            </a:lvl2pPr>
            <a:lvl3pPr>
              <a:defRPr sz="1400"/>
            </a:lvl3pPr>
            <a:lvl4pPr>
              <a:defRPr sz="1100"/>
            </a:lvl4pPr>
            <a:lvl5pPr>
              <a:defRPr sz="1100"/>
            </a:lvl5pPr>
          </a:lstStyle>
          <a:p>
            <a:pPr lvl="0"/>
            <a:r>
              <a:rPr lang="en-US"/>
              <a:t>Click to add content and resize as needed. </a:t>
            </a:r>
          </a:p>
          <a:p>
            <a:pPr lvl="1"/>
            <a:r>
              <a:rPr lang="en-US"/>
              <a:t>Second level</a:t>
            </a:r>
          </a:p>
          <a:p>
            <a:pPr lvl="2"/>
            <a:r>
              <a:rPr lang="en-US"/>
              <a:t>Third level</a:t>
            </a:r>
          </a:p>
        </p:txBody>
      </p:sp>
      <p:sp>
        <p:nvSpPr>
          <p:cNvPr id="12" name="Text Placeholder 8"/>
          <p:cNvSpPr>
            <a:spLocks noGrp="1"/>
          </p:cNvSpPr>
          <p:nvPr>
            <p:ph type="body" sz="quarter" idx="18" hasCustomPrompt="1"/>
          </p:nvPr>
        </p:nvSpPr>
        <p:spPr>
          <a:xfrm>
            <a:off x="4390435" y="1883060"/>
            <a:ext cx="3413760" cy="3789078"/>
          </a:xfrm>
          <a:solidFill>
            <a:schemeClr val="bg2"/>
          </a:solidFill>
        </p:spPr>
        <p:txBody>
          <a:bodyPr lIns="91440" tIns="91440" bIns="91440"/>
          <a:lstStyle>
            <a:lvl1pPr>
              <a:defRPr sz="1600"/>
            </a:lvl1pPr>
            <a:lvl2pPr>
              <a:defRPr sz="1400"/>
            </a:lvl2pPr>
            <a:lvl3pPr>
              <a:defRPr sz="14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3" name="Text Placeholder 8"/>
          <p:cNvSpPr>
            <a:spLocks noGrp="1"/>
          </p:cNvSpPr>
          <p:nvPr>
            <p:ph type="body" sz="quarter" idx="19" hasCustomPrompt="1"/>
          </p:nvPr>
        </p:nvSpPr>
        <p:spPr>
          <a:xfrm>
            <a:off x="8371847" y="1385560"/>
            <a:ext cx="3413760" cy="497500"/>
          </a:xfrm>
          <a:solidFill>
            <a:schemeClr val="tx1"/>
          </a:solidFill>
        </p:spPr>
        <p:txBody>
          <a:bodyPr lIns="91440" tIns="91440" bIns="91440" anchor="ctr"/>
          <a:lstStyle>
            <a:lvl1pPr marL="0" indent="0">
              <a:buNone/>
              <a:defRPr sz="1400" b="1">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or remove. </a:t>
            </a:r>
          </a:p>
        </p:txBody>
      </p:sp>
      <p:sp>
        <p:nvSpPr>
          <p:cNvPr id="14" name="Text Placeholder 8"/>
          <p:cNvSpPr>
            <a:spLocks noGrp="1"/>
          </p:cNvSpPr>
          <p:nvPr>
            <p:ph type="body" sz="quarter" idx="20" hasCustomPrompt="1"/>
          </p:nvPr>
        </p:nvSpPr>
        <p:spPr>
          <a:xfrm>
            <a:off x="414528" y="1385560"/>
            <a:ext cx="3413760" cy="497500"/>
          </a:xfrm>
          <a:solidFill>
            <a:schemeClr val="tx1"/>
          </a:solidFill>
        </p:spPr>
        <p:txBody>
          <a:bodyPr lIns="91440" tIns="91440" bIns="91440" anchor="ctr"/>
          <a:lstStyle>
            <a:lvl1pPr marL="0" indent="0">
              <a:buNone/>
              <a:defRPr sz="1400" b="1" baseline="0">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resize as needed.</a:t>
            </a:r>
          </a:p>
        </p:txBody>
      </p:sp>
      <p:sp>
        <p:nvSpPr>
          <p:cNvPr id="15" name="Text Placeholder 8"/>
          <p:cNvSpPr>
            <a:spLocks noGrp="1"/>
          </p:cNvSpPr>
          <p:nvPr>
            <p:ph type="body" sz="quarter" idx="21" hasCustomPrompt="1"/>
          </p:nvPr>
        </p:nvSpPr>
        <p:spPr>
          <a:xfrm>
            <a:off x="4395941" y="1385560"/>
            <a:ext cx="3413760" cy="497500"/>
          </a:xfrm>
          <a:solidFill>
            <a:schemeClr val="tx1"/>
          </a:solidFill>
        </p:spPr>
        <p:txBody>
          <a:bodyPr lIns="91440" tIns="91440" bIns="91440" anchor="ctr"/>
          <a:lstStyle>
            <a:lvl1pPr marL="0" indent="0">
              <a:buNone/>
              <a:defRPr sz="1400" b="1" baseline="0">
                <a:solidFill>
                  <a:schemeClr val="bg1"/>
                </a:solidFill>
              </a:defRPr>
            </a:lvl1pPr>
            <a:lvl2pPr marL="169862" indent="0">
              <a:buNone/>
              <a:defRPr sz="1400"/>
            </a:lvl2pPr>
            <a:lvl3pPr>
              <a:defRPr sz="1100"/>
            </a:lvl3pPr>
            <a:lvl4pPr>
              <a:defRPr sz="1100"/>
            </a:lvl4pPr>
            <a:lvl5pPr>
              <a:defRPr sz="1100"/>
            </a:lvl5pPr>
          </a:lstStyle>
          <a:p>
            <a:pPr lvl="0"/>
            <a:r>
              <a:rPr lang="en-US"/>
              <a:t>Click to add subtitle max two rows or remove. </a:t>
            </a:r>
          </a:p>
        </p:txBody>
      </p:sp>
      <p:sp>
        <p:nvSpPr>
          <p:cNvPr id="21"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22" name="Rectangle 21"/>
          <p:cNvSpPr/>
          <p:nvPr userDrawn="1"/>
        </p:nvSpPr>
        <p:spPr>
          <a:xfrm>
            <a:off x="12287025" y="-4042"/>
            <a:ext cx="1386247" cy="2113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3 Content</a:t>
            </a:r>
            <a:r>
              <a:rPr lang="en-US" sz="1000" b="1" baseline="0">
                <a:solidFill>
                  <a:schemeClr val="tx1"/>
                </a:solidFill>
              </a:rPr>
              <a:t> Areas</a:t>
            </a:r>
            <a:endParaRPr lang="en-US" sz="1000" b="1">
              <a:solidFill>
                <a:schemeClr val="tx1"/>
              </a:solidFill>
            </a:endParaRPr>
          </a:p>
          <a:p>
            <a:pPr algn="l"/>
            <a:r>
              <a:rPr lang="en-US" sz="1000" b="0" baseline="0">
                <a:solidFill>
                  <a:schemeClr val="tx1"/>
                </a:solidFill>
              </a:rPr>
              <a:t>Use the subtitle and placeholder as needed and remove or resize them within the grid of the slide. </a:t>
            </a:r>
          </a:p>
        </p:txBody>
      </p:sp>
      <p:pic>
        <p:nvPicPr>
          <p:cNvPr id="17" name="OneLayout"/>
          <p:cNvPicPr>
            <a:picLocks noChangeAspect="1"/>
          </p:cNvPicPr>
          <p:nvPr userDrawn="1"/>
        </p:nvPicPr>
        <p:blipFill>
          <a:blip r:embed="rId2"/>
          <a:stretch>
            <a:fillRect/>
          </a:stretch>
        </p:blipFill>
        <p:spPr>
          <a:xfrm>
            <a:off x="12290872" y="4601605"/>
            <a:ext cx="1389888" cy="781812"/>
          </a:xfrm>
          <a:prstGeom prst="rect">
            <a:avLst/>
          </a:prstGeom>
          <a:ln>
            <a:solidFill>
              <a:schemeClr val="bg1">
                <a:lumMod val="85000"/>
              </a:schemeClr>
            </a:solidFill>
          </a:ln>
        </p:spPr>
      </p:pic>
      <p:pic>
        <p:nvPicPr>
          <p:cNvPr id="18" name="ThreeLayouts"/>
          <p:cNvPicPr>
            <a:picLocks noChangeAspect="1"/>
          </p:cNvPicPr>
          <p:nvPr userDrawn="1"/>
        </p:nvPicPr>
        <p:blipFill>
          <a:blip r:embed="rId3"/>
          <a:stretch>
            <a:fillRect/>
          </a:stretch>
        </p:blipFill>
        <p:spPr>
          <a:xfrm>
            <a:off x="12295261" y="3767563"/>
            <a:ext cx="1389888" cy="781812"/>
          </a:xfrm>
          <a:prstGeom prst="rect">
            <a:avLst/>
          </a:prstGeom>
          <a:ln>
            <a:solidFill>
              <a:schemeClr val="bg1">
                <a:lumMod val="85000"/>
              </a:schemeClr>
            </a:solidFill>
          </a:ln>
        </p:spPr>
      </p:pic>
      <p:grpSp>
        <p:nvGrpSpPr>
          <p:cNvPr id="19" name="Group 18"/>
          <p:cNvGrpSpPr/>
          <p:nvPr userDrawn="1"/>
        </p:nvGrpSpPr>
        <p:grpSpPr>
          <a:xfrm>
            <a:off x="12287025" y="2212324"/>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729925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72F6A4A-880D-402D-8E3F-B92B47F410E1}" type="datetime1">
              <a:rPr lang="en-US" smtClean="0"/>
              <a:t>8/3/2023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7" name="Text Placeholder 11"/>
          <p:cNvSpPr>
            <a:spLocks noGrp="1"/>
          </p:cNvSpPr>
          <p:nvPr>
            <p:ph type="body" sz="quarter" idx="15"/>
          </p:nvPr>
        </p:nvSpPr>
        <p:spPr>
          <a:xfrm>
            <a:off x="414529" y="206376"/>
            <a:ext cx="11371079" cy="5884862"/>
          </a:xfrm>
        </p:spPr>
        <p:txBody>
          <a:bodyPr tIns="0" bIns="0" anchor="t">
            <a:normAutofit/>
          </a:bodyPr>
          <a:lstStyle>
            <a:lvl1pPr marL="0" indent="0">
              <a:lnSpc>
                <a:spcPct val="70000"/>
              </a:lnSpc>
              <a:spcBef>
                <a:spcPts val="0"/>
              </a:spcBef>
              <a:spcAft>
                <a:spcPts val="200"/>
              </a:spcAft>
              <a:buSzPct val="25000"/>
              <a:buFont typeface="Arial" panose="020B0604020202020204" pitchFamily="34" charset="0"/>
              <a:buChar char=" "/>
              <a:defRPr sz="105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105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9" name="Rectangle 8"/>
          <p:cNvSpPr/>
          <p:nvPr userDrawn="1"/>
        </p:nvSpPr>
        <p:spPr>
          <a:xfrm>
            <a:off x="12287025" y="-4042"/>
            <a:ext cx="1386247" cy="2114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Disclaimer</a:t>
            </a:r>
          </a:p>
          <a:p>
            <a:pPr algn="l"/>
            <a:r>
              <a:rPr lang="en-US" sz="1000" b="0" baseline="0">
                <a:solidFill>
                  <a:schemeClr val="tx1"/>
                </a:solidFill>
              </a:rPr>
              <a:t>Add disclaimer text to placeholder by copying the text and pasting it as “Keep Text Only” to keep formatting. </a:t>
            </a:r>
          </a:p>
        </p:txBody>
      </p:sp>
      <p:grpSp>
        <p:nvGrpSpPr>
          <p:cNvPr id="8" name="Group 7"/>
          <p:cNvGrpSpPr/>
          <p:nvPr userDrawn="1"/>
        </p:nvGrpSpPr>
        <p:grpSpPr>
          <a:xfrm>
            <a:off x="12287025" y="2212324"/>
            <a:ext cx="1386247" cy="1481802"/>
            <a:chOff x="9215268" y="3023356"/>
            <a:chExt cx="1039685" cy="1481802"/>
          </a:xfrm>
        </p:grpSpPr>
        <p:sp>
          <p:nvSpPr>
            <p:cNvPr id="11" name="Rectangle 10"/>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2" name="Rectangle 11"/>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06242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794415"/>
            <a:ext cx="11367253" cy="3877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2A6F2-9912-4434-85FC-44531046EE8D}" type="datetime1">
              <a:rPr lang="en-US" smtClean="0"/>
              <a:t>8/3/2023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6" name="Rectangle 15"/>
          <p:cNvSpPr/>
          <p:nvPr userDrawn="1"/>
        </p:nvSpPr>
        <p:spPr>
          <a:xfrm>
            <a:off x="12287025"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604299"/>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689032"/>
            <a:ext cx="556437" cy="241890"/>
          </a:xfrm>
          <a:prstGeom prst="rect">
            <a:avLst/>
          </a:prstGeom>
        </p:spPr>
      </p:pic>
      <p:grpSp>
        <p:nvGrpSpPr>
          <p:cNvPr id="13" name="Group 12"/>
          <p:cNvGrpSpPr/>
          <p:nvPr userDrawn="1"/>
        </p:nvGrpSpPr>
        <p:grpSpPr>
          <a:xfrm>
            <a:off x="12287025" y="3230090"/>
            <a:ext cx="1386247" cy="1481802"/>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178907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798731"/>
            <a:ext cx="5491389" cy="387340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6" y="1798731"/>
            <a:ext cx="5491389" cy="387340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E0F7FE-6BD9-4E8A-9BDA-3FC0B6D95A73}" type="datetime1">
              <a:rPr lang="en-US" smtClean="0"/>
              <a:t>8/3/2023</a:t>
            </a:fld>
            <a:endParaRPr lang="en-US"/>
          </a:p>
        </p:txBody>
      </p:sp>
      <p:sp>
        <p:nvSpPr>
          <p:cNvPr id="6" name="Footer Placeholder 5"/>
          <p:cNvSpPr>
            <a:spLocks noGrp="1"/>
          </p:cNvSpPr>
          <p:nvPr>
            <p:ph type="ftr" sz="quarter" idx="11"/>
          </p:nvPr>
        </p:nvSpPr>
        <p:spPr/>
        <p:txBody>
          <a:bodyPr/>
          <a:lstStyle/>
          <a:p>
            <a:r>
              <a:rPr lang="en-US"/>
              <a:t>To change, turn on or off footer: Inset &gt; Header &amp; Footer &gt; Enter / change text &gt; Click Apply All. </a:t>
            </a:r>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6" name="Rectangle 15"/>
          <p:cNvSpPr/>
          <p:nvPr userDrawn="1"/>
        </p:nvSpPr>
        <p:spPr>
          <a:xfrm>
            <a:off x="12287025" y="-4042"/>
            <a:ext cx="1386247" cy="31351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Content – 2 columns </a:t>
            </a:r>
          </a:p>
          <a:p>
            <a:pPr algn="l"/>
            <a:r>
              <a:rPr lang="en-US" sz="1000" b="0" baseline="0">
                <a:solidFill>
                  <a:schemeClr val="tx1"/>
                </a:solidFill>
              </a:rPr>
              <a:t>Level 1 has a bullet turned on – you can turn bullets off by marking the Level 1 text and unclick the bullet icon on the Home Tab. </a:t>
            </a:r>
          </a:p>
          <a:p>
            <a:pPr algn="l"/>
            <a:endParaRPr lang="en-US" sz="1000" b="0" baseline="0">
              <a:solidFill>
                <a:schemeClr val="tx1"/>
              </a:solidFill>
            </a:endParaRPr>
          </a:p>
          <a:p>
            <a:pPr algn="l"/>
            <a:endParaRPr lang="en-US" sz="1000" b="0" baseline="0">
              <a:solidFill>
                <a:schemeClr val="tx1"/>
              </a:solidFill>
            </a:endParaRPr>
          </a:p>
          <a:p>
            <a:pPr algn="l"/>
            <a:r>
              <a:rPr lang="en-US" sz="10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750216"/>
            <a:ext cx="394368" cy="241890"/>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2" y="2834949"/>
            <a:ext cx="556437" cy="241890"/>
          </a:xfrm>
          <a:prstGeom prst="rect">
            <a:avLst/>
          </a:prstGeom>
        </p:spPr>
      </p:pic>
      <p:grpSp>
        <p:nvGrpSpPr>
          <p:cNvPr id="14" name="Group 13"/>
          <p:cNvGrpSpPr/>
          <p:nvPr userDrawn="1"/>
        </p:nvGrpSpPr>
        <p:grpSpPr>
          <a:xfrm>
            <a:off x="12287025" y="3230090"/>
            <a:ext cx="1386247" cy="1481802"/>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195698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FAD7E2-CF76-4E02-A20E-F96386C30DDF}" type="datetime1">
              <a:rPr lang="en-US" smtClean="0"/>
              <a:t>8/3/2023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63" indent="0">
              <a:buNone/>
              <a:defRPr/>
            </a:lvl2pPr>
          </a:lstStyle>
          <a:p>
            <a:pPr lvl="0"/>
            <a:r>
              <a:rPr lang="en-US"/>
              <a:t>Click to add subtitle</a:t>
            </a:r>
          </a:p>
        </p:txBody>
      </p:sp>
      <p:sp>
        <p:nvSpPr>
          <p:cNvPr id="11"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4" name="Rectangle 13"/>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Title Only</a:t>
            </a:r>
          </a:p>
          <a:p>
            <a:pPr algn="l"/>
            <a:r>
              <a:rPr lang="en-US" sz="1000" b="0" baseline="0">
                <a:solidFill>
                  <a:schemeClr val="tx1"/>
                </a:solidFill>
              </a:rPr>
              <a:t>Use to create freehand content within the grid. </a:t>
            </a:r>
          </a:p>
        </p:txBody>
      </p:sp>
      <p:grpSp>
        <p:nvGrpSpPr>
          <p:cNvPr id="10" name="Group 9"/>
          <p:cNvGrpSpPr/>
          <p:nvPr userDrawn="1"/>
        </p:nvGrpSpPr>
        <p:grpSpPr>
          <a:xfrm>
            <a:off x="12287025" y="2212324"/>
            <a:ext cx="1386247" cy="1481802"/>
            <a:chOff x="9215268" y="3023356"/>
            <a:chExt cx="1039685" cy="1481802"/>
          </a:xfrm>
        </p:grpSpPr>
        <p:sp>
          <p:nvSpPr>
            <p:cNvPr id="12" name="Rectangle 1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3" name="Rectangle 1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9098546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4B9A0-F56B-4FA1-A992-38FD9C109BD6}" type="datetime1">
              <a:rPr lang="en-US" smtClean="0"/>
              <a:t>8/3/2023</a:t>
            </a:fld>
            <a:endParaRPr lang="en-US"/>
          </a:p>
        </p:txBody>
      </p:sp>
      <p:sp>
        <p:nvSpPr>
          <p:cNvPr id="3" name="Footer Placeholder 2"/>
          <p:cNvSpPr>
            <a:spLocks noGrp="1"/>
          </p:cNvSpPr>
          <p:nvPr>
            <p:ph type="ftr" sz="quarter" idx="11"/>
          </p:nvPr>
        </p:nvSpPr>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Blank</a:t>
            </a:r>
          </a:p>
          <a:p>
            <a:pPr algn="l"/>
            <a:r>
              <a:rPr lang="en-US" sz="1000" b="0" baseline="0">
                <a:solidFill>
                  <a:schemeClr val="tx1"/>
                </a:solidFill>
              </a:rPr>
              <a:t>A blank slide layout with no headline, subtitle or content placeholders. </a:t>
            </a:r>
          </a:p>
        </p:txBody>
      </p:sp>
      <p:sp>
        <p:nvSpPr>
          <p:cNvPr id="13" name="Rectangle 12"/>
          <p:cNvSpPr/>
          <p:nvPr userDrawn="1"/>
        </p:nvSpPr>
        <p:spPr>
          <a:xfrm>
            <a:off x="12287025" y="2207645"/>
            <a:ext cx="1386247" cy="875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for shapes or charts.</a:t>
            </a:r>
          </a:p>
        </p:txBody>
      </p:sp>
    </p:spTree>
    <p:extLst>
      <p:ext uri="{BB962C8B-B14F-4D97-AF65-F5344CB8AC3E}">
        <p14:creationId xmlns:p14="http://schemas.microsoft.com/office/powerpoint/2010/main" val="24813579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14528" y="1371601"/>
            <a:ext cx="11379205" cy="4300539"/>
          </a:xfrm>
          <a:ln cap="flat">
            <a:miter lim="800000"/>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FE30B70A-1383-4972-9C23-E4361C05BDB7}" type="datetime1">
              <a:rPr lang="en-US" smtClean="0"/>
              <a:t>8/3/2023</a:t>
            </a:fld>
            <a:endParaRPr lang="en-US"/>
          </a:p>
        </p:txBody>
      </p:sp>
      <p:sp>
        <p:nvSpPr>
          <p:cNvPr id="7" name="Footer Placeholder 6"/>
          <p:cNvSpPr>
            <a:spLocks noGrp="1"/>
          </p:cNvSpPr>
          <p:nvPr>
            <p:ph type="ftr" sz="quarter" idx="15"/>
          </p:nvPr>
        </p:nvSpPr>
        <p:spPr/>
        <p:txBody>
          <a:bodyPr/>
          <a:lstStyle/>
          <a:p>
            <a:r>
              <a:rPr lang="en-US"/>
              <a:t>To change, turn on or off footer: Inset &gt; Header &amp; Footer &gt; Enter / change text &gt; Click Apply All. </a:t>
            </a:r>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lvl1pPr>
              <a:defRPr>
                <a:latin typeface="+mj-lt"/>
              </a:defRPr>
            </a:lvl1pPr>
          </a:lstStyle>
          <a:p>
            <a:r>
              <a:rPr lang="en-US"/>
              <a:t>Click to edit Master title style</a:t>
            </a:r>
          </a:p>
        </p:txBody>
      </p:sp>
      <p:sp>
        <p:nvSpPr>
          <p:cNvPr id="14" name="Text Placeholder 11"/>
          <p:cNvSpPr>
            <a:spLocks noGrp="1"/>
          </p:cNvSpPr>
          <p:nvPr>
            <p:ph type="body" sz="quarter" idx="17"/>
          </p:nvPr>
        </p:nvSpPr>
        <p:spPr>
          <a:xfrm>
            <a:off x="414529" y="5672139"/>
            <a:ext cx="11358880" cy="418782"/>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63" indent="-112713">
              <a:lnSpc>
                <a:spcPct val="70000"/>
              </a:lnSpc>
              <a:spcBef>
                <a:spcPts val="0"/>
              </a:spcBef>
              <a:buFont typeface="Arial" panose="020B0604020202020204" pitchFamily="34" charset="0"/>
              <a:buChar char="•"/>
              <a:defRPr sz="900">
                <a:latin typeface="Arial Narrow" panose="020B0606020202030204" pitchFamily="34" charset="0"/>
              </a:defRPr>
            </a:lvl2pPr>
            <a:lvl3pPr marL="341312" indent="0">
              <a:buNone/>
              <a:defRPr/>
            </a:lvl3pPr>
          </a:lstStyle>
          <a:p>
            <a:pPr lvl="0"/>
            <a:r>
              <a:rPr lang="en-US"/>
              <a:t>Edit Master text styles</a:t>
            </a:r>
          </a:p>
          <a:p>
            <a:pPr lvl="1"/>
            <a:r>
              <a:rPr lang="en-US"/>
              <a:t>Second level</a:t>
            </a:r>
          </a:p>
        </p:txBody>
      </p:sp>
      <p:sp>
        <p:nvSpPr>
          <p:cNvPr id="12" name="Rectangle 11"/>
          <p:cNvSpPr/>
          <p:nvPr userDrawn="1"/>
        </p:nvSpPr>
        <p:spPr>
          <a:xfrm>
            <a:off x="12287025" y="-4043"/>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r>
              <a:rPr lang="en-US" sz="1000" b="1">
                <a:solidFill>
                  <a:schemeClr val="tx1"/>
                </a:solidFill>
              </a:rPr>
              <a:t>Title and Content</a:t>
            </a:r>
          </a:p>
          <a:p>
            <a:pPr algn="l"/>
            <a:r>
              <a:rPr lang="en-US" sz="1000" b="0" baseline="0">
                <a:solidFill>
                  <a:schemeClr val="tx1"/>
                </a:solidFill>
              </a:rPr>
              <a:t>Headline and content layout. </a:t>
            </a:r>
          </a:p>
        </p:txBody>
      </p:sp>
      <p:grpSp>
        <p:nvGrpSpPr>
          <p:cNvPr id="11" name="Group 10"/>
          <p:cNvGrpSpPr/>
          <p:nvPr userDrawn="1"/>
        </p:nvGrpSpPr>
        <p:grpSpPr>
          <a:xfrm>
            <a:off x="12287025" y="2212324"/>
            <a:ext cx="1386247" cy="1481802"/>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000" b="0" baseline="0">
                  <a:solidFill>
                    <a:schemeClr val="tx1"/>
                  </a:solidFill>
                </a:rPr>
                <a:t>Only use </a:t>
              </a:r>
              <a:r>
                <a:rPr lang="en-US" sz="1000" b="0" baseline="0">
                  <a:solidFill>
                    <a:srgbClr val="D6002A"/>
                  </a:solidFill>
                </a:rPr>
                <a:t>S&amp;P Global Red </a:t>
              </a:r>
              <a:r>
                <a:rPr lang="en-US" sz="1000" b="0" baseline="0">
                  <a:solidFill>
                    <a:schemeClr val="tx1"/>
                  </a:solidFill>
                </a:rPr>
                <a:t>for key text high-lights, not shapes or charts. </a:t>
              </a:r>
              <a:br>
                <a:rPr lang="en-US" sz="1000" b="0" baseline="0">
                  <a:solidFill>
                    <a:schemeClr val="tx1"/>
                  </a:solidFill>
                </a:rPr>
              </a:br>
              <a:r>
                <a:rPr lang="en-US" sz="10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4068532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72B08E-72F3-4388-A943-6566B4F2C387}" type="datetime1">
              <a:rPr lang="en-US" smtClean="0"/>
              <a:t>8/3/2023</a:t>
            </a:fld>
            <a:endParaRPr lang="en-US"/>
          </a:p>
        </p:txBody>
      </p:sp>
      <p:sp>
        <p:nvSpPr>
          <p:cNvPr id="4" name="Footer Placeholder 3"/>
          <p:cNvSpPr>
            <a:spLocks noGrp="1"/>
          </p:cNvSpPr>
          <p:nvPr>
            <p:ph type="ftr" sz="quarter" idx="11"/>
          </p:nvPr>
        </p:nvSpPr>
        <p:spPr/>
        <p:txBody>
          <a:bodyPr/>
          <a:lstStyle/>
          <a:p>
            <a:r>
              <a:rPr lang="en-US"/>
              <a:t>To change, turn on or off footer: Inset &gt; Header &amp; Footer &gt; Enter / change text &gt; Click Apply All. </a:t>
            </a:r>
          </a:p>
        </p:txBody>
      </p:sp>
      <p:sp>
        <p:nvSpPr>
          <p:cNvPr id="5" name="Slide Number Placeholder 4"/>
          <p:cNvSpPr>
            <a:spLocks noGrp="1"/>
          </p:cNvSpPr>
          <p:nvPr>
            <p:ph type="sldNum" sz="quarter" idx="12"/>
          </p:nvPr>
        </p:nvSpPr>
        <p:spPr/>
        <p:txBody>
          <a:bodyPr/>
          <a:lstStyle/>
          <a:p>
            <a:fld id="{5246FB18-5DF1-419A-B975-14AFDDD65B9F}" type="slidenum">
              <a:rPr lang="en-US" smtClean="0"/>
              <a:pPr/>
              <a:t>‹#›</a:t>
            </a:fld>
            <a:endParaRPr lang="en-US"/>
          </a:p>
        </p:txBody>
      </p:sp>
      <p:sp>
        <p:nvSpPr>
          <p:cNvPr id="6" name="TextBox 5"/>
          <p:cNvSpPr txBox="1"/>
          <p:nvPr userDrawn="1"/>
        </p:nvSpPr>
        <p:spPr>
          <a:xfrm>
            <a:off x="406400" y="445570"/>
            <a:ext cx="11078563" cy="3416320"/>
          </a:xfrm>
          <a:prstGeom prst="rect">
            <a:avLst/>
          </a:prstGeom>
          <a:noFill/>
        </p:spPr>
        <p:txBody>
          <a:bodyPr wrap="square" rtlCol="0">
            <a:spAutoFit/>
          </a:bodyPr>
          <a:lstStyle/>
          <a:p>
            <a:pPr>
              <a:lnSpc>
                <a:spcPct val="90000"/>
              </a:lnSpc>
            </a:pPr>
            <a:r>
              <a:rPr lang="en-US" sz="8000" b="1"/>
              <a:t>DO NOT USE ANY SLIDE LAYOUTS AFTER THIS LAYOUT! </a:t>
            </a:r>
          </a:p>
        </p:txBody>
      </p:sp>
    </p:spTree>
    <p:extLst>
      <p:ext uri="{BB962C8B-B14F-4D97-AF65-F5344CB8AC3E}">
        <p14:creationId xmlns:p14="http://schemas.microsoft.com/office/powerpoint/2010/main" val="6371732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14528" y="1371600"/>
            <a:ext cx="11367253" cy="4800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1AD8E-6932-4ABE-9DC7-A84B0EEDDF1D}" type="datetime1">
              <a:rPr lang="en-US" smtClean="0"/>
              <a:t>8/3/2023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8856838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F4CC6-D966-4E3D-96E0-B84244BC54A0}" type="datetime1">
              <a:rPr lang="en-US" smtClean="0"/>
              <a:t>8/3/2023</a:t>
            </a:fld>
            <a:endParaRPr lang="en-US"/>
          </a:p>
        </p:txBody>
      </p:sp>
      <p:sp>
        <p:nvSpPr>
          <p:cNvPr id="5" name="Footer Placeholder 4"/>
          <p:cNvSpPr>
            <a:spLocks noGrp="1"/>
          </p:cNvSpPr>
          <p:nvPr>
            <p:ph type="ftr" sz="quarter" idx="11"/>
          </p:nvPr>
        </p:nvSpPr>
        <p:spPr/>
        <p:txBody>
          <a:bodyPr/>
          <a:lstStyle/>
          <a:p>
            <a:r>
              <a:rPr lang="en-US"/>
              <a:t>To change, turn on or off footer: Inset &gt; Header &amp; Footer &gt; Enter / change text &gt; Click Apply All. </a:t>
            </a:r>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18125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10"/>
            <a:ext cx="2959005" cy="914401"/>
          </a:xfrm>
        </p:spPr>
        <p:txBody>
          <a:bodyPr anchor="ctr" anchorCtr="0"/>
          <a:lstStyle>
            <a:lvl1pPr marL="0" indent="0" algn="l">
              <a:spcBef>
                <a:spcPts val="0"/>
              </a:spcBef>
              <a:buNone/>
              <a:defRPr sz="160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5026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Divider white plai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27568" y="183512"/>
            <a:ext cx="9753600" cy="5170834"/>
          </a:xfrm>
        </p:spPr>
        <p:txBody>
          <a:bodyPr lIns="0" tIns="0" rIns="0" bIns="0"/>
          <a:lstStyle>
            <a:lvl1pPr>
              <a:lnSpc>
                <a:spcPct val="90000"/>
              </a:lnSpc>
              <a:defRPr sz="5700" b="0" i="0">
                <a:solidFill>
                  <a:schemeClr val="tx1"/>
                </a:solidFill>
                <a:latin typeface="Arial Regular" charset="0"/>
                <a:cs typeface="Arial Regular" charset="0"/>
              </a:defRPr>
            </a:lvl1pPr>
          </a:lstStyle>
          <a:p>
            <a:r>
              <a:rPr lang="en-US"/>
              <a:t>Divider</a:t>
            </a:r>
            <a:br>
              <a:rPr lang="en-US"/>
            </a:br>
            <a:r>
              <a:rPr lang="en-US"/>
              <a:t>Page</a:t>
            </a:r>
          </a:p>
        </p:txBody>
      </p:sp>
      <p:sp>
        <p:nvSpPr>
          <p:cNvPr id="7"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9"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215721397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Divider white Image Small title">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27568" y="262227"/>
            <a:ext cx="9753600" cy="1046682"/>
          </a:xfrm>
        </p:spPr>
        <p:txBody>
          <a:bodyPr lIns="0" tIns="0" rIns="0" bIns="0"/>
          <a:lstStyle>
            <a:lvl1pPr>
              <a:lnSpc>
                <a:spcPct val="95000"/>
              </a:lnSpc>
              <a:defRPr sz="2000" b="0" i="0">
                <a:solidFill>
                  <a:schemeClr val="tx1"/>
                </a:solidFill>
                <a:latin typeface="Arial Regular" charset="0"/>
                <a:cs typeface="Arial Regular" charset="0"/>
              </a:defRPr>
            </a:lvl1pPr>
          </a:lstStyle>
          <a:p>
            <a:r>
              <a:rPr lang="en-US"/>
              <a:t>Divider</a:t>
            </a:r>
            <a:br>
              <a:rPr lang="en-US"/>
            </a:br>
            <a:r>
              <a:rPr lang="en-US"/>
              <a:t>Page</a:t>
            </a:r>
          </a:p>
        </p:txBody>
      </p:sp>
      <p:sp>
        <p:nvSpPr>
          <p:cNvPr id="6" name="Picture Placeholder 5"/>
          <p:cNvSpPr>
            <a:spLocks noGrp="1"/>
          </p:cNvSpPr>
          <p:nvPr>
            <p:ph type="pic" sz="quarter" idx="19"/>
          </p:nvPr>
        </p:nvSpPr>
        <p:spPr>
          <a:xfrm>
            <a:off x="427568" y="2219101"/>
            <a:ext cx="11332632" cy="3572099"/>
          </a:xfrm>
        </p:spPr>
        <p:txBody>
          <a:bodyPr anchor="ctr"/>
          <a:lstStyle>
            <a:lvl1pPr algn="ctr">
              <a:defRPr/>
            </a:lvl1pPr>
          </a:lstStyle>
          <a:p>
            <a:endParaRPr lang="en-US"/>
          </a:p>
        </p:txBody>
      </p:sp>
      <p:sp>
        <p:nvSpPr>
          <p:cNvPr id="9"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10"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1334407132"/>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3"/>
          <p:cNvSpPr txBox="1">
            <a:spLocks/>
          </p:cNvSpPr>
          <p:nvPr userDrawn="1"/>
        </p:nvSpPr>
        <p:spPr>
          <a:xfrm>
            <a:off x="11486777" y="207492"/>
            <a:ext cx="274417" cy="254684"/>
          </a:xfrm>
          <a:prstGeom prst="rect">
            <a:avLst/>
          </a:prstGeom>
        </p:spPr>
        <p:txBody>
          <a:bodyPr vert="horz" lIns="0" tIns="0" rIns="0" bIns="0" rtlCol="0" anchor="t"/>
          <a:lstStyle>
            <a:defPPr>
              <a:defRPr lang="en-US"/>
            </a:defPPr>
            <a:lvl1pPr algn="r" defTabSz="457200" rtl="0" fontAlgn="base">
              <a:spcBef>
                <a:spcPct val="0"/>
              </a:spcBef>
              <a:spcAft>
                <a:spcPct val="0"/>
              </a:spcAft>
              <a:defRPr sz="1000" b="0" i="0" kern="1200">
                <a:solidFill>
                  <a:srgbClr val="000000"/>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fld id="{BDDC3DCF-E0A7-DA4A-BC2C-1EC3743A297B}" type="slidenum">
              <a:rPr lang="en-US" sz="1000" smtClean="0"/>
              <a:pPr/>
              <a:t>‹#›</a:t>
            </a:fld>
            <a:endParaRPr lang="en-US" sz="1000"/>
          </a:p>
        </p:txBody>
      </p:sp>
      <p:sp>
        <p:nvSpPr>
          <p:cNvPr id="7" name="Footer Placeholder 4"/>
          <p:cNvSpPr txBox="1">
            <a:spLocks/>
          </p:cNvSpPr>
          <p:nvPr userDrawn="1"/>
        </p:nvSpPr>
        <p:spPr>
          <a:xfrm>
            <a:off x="7240114" y="21384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r>
              <a:rPr lang="en-US" sz="950"/>
              <a:t>For internal use only</a:t>
            </a:r>
          </a:p>
        </p:txBody>
      </p:sp>
    </p:spTree>
    <p:extLst>
      <p:ext uri="{BB962C8B-B14F-4D97-AF65-F5344CB8AC3E}">
        <p14:creationId xmlns:p14="http://schemas.microsoft.com/office/powerpoint/2010/main" val="37195854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Chart wSourc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240114" y="6441392"/>
            <a:ext cx="3901575" cy="223277"/>
          </a:xfrm>
          <a:prstGeom prst="rect">
            <a:avLst/>
          </a:prstGeom>
        </p:spPr>
        <p:txBody>
          <a:bodyPr/>
          <a:lstStyle/>
          <a:p>
            <a:r>
              <a:rPr lang="en-US"/>
              <a:t>To change, turn on or off footer: Inset &gt; Header &amp; Footer &gt; Enter / change text &gt; Click Apply All. </a:t>
            </a:r>
          </a:p>
        </p:txBody>
      </p:sp>
      <p:sp>
        <p:nvSpPr>
          <p:cNvPr id="4" name="Slide Number Placeholder 3"/>
          <p:cNvSpPr>
            <a:spLocks noGrp="1"/>
          </p:cNvSpPr>
          <p:nvPr>
            <p:ph type="sldNum" sz="quarter" idx="11"/>
          </p:nvPr>
        </p:nvSpPr>
        <p:spPr>
          <a:xfrm>
            <a:off x="11141689" y="6435042"/>
            <a:ext cx="619505" cy="229626"/>
          </a:xfrm>
          <a:prstGeom prst="rect">
            <a:avLst/>
          </a:prstGeom>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35" y="1529220"/>
            <a:ext cx="11338560" cy="4102570"/>
          </a:xfrm>
        </p:spPr>
        <p:txBody>
          <a:bodyPr/>
          <a:lstStyle>
            <a:lvl1pPr>
              <a:defRPr>
                <a:latin typeface="Akkurat Pro"/>
                <a:cs typeface="Akkurat Pro"/>
              </a:defRPr>
            </a:lvl1pPr>
            <a:lvl2pPr marL="0" marR="0" indent="0" algn="l" defTabSz="457200" rtl="0" eaLnBrk="1" fontAlgn="auto" latinLnBrk="0" hangingPunct="1">
              <a:lnSpc>
                <a:spcPct val="100000"/>
              </a:lnSpc>
              <a:spcBef>
                <a:spcPts val="500"/>
              </a:spcBef>
              <a:spcAft>
                <a:spcPts val="0"/>
              </a:spcAft>
              <a:buClrTx/>
              <a:buSzTx/>
              <a:buFont typeface="Arial"/>
              <a:buNone/>
              <a:tabLst/>
              <a:defRPr>
                <a:latin typeface="Akkurat Pro"/>
                <a:cs typeface="Akkurat Pro"/>
              </a:defRPr>
            </a:lvl2pPr>
          </a:lstStyle>
          <a:p>
            <a:pPr lvl="0"/>
            <a:r>
              <a:rPr lang="en-US"/>
              <a:t>Click to edit Master text styles</a:t>
            </a:r>
          </a:p>
          <a:p>
            <a:pPr marL="182880" marR="0" lvl="1" indent="-182880" algn="l" defTabSz="457200" rtl="0" eaLnBrk="1" fontAlgn="auto" latinLnBrk="0" hangingPunct="1">
              <a:lnSpc>
                <a:spcPct val="100000"/>
              </a:lnSpc>
              <a:spcBef>
                <a:spcPts val="500"/>
              </a:spcBef>
              <a:spcAft>
                <a:spcPts val="0"/>
              </a:spcAft>
              <a:buClrTx/>
              <a:buSzTx/>
              <a:buFont typeface="Arial"/>
              <a:buChar char="•"/>
              <a:tabLst/>
              <a:defRPr/>
            </a:pPr>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3"/>
          </p:nvPr>
        </p:nvSpPr>
        <p:spPr>
          <a:xfrm>
            <a:off x="419099" y="5606722"/>
            <a:ext cx="11338560" cy="385298"/>
          </a:xfrm>
        </p:spPr>
        <p:txBody>
          <a:bodyPr vert="horz" lIns="0" tIns="0" rIns="0" bIns="0" rtlCol="0" anchor="b">
            <a:noAutofit/>
          </a:bodyPr>
          <a:lstStyle>
            <a:lvl1pPr>
              <a:defRPr lang="en-US" sz="600" b="0" dirty="0" smtClean="0">
                <a:solidFill>
                  <a:schemeClr val="tx1"/>
                </a:solidFill>
                <a:latin typeface="Akkurat Light Pro"/>
                <a:cs typeface="Akkurat Light Pro"/>
              </a:defRPr>
            </a:lvl1pPr>
            <a:lvl2pPr>
              <a:defRPr lang="en-US" sz="600" dirty="0" smtClean="0">
                <a:solidFill>
                  <a:schemeClr val="tx1"/>
                </a:solidFill>
                <a:latin typeface="Akkurat Light Pro"/>
                <a:cs typeface="Akkurat Light Pro"/>
              </a:defRPr>
            </a:lvl2pPr>
            <a:lvl3pPr>
              <a:defRPr lang="en-US" sz="600" dirty="0" smtClean="0">
                <a:solidFill>
                  <a:schemeClr val="tx1"/>
                </a:solidFill>
                <a:latin typeface="Akkurat Light Pro"/>
                <a:cs typeface="Akkurat Light Pro"/>
              </a:defRPr>
            </a:lvl3pPr>
            <a:lvl4pPr>
              <a:defRPr lang="en-US" sz="600" b="0" dirty="0" smtClean="0">
                <a:solidFill>
                  <a:schemeClr val="tx1"/>
                </a:solidFill>
                <a:latin typeface="Akkurat Light Pro" charset="0"/>
                <a:ea typeface="Akkurat Light Pro" charset="0"/>
                <a:cs typeface="Akkurat Light Pro" charset="0"/>
              </a:defRPr>
            </a:lvl4pPr>
            <a:lvl5pPr>
              <a:defRPr lang="en-US" sz="600" b="0" dirty="0">
                <a:solidFill>
                  <a:schemeClr val="tx1"/>
                </a:solidFill>
                <a:latin typeface="Akkurat Light Pro" charset="0"/>
                <a:ea typeface="Akkurat Light Pro" charset="0"/>
                <a:cs typeface="Akkurat Light Pro" charset="0"/>
              </a:defRPr>
            </a:lvl5pPr>
          </a:lstStyle>
          <a:p>
            <a:pPr lvl="0"/>
            <a:r>
              <a:rPr lang="en-US"/>
              <a:t>Click to edit Master text styles</a:t>
            </a:r>
          </a:p>
          <a:p>
            <a:pPr lvl="1"/>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8" name="Text Placeholder 9"/>
          <p:cNvSpPr>
            <a:spLocks noGrp="1"/>
          </p:cNvSpPr>
          <p:nvPr>
            <p:ph type="body" sz="quarter" idx="14" hasCustomPrompt="1"/>
          </p:nvPr>
        </p:nvSpPr>
        <p:spPr>
          <a:xfrm>
            <a:off x="419099" y="747521"/>
            <a:ext cx="10829879" cy="440834"/>
          </a:xfrm>
        </p:spPr>
        <p:txBody>
          <a:bodyPr lIns="0" tIns="0" rIns="0" bIns="0"/>
          <a:lstStyle>
            <a:lvl1pPr>
              <a:defRPr sz="1900" b="0">
                <a:solidFill>
                  <a:schemeClr val="tx1"/>
                </a:solidFill>
              </a:defRPr>
            </a:lvl1pPr>
          </a:lstStyle>
          <a:p>
            <a:pPr lvl="0"/>
            <a:r>
              <a:rPr lang="en-US"/>
              <a:t>Subtitle</a:t>
            </a:r>
          </a:p>
        </p:txBody>
      </p:sp>
    </p:spTree>
    <p:extLst>
      <p:ext uri="{BB962C8B-B14F-4D97-AF65-F5344CB8AC3E}">
        <p14:creationId xmlns:p14="http://schemas.microsoft.com/office/powerpoint/2010/main" val="37629507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Client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94F96-28E5-4610-9E09-8CDDA210BA88}"/>
              </a:ext>
            </a:extLst>
          </p:cNvPr>
          <p:cNvPicPr>
            <a:picLocks noChangeAspect="1"/>
          </p:cNvPicPr>
          <p:nvPr userDrawn="1"/>
        </p:nvPicPr>
        <p:blipFill>
          <a:blip r:embed="rId2"/>
          <a:stretch>
            <a:fillRect/>
          </a:stretch>
        </p:blipFill>
        <p:spPr bwMode="invGray">
          <a:xfrm>
            <a:off x="880109" y="5333451"/>
            <a:ext cx="2640331" cy="1058081"/>
          </a:xfrm>
          <a:prstGeom prst="rect">
            <a:avLst/>
          </a:prstGeom>
        </p:spPr>
      </p:pic>
      <p:sp>
        <p:nvSpPr>
          <p:cNvPr id="4" name="Picture Placeholder 3">
            <a:extLst>
              <a:ext uri="{FF2B5EF4-FFF2-40B4-BE49-F238E27FC236}">
                <a16:creationId xmlns:a16="http://schemas.microsoft.com/office/drawing/2014/main" id="{68B5F62F-9E8A-4772-B264-3CE35BA27DC5}"/>
              </a:ext>
            </a:extLst>
          </p:cNvPr>
          <p:cNvSpPr>
            <a:spLocks noGrp="1" noChangeAspect="1"/>
          </p:cNvSpPr>
          <p:nvPr>
            <p:ph type="pic" sz="quarter" idx="10" hasCustomPrompt="1"/>
          </p:nvPr>
        </p:nvSpPr>
        <p:spPr>
          <a:xfrm>
            <a:off x="0" y="1137140"/>
            <a:ext cx="12192000" cy="3057524"/>
          </a:xfrm>
        </p:spPr>
        <p:txBody>
          <a:bodyPr wrap="square" lIns="182880" tIns="182880" rIns="182880" bIns="182880">
            <a:normAutofit/>
          </a:bodyPr>
          <a:lstStyle>
            <a:lvl1pPr marL="0" marR="0" indent="0" algn="ctr" defTabSz="914400" rtl="0" eaLnBrk="1" fontAlgn="auto" latinLnBrk="0" hangingPunct="1">
              <a:lnSpc>
                <a:spcPct val="100000"/>
              </a:lnSpc>
              <a:spcBef>
                <a:spcPts val="1000"/>
              </a:spcBef>
              <a:spcAft>
                <a:spcPts val="600"/>
              </a:spcAft>
              <a:buClrTx/>
              <a:buSzTx/>
              <a:buFont typeface="Arial" panose="020B0604020202020204" pitchFamily="34" charset="0"/>
              <a:buNone/>
              <a:tabLst/>
              <a:defRPr/>
            </a:lvl1pPr>
          </a:lstStyle>
          <a:p>
            <a:r>
              <a:rPr lang="en-US"/>
              <a:t>Add Client logo by clicking on icon. </a:t>
            </a:r>
            <a:br>
              <a:rPr lang="en-US"/>
            </a:br>
            <a:r>
              <a:rPr lang="en-US"/>
              <a:t>Then go to Format/Crop and choose ‘Fit’.</a:t>
            </a:r>
          </a:p>
        </p:txBody>
      </p:sp>
    </p:spTree>
    <p:extLst>
      <p:ext uri="{BB962C8B-B14F-4D97-AF65-F5344CB8AC3E}">
        <p14:creationId xmlns:p14="http://schemas.microsoft.com/office/powerpoint/2010/main" val="417475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F58B-2856-4102-B74D-CD06F302B2C7}"/>
              </a:ext>
            </a:extLst>
          </p:cNvPr>
          <p:cNvSpPr>
            <a:spLocks noGrp="1"/>
          </p:cNvSpPr>
          <p:nvPr>
            <p:ph type="ctrTitle" hasCustomPrompt="1"/>
          </p:nvPr>
        </p:nvSpPr>
        <p:spPr>
          <a:xfrm>
            <a:off x="749808" y="1358189"/>
            <a:ext cx="10543032" cy="2121408"/>
          </a:xfrm>
        </p:spPr>
        <p:txBody>
          <a:bodyPr anchor="t" anchorCtr="0">
            <a:normAutofit/>
          </a:bodyPr>
          <a:lstStyle>
            <a:lvl1pPr algn="l">
              <a:defRPr lang="en-US" sz="7200" b="1" kern="1200" spc="-150" dirty="0">
                <a:solidFill>
                  <a:schemeClr val="accent1"/>
                </a:solidFill>
                <a:latin typeface="+mj-lt"/>
                <a:ea typeface="+mj-ea"/>
                <a:cs typeface="+mj-cs"/>
              </a:defRPr>
            </a:lvl1pPr>
          </a:lstStyle>
          <a:p>
            <a:r>
              <a:rPr lang="en-US"/>
              <a:t>Cover title</a:t>
            </a:r>
          </a:p>
        </p:txBody>
      </p:sp>
      <p:sp>
        <p:nvSpPr>
          <p:cNvPr id="3" name="Subtitle 2">
            <a:extLst>
              <a:ext uri="{FF2B5EF4-FFF2-40B4-BE49-F238E27FC236}">
                <a16:creationId xmlns:a16="http://schemas.microsoft.com/office/drawing/2014/main" id="{87FBE766-5B8B-44F6-AAB6-62334AA24185}"/>
              </a:ext>
            </a:extLst>
          </p:cNvPr>
          <p:cNvSpPr>
            <a:spLocks noGrp="1"/>
          </p:cNvSpPr>
          <p:nvPr>
            <p:ph type="subTitle" idx="1" hasCustomPrompt="1"/>
          </p:nvPr>
        </p:nvSpPr>
        <p:spPr>
          <a:xfrm>
            <a:off x="777240" y="3783635"/>
            <a:ext cx="10543032" cy="1060704"/>
          </a:xfrm>
        </p:spPr>
        <p:txBody>
          <a:bodyPr>
            <a:normAutofit/>
          </a:bodyPr>
          <a:lstStyle>
            <a:lvl1pPr marL="0" indent="0" algn="l">
              <a:lnSpc>
                <a:spcPct val="100000"/>
              </a:lnSpc>
              <a:spcBef>
                <a:spcPts val="0"/>
              </a:spcBef>
              <a:buNone/>
              <a:defRPr sz="3200" b="1" spc="-1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Date Placeholder 8">
            <a:extLst>
              <a:ext uri="{FF2B5EF4-FFF2-40B4-BE49-F238E27FC236}">
                <a16:creationId xmlns:a16="http://schemas.microsoft.com/office/drawing/2014/main" id="{A57A4373-0815-481A-A132-8A550DB345B3}"/>
              </a:ext>
            </a:extLst>
          </p:cNvPr>
          <p:cNvSpPr>
            <a:spLocks noGrp="1"/>
          </p:cNvSpPr>
          <p:nvPr>
            <p:ph type="dt" sz="half" idx="2"/>
          </p:nvPr>
        </p:nvSpPr>
        <p:spPr>
          <a:xfrm>
            <a:off x="6614160" y="5609082"/>
            <a:ext cx="4800600" cy="484632"/>
          </a:xfrm>
          <a:prstGeom prst="rect">
            <a:avLst/>
          </a:prstGeom>
        </p:spPr>
        <p:txBody>
          <a:bodyPr vert="horz" lIns="91440" tIns="45720" rIns="91440" bIns="45720" rtlCol="0" anchor="ctr"/>
          <a:lstStyle>
            <a:lvl1pPr algn="r">
              <a:defRPr sz="2130">
                <a:solidFill>
                  <a:schemeClr val="bg1"/>
                </a:solidFill>
              </a:defRPr>
            </a:lvl1pPr>
          </a:lstStyle>
          <a:p>
            <a:endParaRPr lang="en-US"/>
          </a:p>
        </p:txBody>
      </p:sp>
      <p:pic>
        <p:nvPicPr>
          <p:cNvPr id="10" name="Picture 9">
            <a:extLst>
              <a:ext uri="{FF2B5EF4-FFF2-40B4-BE49-F238E27FC236}">
                <a16:creationId xmlns:a16="http://schemas.microsoft.com/office/drawing/2014/main" id="{5E50675B-625F-4060-8480-F8A93CEDFF22}"/>
              </a:ext>
            </a:extLst>
          </p:cNvPr>
          <p:cNvPicPr>
            <a:picLocks noChangeAspect="1"/>
          </p:cNvPicPr>
          <p:nvPr userDrawn="1"/>
        </p:nvPicPr>
        <p:blipFill>
          <a:blip r:embed="rId2"/>
          <a:stretch>
            <a:fillRect/>
          </a:stretch>
        </p:blipFill>
        <p:spPr bwMode="invGray">
          <a:xfrm>
            <a:off x="880109" y="5333451"/>
            <a:ext cx="2640331" cy="1058081"/>
          </a:xfrm>
          <a:prstGeom prst="rect">
            <a:avLst/>
          </a:prstGeom>
        </p:spPr>
      </p:pic>
      <p:sp>
        <p:nvSpPr>
          <p:cNvPr id="15" name="Text Placeholder 14">
            <a:extLst>
              <a:ext uri="{FF2B5EF4-FFF2-40B4-BE49-F238E27FC236}">
                <a16:creationId xmlns:a16="http://schemas.microsoft.com/office/drawing/2014/main" id="{01E21BAB-ABC7-4B5D-B03C-C447EC321425}"/>
              </a:ext>
            </a:extLst>
          </p:cNvPr>
          <p:cNvSpPr>
            <a:spLocks noGrp="1"/>
          </p:cNvSpPr>
          <p:nvPr>
            <p:ph type="body" sz="quarter" idx="10" hasCustomPrompt="1"/>
          </p:nvPr>
        </p:nvSpPr>
        <p:spPr>
          <a:xfrm>
            <a:off x="777240" y="725424"/>
            <a:ext cx="10519651" cy="753936"/>
          </a:xfrm>
        </p:spPr>
        <p:txBody>
          <a:bodyPr/>
          <a:lstStyle>
            <a:lvl1pPr marL="0" indent="0" algn="l" defTabSz="914400" rtl="0" eaLnBrk="1" latinLnBrk="0" hangingPunct="1">
              <a:lnSpc>
                <a:spcPct val="100000"/>
              </a:lnSpc>
              <a:spcBef>
                <a:spcPts val="0"/>
              </a:spcBef>
              <a:buFont typeface="Arial" panose="020B0604020202020204" pitchFamily="34" charset="0"/>
              <a:buNone/>
              <a:defRPr lang="en-US" sz="3000" b="1" kern="1200" spc="-150" dirty="0">
                <a:solidFill>
                  <a:schemeClr val="bg1"/>
                </a:solidFill>
                <a:latin typeface="+mn-lt"/>
                <a:ea typeface="+mn-ea"/>
                <a:cs typeface="+mn-cs"/>
              </a:defRPr>
            </a:lvl1pPr>
            <a:lvl2pPr marL="173037" indent="0">
              <a:buFontTx/>
              <a:buNone/>
              <a:defRPr/>
            </a:lvl2pPr>
            <a:lvl3pPr marL="346075" indent="0">
              <a:buFontTx/>
              <a:buNone/>
              <a:defRPr/>
            </a:lvl3pPr>
            <a:lvl4pPr marL="512762" indent="0">
              <a:buFontTx/>
              <a:buNone/>
              <a:defRPr/>
            </a:lvl4pPr>
            <a:lvl5pPr marL="685800" indent="0">
              <a:buFontTx/>
              <a:buNone/>
              <a:defRPr/>
            </a:lvl5pPr>
          </a:lstStyle>
          <a:p>
            <a:pPr marL="0" lvl="0" indent="0">
              <a:lnSpc>
                <a:spcPct val="100000"/>
              </a:lnSpc>
              <a:spcBef>
                <a:spcPts val="0"/>
              </a:spcBef>
              <a:buNone/>
            </a:pPr>
            <a:r>
              <a:rPr lang="en-US"/>
              <a:t>BUSINESS LINE</a:t>
            </a:r>
          </a:p>
        </p:txBody>
      </p:sp>
    </p:spTree>
    <p:extLst>
      <p:ext uri="{BB962C8B-B14F-4D97-AF65-F5344CB8AC3E}">
        <p14:creationId xmlns:p14="http://schemas.microsoft.com/office/powerpoint/2010/main" val="5344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44FC-6400-4AD0-849E-EA056C46B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BA1E7-0D97-468A-9B96-A65CEF31079B}"/>
              </a:ext>
            </a:extLst>
          </p:cNvPr>
          <p:cNvSpPr>
            <a:spLocks noGrp="1"/>
          </p:cNvSpPr>
          <p:nvPr>
            <p:ph idx="1"/>
          </p:nvPr>
        </p:nvSpPr>
        <p:spPr bwMode="gray">
          <a:xfrm>
            <a:off x="786384" y="2051267"/>
            <a:ext cx="10515600" cy="3874008"/>
          </a:xfrm>
        </p:spPr>
        <p:txBody>
          <a:bodyPr>
            <a:noAutofit/>
          </a:bodyPr>
          <a:lstStyle>
            <a:lvl1pPr marL="228600" indent="-228600">
              <a:defRPr lang="en-US" sz="2400" kern="120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7B7ECF66-26FD-4EE7-B58E-0176FC939402}"/>
              </a:ext>
            </a:extLst>
          </p:cNvPr>
          <p:cNvSpPr>
            <a:spLocks noGrp="1"/>
          </p:cNvSpPr>
          <p:nvPr>
            <p:ph type="ftr" sz="quarter" idx="11"/>
          </p:nvPr>
        </p:nvSpPr>
        <p:spPr/>
        <p:txBody>
          <a:bodyPr/>
          <a:lstStyle>
            <a:lvl1pPr>
              <a:defRPr/>
            </a:lvl1pPr>
          </a:lstStyle>
          <a:p>
            <a:r>
              <a:rPr lang="en-US"/>
              <a:t>Options ABCs | April 2020</a:t>
            </a:r>
          </a:p>
        </p:txBody>
      </p:sp>
      <p:sp>
        <p:nvSpPr>
          <p:cNvPr id="6" name="Slide Number Placeholder 5">
            <a:extLst>
              <a:ext uri="{FF2B5EF4-FFF2-40B4-BE49-F238E27FC236}">
                <a16:creationId xmlns:a16="http://schemas.microsoft.com/office/drawing/2014/main" id="{BCC612CC-1295-460A-A1C0-94B8A8CA2FA5}"/>
              </a:ext>
            </a:extLst>
          </p:cNvPr>
          <p:cNvSpPr>
            <a:spLocks noGrp="1"/>
          </p:cNvSpPr>
          <p:nvPr>
            <p:ph type="sldNum" sz="quarter" idx="12"/>
          </p:nvPr>
        </p:nvSpPr>
        <p:spPr>
          <a:xfrm>
            <a:off x="11010392" y="6163056"/>
            <a:ext cx="420624" cy="365760"/>
          </a:xfrm>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8346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430F-6FFF-44E8-9EC4-670D0D3AC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D9B6E-F663-4997-B21A-93132CBE0B6C}"/>
              </a:ext>
            </a:extLst>
          </p:cNvPr>
          <p:cNvSpPr>
            <a:spLocks noGrp="1"/>
          </p:cNvSpPr>
          <p:nvPr>
            <p:ph sz="half" idx="1"/>
          </p:nvPr>
        </p:nvSpPr>
        <p:spPr>
          <a:xfrm>
            <a:off x="786384" y="2051267"/>
            <a:ext cx="5181600" cy="3874008"/>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4" name="Content Placeholder 3">
            <a:extLst>
              <a:ext uri="{FF2B5EF4-FFF2-40B4-BE49-F238E27FC236}">
                <a16:creationId xmlns:a16="http://schemas.microsoft.com/office/drawing/2014/main" id="{EC3E0DA0-4386-4A87-816D-335D42EC931F}"/>
              </a:ext>
            </a:extLst>
          </p:cNvPr>
          <p:cNvSpPr>
            <a:spLocks noGrp="1"/>
          </p:cNvSpPr>
          <p:nvPr>
            <p:ph sz="half" idx="2"/>
          </p:nvPr>
        </p:nvSpPr>
        <p:spPr>
          <a:xfrm>
            <a:off x="6172200" y="2051267"/>
            <a:ext cx="5181600" cy="3874008"/>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14AFCBA7-0ABF-4147-88C6-00A522E8E488}"/>
              </a:ext>
            </a:extLst>
          </p:cNvPr>
          <p:cNvSpPr>
            <a:spLocks noGrp="1"/>
          </p:cNvSpPr>
          <p:nvPr>
            <p:ph type="ftr" sz="quarter" idx="11"/>
          </p:nvPr>
        </p:nvSpPr>
        <p:spPr/>
        <p:txBody>
          <a:bodyPr/>
          <a:lstStyle>
            <a:lvl1pPr>
              <a:defRPr/>
            </a:lvl1pPr>
          </a:lstStyle>
          <a:p>
            <a:r>
              <a:rPr lang="en-US"/>
              <a:t>Options ABCs | April 2020</a:t>
            </a:r>
          </a:p>
        </p:txBody>
      </p:sp>
      <p:sp>
        <p:nvSpPr>
          <p:cNvPr id="7" name="Slide Number Placeholder 6">
            <a:extLst>
              <a:ext uri="{FF2B5EF4-FFF2-40B4-BE49-F238E27FC236}">
                <a16:creationId xmlns:a16="http://schemas.microsoft.com/office/drawing/2014/main" id="{653E1CE1-7814-4A5E-B2B0-FA8D94B41AF3}"/>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2721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265-8C76-484D-A0A2-8C1472F54EC1}"/>
              </a:ext>
            </a:extLst>
          </p:cNvPr>
          <p:cNvSpPr>
            <a:spLocks noGrp="1"/>
          </p:cNvSpPr>
          <p:nvPr>
            <p:ph type="title"/>
          </p:nvPr>
        </p:nvSpPr>
        <p:spPr>
          <a:xfrm>
            <a:off x="768096" y="694944"/>
            <a:ext cx="10515600" cy="1033272"/>
          </a:xfrm>
        </p:spPr>
        <p:txBody>
          <a:bodyPr vert="horz" lIns="91440" tIns="45720" rIns="91440" bIns="45720" rtlCol="0" anchor="t" anchorCtr="0">
            <a:normAutofit/>
          </a:bodyPr>
          <a:lstStyle>
            <a:lvl1pPr>
              <a:defRPr lang="en-US" dirty="0"/>
            </a:lvl1pPr>
          </a:lstStyle>
          <a:p>
            <a:pPr lvl="0"/>
            <a:r>
              <a:rPr lang="en-US"/>
              <a:t>Click to edit Master title style</a:t>
            </a:r>
          </a:p>
        </p:txBody>
      </p:sp>
      <p:sp>
        <p:nvSpPr>
          <p:cNvPr id="3" name="Text Placeholder 2">
            <a:extLst>
              <a:ext uri="{FF2B5EF4-FFF2-40B4-BE49-F238E27FC236}">
                <a16:creationId xmlns:a16="http://schemas.microsoft.com/office/drawing/2014/main" id="{14E2EABE-757F-42E3-9D03-70E5BC6B9481}"/>
              </a:ext>
            </a:extLst>
          </p:cNvPr>
          <p:cNvSpPr>
            <a:spLocks noGrp="1"/>
          </p:cNvSpPr>
          <p:nvPr>
            <p:ph type="body" idx="1"/>
          </p:nvPr>
        </p:nvSpPr>
        <p:spPr>
          <a:xfrm>
            <a:off x="784924" y="168961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DE55DE-9393-42F0-B85B-3F87A36A07B2}"/>
              </a:ext>
            </a:extLst>
          </p:cNvPr>
          <p:cNvSpPr>
            <a:spLocks noGrp="1"/>
          </p:cNvSpPr>
          <p:nvPr>
            <p:ph sz="half" idx="2"/>
          </p:nvPr>
        </p:nvSpPr>
        <p:spPr>
          <a:xfrm>
            <a:off x="784924" y="2502644"/>
            <a:ext cx="5157787" cy="3353181"/>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Text Placeholder 4">
            <a:extLst>
              <a:ext uri="{FF2B5EF4-FFF2-40B4-BE49-F238E27FC236}">
                <a16:creationId xmlns:a16="http://schemas.microsoft.com/office/drawing/2014/main" id="{9E4852F9-65DD-43E9-B40F-D5BBA40026B7}"/>
              </a:ext>
            </a:extLst>
          </p:cNvPr>
          <p:cNvSpPr>
            <a:spLocks noGrp="1"/>
          </p:cNvSpPr>
          <p:nvPr>
            <p:ph type="body" sz="quarter" idx="3"/>
          </p:nvPr>
        </p:nvSpPr>
        <p:spPr>
          <a:xfrm>
            <a:off x="6172200" y="1689618"/>
            <a:ext cx="5183188" cy="823912"/>
          </a:xfrm>
        </p:spPr>
        <p:txBody>
          <a:bodyPr anchor="b">
            <a:normAutofit/>
          </a:bodyPr>
          <a:lstStyle>
            <a:lvl1pPr marL="0" indent="0">
              <a:buNone/>
              <a:defRPr lang="en-US" sz="2400" b="1" kern="1200"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6" name="Content Placeholder 5">
            <a:extLst>
              <a:ext uri="{FF2B5EF4-FFF2-40B4-BE49-F238E27FC236}">
                <a16:creationId xmlns:a16="http://schemas.microsoft.com/office/drawing/2014/main" id="{DA4993F8-0A82-4C31-A585-F22E77E722F0}"/>
              </a:ext>
            </a:extLst>
          </p:cNvPr>
          <p:cNvSpPr>
            <a:spLocks noGrp="1"/>
          </p:cNvSpPr>
          <p:nvPr>
            <p:ph sz="quarter" idx="4"/>
          </p:nvPr>
        </p:nvSpPr>
        <p:spPr>
          <a:xfrm>
            <a:off x="6172200" y="2502644"/>
            <a:ext cx="5183188" cy="3353182"/>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8" name="Footer Placeholder 7">
            <a:extLst>
              <a:ext uri="{FF2B5EF4-FFF2-40B4-BE49-F238E27FC236}">
                <a16:creationId xmlns:a16="http://schemas.microsoft.com/office/drawing/2014/main" id="{E8C163C6-0039-44B4-BB72-77C11191C63D}"/>
              </a:ext>
            </a:extLst>
          </p:cNvPr>
          <p:cNvSpPr>
            <a:spLocks noGrp="1"/>
          </p:cNvSpPr>
          <p:nvPr>
            <p:ph type="ftr" sz="quarter" idx="11"/>
          </p:nvPr>
        </p:nvSpPr>
        <p:spPr/>
        <p:txBody>
          <a:bodyPr/>
          <a:lstStyle>
            <a:lvl1pPr>
              <a:defRPr/>
            </a:lvl1pPr>
          </a:lstStyle>
          <a:p>
            <a:r>
              <a:rPr lang="en-US"/>
              <a:t>Options ABCs | April 2020</a:t>
            </a:r>
          </a:p>
        </p:txBody>
      </p:sp>
      <p:sp>
        <p:nvSpPr>
          <p:cNvPr id="9" name="Slide Number Placeholder 8">
            <a:extLst>
              <a:ext uri="{FF2B5EF4-FFF2-40B4-BE49-F238E27FC236}">
                <a16:creationId xmlns:a16="http://schemas.microsoft.com/office/drawing/2014/main" id="{BEC6DC24-00ED-455B-AADD-538EF542BDD1}"/>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62817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BFB-8C1A-4001-A3AB-63C59827AE6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C3EA9B6-213C-41B2-AC5C-ED73D190A407}"/>
              </a:ext>
            </a:extLst>
          </p:cNvPr>
          <p:cNvSpPr>
            <a:spLocks noGrp="1"/>
          </p:cNvSpPr>
          <p:nvPr>
            <p:ph type="ftr" sz="quarter" idx="11"/>
          </p:nvPr>
        </p:nvSpPr>
        <p:spPr/>
        <p:txBody>
          <a:bodyPr/>
          <a:lstStyle>
            <a:lvl1pPr>
              <a:defRPr/>
            </a:lvl1pPr>
          </a:lstStyle>
          <a:p>
            <a:r>
              <a:rPr lang="en-US"/>
              <a:t>Options ABCs | April 2020</a:t>
            </a:r>
          </a:p>
        </p:txBody>
      </p:sp>
      <p:sp>
        <p:nvSpPr>
          <p:cNvPr id="5" name="Slide Number Placeholder 4">
            <a:extLst>
              <a:ext uri="{FF2B5EF4-FFF2-40B4-BE49-F238E27FC236}">
                <a16:creationId xmlns:a16="http://schemas.microsoft.com/office/drawing/2014/main" id="{9B35BC8B-2DEB-426A-97E0-64DE2ADE9838}"/>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23330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61"/>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34861806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0A3A9E-5105-470A-BD95-B39F489226BE}"/>
              </a:ext>
            </a:extLst>
          </p:cNvPr>
          <p:cNvSpPr>
            <a:spLocks noGrp="1"/>
          </p:cNvSpPr>
          <p:nvPr>
            <p:ph type="ftr" sz="quarter" idx="11"/>
          </p:nvPr>
        </p:nvSpPr>
        <p:spPr/>
        <p:txBody>
          <a:bodyPr/>
          <a:lstStyle>
            <a:lvl1pPr>
              <a:defRPr/>
            </a:lvl1pPr>
          </a:lstStyle>
          <a:p>
            <a:r>
              <a:rPr lang="en-US"/>
              <a:t>Options ABCs | April 2020</a:t>
            </a:r>
          </a:p>
        </p:txBody>
      </p:sp>
      <p:sp>
        <p:nvSpPr>
          <p:cNvPr id="4" name="Slide Number Placeholder 3">
            <a:extLst>
              <a:ext uri="{FF2B5EF4-FFF2-40B4-BE49-F238E27FC236}">
                <a16:creationId xmlns:a16="http://schemas.microsoft.com/office/drawing/2014/main" id="{EF5B3F62-1BDD-4A96-ACB8-0FC1382F6253}"/>
              </a:ext>
            </a:extLst>
          </p:cNvPr>
          <p:cNvSpPr>
            <a:spLocks noGrp="1"/>
          </p:cNvSpPr>
          <p:nvPr>
            <p:ph type="sldNum" sz="quarter" idx="12"/>
          </p:nvPr>
        </p:nvSpPr>
        <p:spPr/>
        <p:txBody>
          <a:bodyPr/>
          <a:lstStyle/>
          <a:p>
            <a:fld id="{399FA56F-BFDC-4E95-BF71-C06B57FA6743}" type="slidenum">
              <a:rPr lang="en-US" smtClean="0"/>
              <a:t>‹#›</a:t>
            </a:fld>
            <a:endParaRPr lang="en-US"/>
          </a:p>
        </p:txBody>
      </p:sp>
    </p:spTree>
    <p:extLst>
      <p:ext uri="{BB962C8B-B14F-4D97-AF65-F5344CB8AC3E}">
        <p14:creationId xmlns:p14="http://schemas.microsoft.com/office/powerpoint/2010/main" val="142531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2BAE-ADC2-484E-9D85-E6CDCCB487C2}"/>
              </a:ext>
            </a:extLst>
          </p:cNvPr>
          <p:cNvSpPr>
            <a:spLocks noGrp="1"/>
          </p:cNvSpPr>
          <p:nvPr>
            <p:ph type="title" hasCustomPrompt="1"/>
          </p:nvPr>
        </p:nvSpPr>
        <p:spPr>
          <a:xfrm>
            <a:off x="768095" y="694944"/>
            <a:ext cx="5980176" cy="1033272"/>
          </a:xfrm>
        </p:spPr>
        <p:txBody>
          <a:bodyPr anchor="t" anchorCtr="0">
            <a:no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Title</a:t>
            </a:r>
          </a:p>
        </p:txBody>
      </p:sp>
      <p:sp>
        <p:nvSpPr>
          <p:cNvPr id="3" name="Picture Placeholder 2">
            <a:extLst>
              <a:ext uri="{FF2B5EF4-FFF2-40B4-BE49-F238E27FC236}">
                <a16:creationId xmlns:a16="http://schemas.microsoft.com/office/drawing/2014/main" id="{CF530C9A-E233-49D4-BBAF-D6B27D6B8F46}"/>
              </a:ext>
            </a:extLst>
          </p:cNvPr>
          <p:cNvSpPr>
            <a:spLocks noGrp="1"/>
          </p:cNvSpPr>
          <p:nvPr>
            <p:ph type="pic" idx="1" hasCustomPrompt="1"/>
          </p:nvPr>
        </p:nvSpPr>
        <p:spPr>
          <a:xfrm>
            <a:off x="7562088" y="803275"/>
            <a:ext cx="3749040" cy="506412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insert picture</a:t>
            </a:r>
          </a:p>
        </p:txBody>
      </p:sp>
      <p:sp>
        <p:nvSpPr>
          <p:cNvPr id="6" name="Footer Placeholder 5">
            <a:extLst>
              <a:ext uri="{FF2B5EF4-FFF2-40B4-BE49-F238E27FC236}">
                <a16:creationId xmlns:a16="http://schemas.microsoft.com/office/drawing/2014/main" id="{5D22CBC2-BA99-4BA4-BEBE-3A77FF53E0D7}"/>
              </a:ext>
            </a:extLst>
          </p:cNvPr>
          <p:cNvSpPr>
            <a:spLocks noGrp="1"/>
          </p:cNvSpPr>
          <p:nvPr>
            <p:ph type="ftr" sz="quarter" idx="11"/>
          </p:nvPr>
        </p:nvSpPr>
        <p:spPr/>
        <p:txBody>
          <a:bodyPr/>
          <a:lstStyle>
            <a:lvl1pPr>
              <a:defRPr/>
            </a:lvl1pPr>
          </a:lstStyle>
          <a:p>
            <a:r>
              <a:rPr lang="en-US"/>
              <a:t>Options ABCs | April 2020</a:t>
            </a:r>
          </a:p>
        </p:txBody>
      </p:sp>
      <p:sp>
        <p:nvSpPr>
          <p:cNvPr id="7" name="Slide Number Placeholder 6">
            <a:extLst>
              <a:ext uri="{FF2B5EF4-FFF2-40B4-BE49-F238E27FC236}">
                <a16:creationId xmlns:a16="http://schemas.microsoft.com/office/drawing/2014/main" id="{B68F470A-4124-48C6-B525-DF40F5300415}"/>
              </a:ext>
            </a:extLst>
          </p:cNvPr>
          <p:cNvSpPr>
            <a:spLocks noGrp="1"/>
          </p:cNvSpPr>
          <p:nvPr>
            <p:ph type="sldNum" sz="quarter" idx="12"/>
          </p:nvPr>
        </p:nvSpPr>
        <p:spPr/>
        <p:txBody>
          <a:bodyPr/>
          <a:lstStyle/>
          <a:p>
            <a:fld id="{399FA56F-BFDC-4E95-BF71-C06B57FA6743}" type="slidenum">
              <a:rPr lang="en-US" smtClean="0"/>
              <a:t>‹#›</a:t>
            </a:fld>
            <a:endParaRPr lang="en-US"/>
          </a:p>
        </p:txBody>
      </p:sp>
      <p:sp>
        <p:nvSpPr>
          <p:cNvPr id="8" name="Content Placeholder 2">
            <a:extLst>
              <a:ext uri="{FF2B5EF4-FFF2-40B4-BE49-F238E27FC236}">
                <a16:creationId xmlns:a16="http://schemas.microsoft.com/office/drawing/2014/main" id="{CCAE63C2-E652-4058-A83F-FCE6B45B678B}"/>
              </a:ext>
            </a:extLst>
          </p:cNvPr>
          <p:cNvSpPr>
            <a:spLocks noGrp="1"/>
          </p:cNvSpPr>
          <p:nvPr>
            <p:ph idx="13"/>
          </p:nvPr>
        </p:nvSpPr>
        <p:spPr>
          <a:xfrm>
            <a:off x="786384" y="2048256"/>
            <a:ext cx="5980176" cy="3811596"/>
          </a:xfrm>
        </p:spPr>
        <p:txBody>
          <a:bodyPr>
            <a:noAutofit/>
          </a:bodyPr>
          <a:lstStyle>
            <a:lvl1pPr marL="228600" indent="-228600">
              <a:defRPr lang="en-US" sz="2400" kern="1200" dirty="0" smtClean="0">
                <a:solidFill>
                  <a:schemeClr val="bg1"/>
                </a:solidFill>
                <a:latin typeface="+mn-lt"/>
                <a:ea typeface="+mn-ea"/>
                <a:cs typeface="+mn-cs"/>
              </a:defRPr>
            </a:lvl1pPr>
            <a:lvl2pPr marL="515937" indent="-342900">
              <a:defRPr lang="en-US" sz="2000" kern="1200" dirty="0" smtClean="0">
                <a:solidFill>
                  <a:schemeClr val="bg1"/>
                </a:solidFill>
                <a:latin typeface="+mn-lt"/>
                <a:ea typeface="+mn-ea"/>
                <a:cs typeface="+mn-cs"/>
              </a:defRPr>
            </a:lvl2pPr>
            <a:lvl3pPr marL="688975" indent="-342900">
              <a:defRPr lang="en-US" sz="1800" kern="1200" dirty="0" smtClean="0">
                <a:solidFill>
                  <a:schemeClr val="bg1"/>
                </a:solidFill>
                <a:latin typeface="+mn-lt"/>
                <a:ea typeface="+mn-ea"/>
                <a:cs typeface="+mn-cs"/>
              </a:defRPr>
            </a:lvl3pPr>
            <a:lvl4pPr marL="798512" indent="-285750">
              <a:defRPr lang="en-US" sz="1600" kern="1200" dirty="0" smtClean="0">
                <a:solidFill>
                  <a:schemeClr val="bg1"/>
                </a:solidFill>
                <a:latin typeface="+mn-lt"/>
                <a:ea typeface="+mn-ea"/>
                <a:cs typeface="+mn-cs"/>
              </a:defRPr>
            </a:lvl4pPr>
            <a:lvl5pPr marL="971550" indent="-285750">
              <a:defRPr lang="en-US" sz="1600" kern="1200" dirty="0">
                <a:solidFill>
                  <a:schemeClr val="bg1"/>
                </a:solidFill>
                <a:latin typeface="+mn-lt"/>
                <a:ea typeface="+mn-ea"/>
                <a:cs typeface="+mn-cs"/>
              </a:defRPr>
            </a:lvl5pPr>
            <a:lvl6pPr>
              <a:defRPr sz="2000"/>
            </a:lvl6pPr>
            <a:lvl7pPr>
              <a:defRPr sz="2000"/>
            </a:lvl7pPr>
            <a:lvl8pPr>
              <a:defRPr sz="2000"/>
            </a:lvl8pPr>
            <a:lvl9pPr>
              <a:defRPr sz="2000"/>
            </a:lvl9p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Tree>
    <p:extLst>
      <p:ext uri="{BB962C8B-B14F-4D97-AF65-F5344CB8AC3E}">
        <p14:creationId xmlns:p14="http://schemas.microsoft.com/office/powerpoint/2010/main" val="129804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AA0F-203F-4EA5-BA6E-B13393D89E9A}"/>
              </a:ext>
            </a:extLst>
          </p:cNvPr>
          <p:cNvSpPr>
            <a:spLocks noGrp="1"/>
          </p:cNvSpPr>
          <p:nvPr>
            <p:ph type="title"/>
          </p:nvPr>
        </p:nvSpPr>
        <p:spPr>
          <a:xfrm>
            <a:off x="768096" y="694944"/>
            <a:ext cx="10547604" cy="1033272"/>
          </a:xfrm>
        </p:spPr>
        <p:txBody>
          <a:bodyPr>
            <a:norm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Click to edit Master title style</a:t>
            </a:r>
          </a:p>
        </p:txBody>
      </p:sp>
      <p:sp>
        <p:nvSpPr>
          <p:cNvPr id="3" name="Content Placeholder 2">
            <a:extLst>
              <a:ext uri="{FF2B5EF4-FFF2-40B4-BE49-F238E27FC236}">
                <a16:creationId xmlns:a16="http://schemas.microsoft.com/office/drawing/2014/main" id="{4780A2A7-57DD-4CA7-AB59-903F34F93A33}"/>
              </a:ext>
            </a:extLst>
          </p:cNvPr>
          <p:cNvSpPr>
            <a:spLocks noGrp="1"/>
          </p:cNvSpPr>
          <p:nvPr>
            <p:ph sz="half" idx="1"/>
          </p:nvPr>
        </p:nvSpPr>
        <p:spPr>
          <a:xfrm>
            <a:off x="784751" y="2048256"/>
            <a:ext cx="2537183" cy="3808149"/>
          </a:xfrm>
        </p:spPr>
        <p:txBody>
          <a:bodyPr>
            <a:normAutofit/>
          </a:bodyPr>
          <a:lstStyle>
            <a:lvl1pPr marL="0" indent="0">
              <a:buNone/>
              <a:defRPr sz="2000"/>
            </a:lvl1pPr>
            <a:lvl2pPr>
              <a:defRPr sz="1800"/>
            </a:lvl2pPr>
            <a:lvl3pPr>
              <a:defRPr sz="1600"/>
            </a:lvl3pPr>
            <a:lvl4pPr>
              <a:defRPr sz="1400"/>
            </a:lvl4pPr>
            <a:lvl5pPr>
              <a:defRPr sz="1400"/>
            </a:lvl5pPr>
          </a:lstStyle>
          <a:p>
            <a:pPr lvl="0"/>
            <a:r>
              <a:rPr lang="en-US"/>
              <a:t>Edit Master text styles</a:t>
            </a:r>
          </a:p>
        </p:txBody>
      </p:sp>
      <p:sp>
        <p:nvSpPr>
          <p:cNvPr id="6" name="Footer Placeholder 5">
            <a:extLst>
              <a:ext uri="{FF2B5EF4-FFF2-40B4-BE49-F238E27FC236}">
                <a16:creationId xmlns:a16="http://schemas.microsoft.com/office/drawing/2014/main" id="{70050F7B-1E16-4305-B3D6-BA234B2848D1}"/>
              </a:ext>
            </a:extLst>
          </p:cNvPr>
          <p:cNvSpPr>
            <a:spLocks noGrp="1"/>
          </p:cNvSpPr>
          <p:nvPr>
            <p:ph type="ftr" sz="quarter" idx="11"/>
          </p:nvPr>
        </p:nvSpPr>
        <p:spPr/>
        <p:txBody>
          <a:bodyPr/>
          <a:lstStyle/>
          <a:p>
            <a:r>
              <a:rPr lang="en-US"/>
              <a:t>Options ABCs | April 2020</a:t>
            </a:r>
          </a:p>
        </p:txBody>
      </p:sp>
      <p:sp>
        <p:nvSpPr>
          <p:cNvPr id="7" name="Slide Number Placeholder 6">
            <a:extLst>
              <a:ext uri="{FF2B5EF4-FFF2-40B4-BE49-F238E27FC236}">
                <a16:creationId xmlns:a16="http://schemas.microsoft.com/office/drawing/2014/main" id="{07E8CDAA-5A95-424B-B398-CCB7FAEFB1E0}"/>
              </a:ext>
            </a:extLst>
          </p:cNvPr>
          <p:cNvSpPr>
            <a:spLocks noGrp="1"/>
          </p:cNvSpPr>
          <p:nvPr>
            <p:ph type="sldNum" sz="quarter" idx="12"/>
          </p:nvPr>
        </p:nvSpPr>
        <p:spPr/>
        <p:txBody>
          <a:bodyPr/>
          <a:lstStyle/>
          <a:p>
            <a:fld id="{021BF5AD-FB59-416D-A084-74B2A6E948B5}" type="slidenum">
              <a:rPr lang="en-US" smtClean="0"/>
              <a:t>‹#›</a:t>
            </a:fld>
            <a:endParaRPr lang="en-US"/>
          </a:p>
        </p:txBody>
      </p:sp>
      <p:sp>
        <p:nvSpPr>
          <p:cNvPr id="8" name="Chart Placeholder 7">
            <a:extLst>
              <a:ext uri="{FF2B5EF4-FFF2-40B4-BE49-F238E27FC236}">
                <a16:creationId xmlns:a16="http://schemas.microsoft.com/office/drawing/2014/main" id="{285FAD7C-CE6A-41D6-B45E-A5751C125856}"/>
              </a:ext>
            </a:extLst>
          </p:cNvPr>
          <p:cNvSpPr>
            <a:spLocks noGrp="1"/>
          </p:cNvSpPr>
          <p:nvPr>
            <p:ph type="chart" sz="quarter" idx="13"/>
          </p:nvPr>
        </p:nvSpPr>
        <p:spPr>
          <a:xfrm>
            <a:off x="3622675" y="2059250"/>
            <a:ext cx="7693025" cy="3808150"/>
          </a:xfrm>
        </p:spPr>
        <p:txBody>
          <a:bodyPr>
            <a:normAutofit/>
          </a:bodyPr>
          <a:lstStyle>
            <a:lvl1pPr marL="0" indent="0">
              <a:buNone/>
              <a:defRPr sz="2000"/>
            </a:lvl1pPr>
          </a:lstStyle>
          <a:p>
            <a:endParaRPr lang="en-US"/>
          </a:p>
        </p:txBody>
      </p:sp>
    </p:spTree>
    <p:extLst>
      <p:ext uri="{BB962C8B-B14F-4D97-AF65-F5344CB8AC3E}">
        <p14:creationId xmlns:p14="http://schemas.microsoft.com/office/powerpoint/2010/main" val="229786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0F8F-38E9-481A-9DAF-D5B52B03520F}"/>
              </a:ext>
            </a:extLst>
          </p:cNvPr>
          <p:cNvSpPr>
            <a:spLocks noGrp="1"/>
          </p:cNvSpPr>
          <p:nvPr>
            <p:ph type="title" hasCustomPrompt="1"/>
          </p:nvPr>
        </p:nvSpPr>
        <p:spPr>
          <a:xfrm>
            <a:off x="876300" y="2688337"/>
            <a:ext cx="10439400" cy="1481326"/>
          </a:xfrm>
        </p:spPr>
        <p:txBody>
          <a:bodyPr anchor="ctr" anchorCtr="0"/>
          <a:lstStyle>
            <a:lvl1pPr algn="ctr">
              <a:defRPr sz="6000">
                <a:solidFill>
                  <a:schemeClr val="accent1"/>
                </a:solidFill>
              </a:defRPr>
            </a:lvl1pPr>
          </a:lstStyle>
          <a:p>
            <a:r>
              <a:rPr lang="en-US"/>
              <a:t>Section Title</a:t>
            </a:r>
          </a:p>
        </p:txBody>
      </p:sp>
    </p:spTree>
    <p:extLst>
      <p:ext uri="{BB962C8B-B14F-4D97-AF65-F5344CB8AC3E}">
        <p14:creationId xmlns:p14="http://schemas.microsoft.com/office/powerpoint/2010/main" val="8466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Header – Light Blue">
    <p:bg>
      <p:bgPr>
        <a:solidFill>
          <a:schemeClr val="accent1"/>
        </a:solidFill>
        <a:effectLst/>
      </p:bgPr>
    </p:bg>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876300" y="2688336"/>
            <a:ext cx="10439400" cy="1481328"/>
          </a:xfrm>
          <a:prstGeom prst="rect">
            <a:avLst/>
          </a:prstGeom>
        </p:spPr>
        <p:txBody>
          <a:bodyPr vert="horz" lIns="0" tIns="0" rIns="0" bIns="0" rtlCol="0" anchor="ctr" anchorCtr="0">
            <a:noAutofit/>
          </a:bodyPr>
          <a:lstStyle>
            <a:lvl1pPr algn="ctr">
              <a:defRPr sz="6000" b="1" i="0" baseline="0">
                <a:solidFill>
                  <a:schemeClr val="tx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6511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ig Stat new">
    <p:bg>
      <p:bgPr>
        <a:solidFill>
          <a:schemeClr val="tx2"/>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876300" y="899281"/>
            <a:ext cx="10439400" cy="5419199"/>
          </a:xfrm>
          <a:prstGeom prst="rect">
            <a:avLst/>
          </a:prstGeom>
        </p:spPr>
        <p:txBody>
          <a:bodyPr vert="horz" lIns="0" tIns="0" rIns="0" bIns="0" rtlCol="0" anchor="ctr" anchorCtr="0">
            <a:noAutofit/>
          </a:bodyPr>
          <a:lstStyle>
            <a:lvl1pPr algn="ctr">
              <a:defRPr sz="26666" b="1" i="0" kern="0" spc="-400" baseline="0">
                <a:solidFill>
                  <a:schemeClr val="accent1"/>
                </a:solidFill>
                <a:latin typeface="Arial" charset="0"/>
                <a:ea typeface="Arial" charset="0"/>
                <a:cs typeface="Arial" charset="0"/>
              </a:defRPr>
            </a:lvl1pPr>
          </a:lstStyle>
          <a:p>
            <a:r>
              <a:rPr lang="en-US"/>
              <a:t>50%</a:t>
            </a:r>
          </a:p>
        </p:txBody>
      </p:sp>
      <p:sp>
        <p:nvSpPr>
          <p:cNvPr id="7" name="Text Placeholder 2"/>
          <p:cNvSpPr>
            <a:spLocks noGrp="1"/>
          </p:cNvSpPr>
          <p:nvPr>
            <p:ph type="body" sz="quarter" idx="11" hasCustomPrompt="1"/>
          </p:nvPr>
        </p:nvSpPr>
        <p:spPr>
          <a:xfrm>
            <a:off x="876301" y="2644776"/>
            <a:ext cx="10439400" cy="1568449"/>
          </a:xfrm>
          <a:prstGeom prst="rect">
            <a:avLst/>
          </a:prstGeom>
        </p:spPr>
        <p:txBody>
          <a:bodyPr lIns="0" tIns="0" rIns="0" bIns="0" anchor="ctr"/>
          <a:lstStyle>
            <a:lvl1pPr marL="0" indent="0" algn="ctr">
              <a:buNone/>
              <a:defRPr sz="5600" b="1" i="0" spc="-200">
                <a:solidFill>
                  <a:schemeClr val="bg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18706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Big Stat – Light Blue">
    <p:bg>
      <p:bgPr>
        <a:solidFill>
          <a:schemeClr val="accent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876300" y="899281"/>
            <a:ext cx="10439400" cy="5419199"/>
          </a:xfrm>
          <a:prstGeom prst="rect">
            <a:avLst/>
          </a:prstGeom>
        </p:spPr>
        <p:txBody>
          <a:bodyPr vert="horz" lIns="0" tIns="0" rIns="0" bIns="0" rtlCol="0" anchor="ctr" anchorCtr="0">
            <a:noAutofit/>
          </a:bodyPr>
          <a:lstStyle>
            <a:lvl1pPr algn="ctr">
              <a:defRPr sz="26666" b="1" i="0" kern="0" spc="-400" baseline="0">
                <a:solidFill>
                  <a:srgbClr val="FFFFFF"/>
                </a:solidFill>
                <a:latin typeface="Arial" charset="0"/>
                <a:ea typeface="Arial" charset="0"/>
                <a:cs typeface="Arial" charset="0"/>
              </a:defRPr>
            </a:lvl1pPr>
          </a:lstStyle>
          <a:p>
            <a:r>
              <a:rPr lang="en-US"/>
              <a:t>50%</a:t>
            </a:r>
          </a:p>
        </p:txBody>
      </p:sp>
      <p:sp>
        <p:nvSpPr>
          <p:cNvPr id="7" name="Text Placeholder 2"/>
          <p:cNvSpPr>
            <a:spLocks noGrp="1"/>
          </p:cNvSpPr>
          <p:nvPr>
            <p:ph type="body" sz="quarter" idx="11" hasCustomPrompt="1"/>
          </p:nvPr>
        </p:nvSpPr>
        <p:spPr>
          <a:xfrm>
            <a:off x="876301" y="2644776"/>
            <a:ext cx="10439400" cy="1568449"/>
          </a:xfrm>
          <a:prstGeom prst="rect">
            <a:avLst/>
          </a:prstGeom>
        </p:spPr>
        <p:txBody>
          <a:bodyPr lIns="0" tIns="0" rIns="0" bIns="0" anchor="ctr"/>
          <a:lstStyle>
            <a:lvl1pPr marL="0" indent="0" algn="ctr">
              <a:buNone/>
              <a:defRPr sz="5600" b="1" i="0" spc="-200">
                <a:solidFill>
                  <a:schemeClr val="tx1"/>
                </a:solidFill>
                <a:latin typeface="Arial" charset="0"/>
                <a:ea typeface="Arial" charset="0"/>
                <a:cs typeface="Arial" charset="0"/>
              </a:defRPr>
            </a:lvl1pPr>
          </a:lstStyle>
          <a:p>
            <a:r>
              <a:rPr lang="en-US"/>
              <a:t>Section title here</a:t>
            </a:r>
          </a:p>
        </p:txBody>
      </p:sp>
    </p:spTree>
    <p:extLst>
      <p:ext uri="{BB962C8B-B14F-4D97-AF65-F5344CB8AC3E}">
        <p14:creationId xmlns:p14="http://schemas.microsoft.com/office/powerpoint/2010/main" val="9362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2 Stats">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768096" y="692513"/>
            <a:ext cx="10547604" cy="10332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lang="en-US" sz="4400" b="1" kern="1200" spc="-150" dirty="0">
                <a:solidFill>
                  <a:schemeClr val="accent1"/>
                </a:solidFill>
                <a:latin typeface="+mj-lt"/>
                <a:ea typeface="+mj-ea"/>
                <a:cs typeface="+mj-cs"/>
              </a:defRPr>
            </a:lvl1pPr>
          </a:lstStyle>
          <a:p>
            <a:pPr lvl="0"/>
            <a:r>
              <a:rPr lang="en-US"/>
              <a:t>Title here</a:t>
            </a:r>
          </a:p>
        </p:txBody>
      </p:sp>
      <p:sp>
        <p:nvSpPr>
          <p:cNvPr id="18" name="Text Placeholder 35"/>
          <p:cNvSpPr>
            <a:spLocks noGrp="1"/>
          </p:cNvSpPr>
          <p:nvPr>
            <p:ph type="body" sz="quarter" idx="10" hasCustomPrompt="1"/>
          </p:nvPr>
        </p:nvSpPr>
        <p:spPr>
          <a:xfrm>
            <a:off x="786384" y="2048256"/>
            <a:ext cx="3240000" cy="3797608"/>
          </a:xfrm>
          <a:prstGeom prst="rect">
            <a:avLst/>
          </a:prstGeom>
        </p:spPr>
        <p:txBody>
          <a:bodyPr vert="horz" lIns="91440" tIns="45720" rIns="91440" bIns="45720" rtlCol="0">
            <a:normAutofit/>
          </a:bodyPr>
          <a:lstStyle>
            <a:lvl1pPr marL="0" indent="0">
              <a:buNone/>
              <a:defRPr lang="en-US" sz="2000" dirty="0"/>
            </a:lvl1pPr>
          </a:lstStyle>
          <a:p>
            <a:pPr lvl="0"/>
            <a:r>
              <a:rPr lang="en-US"/>
              <a:t>Enter content here</a:t>
            </a:r>
          </a:p>
        </p:txBody>
      </p:sp>
      <p:sp>
        <p:nvSpPr>
          <p:cNvPr id="20" name="Text Placeholder 35"/>
          <p:cNvSpPr>
            <a:spLocks noGrp="1"/>
          </p:cNvSpPr>
          <p:nvPr>
            <p:ph type="body" sz="quarter" idx="11" hasCustomPrompt="1"/>
          </p:nvPr>
        </p:nvSpPr>
        <p:spPr>
          <a:xfrm>
            <a:off x="4452850" y="1984405"/>
            <a:ext cx="3240000" cy="1313116"/>
          </a:xfrm>
          <a:prstGeom prst="rect">
            <a:avLst/>
          </a:prstGeom>
        </p:spPr>
        <p:txBody>
          <a:bodyPr lIns="0" tIns="0" rIns="0" bIns="0">
            <a:spAutoFit/>
          </a:bodyPr>
          <a:lstStyle>
            <a:lvl1pPr marL="0" indent="0" algn="l">
              <a:spcBef>
                <a:spcPts val="0"/>
              </a:spcBef>
              <a:spcAft>
                <a:spcPts val="0"/>
              </a:spcAft>
              <a:buNone/>
              <a:defRPr sz="8533"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50%</a:t>
            </a:r>
          </a:p>
        </p:txBody>
      </p:sp>
      <p:sp>
        <p:nvSpPr>
          <p:cNvPr id="21" name="Text Placeholder 35"/>
          <p:cNvSpPr>
            <a:spLocks noGrp="1"/>
          </p:cNvSpPr>
          <p:nvPr>
            <p:ph type="body" sz="quarter" idx="12" hasCustomPrompt="1"/>
          </p:nvPr>
        </p:nvSpPr>
        <p:spPr>
          <a:xfrm>
            <a:off x="8077275" y="1984405"/>
            <a:ext cx="3203700" cy="1313116"/>
          </a:xfrm>
          <a:prstGeom prst="rect">
            <a:avLst/>
          </a:prstGeom>
        </p:spPr>
        <p:txBody>
          <a:bodyPr wrap="square" lIns="0" tIns="0" rIns="0" bIns="0">
            <a:spAutoFit/>
          </a:bodyPr>
          <a:lstStyle>
            <a:lvl1pPr marL="0" indent="0" algn="l">
              <a:spcBef>
                <a:spcPts val="0"/>
              </a:spcBef>
              <a:spcAft>
                <a:spcPts val="0"/>
              </a:spcAft>
              <a:buNone/>
              <a:defRPr sz="8533"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78.5%</a:t>
            </a:r>
          </a:p>
        </p:txBody>
      </p:sp>
      <p:sp>
        <p:nvSpPr>
          <p:cNvPr id="22" name="Text Placeholder 35"/>
          <p:cNvSpPr>
            <a:spLocks noGrp="1"/>
          </p:cNvSpPr>
          <p:nvPr>
            <p:ph type="body" sz="quarter" idx="13" hasCustomPrompt="1"/>
          </p:nvPr>
        </p:nvSpPr>
        <p:spPr>
          <a:xfrm>
            <a:off x="4476000" y="3122413"/>
            <a:ext cx="3240000" cy="2754512"/>
          </a:xfrm>
          <a:prstGeom prst="rect">
            <a:avLst/>
          </a:prstGeom>
        </p:spPr>
        <p:txBody>
          <a:bodyPr vert="horz" lIns="0" tIns="0" rIns="0" bIns="0" rtlCol="0">
            <a:normAutofit/>
          </a:bodyPr>
          <a:lstStyle>
            <a:lvl1pPr>
              <a:defRPr lang="en-US" sz="1600" b="0" i="0" dirty="0">
                <a:solidFill>
                  <a:srgbClr val="FFFFFF"/>
                </a:solidFill>
                <a:latin typeface="Arial" charset="0"/>
                <a:ea typeface="Arial" charset="0"/>
                <a:cs typeface="Arial" charset="0"/>
              </a:defRPr>
            </a:lvl1pPr>
          </a:lstStyle>
          <a:p>
            <a:pPr marL="0" lvl="0" indent="0">
              <a:buNone/>
            </a:pPr>
            <a:r>
              <a:rPr lang="en-US"/>
              <a:t>Enter content here</a:t>
            </a:r>
          </a:p>
        </p:txBody>
      </p:sp>
      <p:sp>
        <p:nvSpPr>
          <p:cNvPr id="23" name="Text Placeholder 35"/>
          <p:cNvSpPr>
            <a:spLocks noGrp="1"/>
          </p:cNvSpPr>
          <p:nvPr>
            <p:ph type="body" sz="quarter" idx="14" hasCustomPrompt="1"/>
          </p:nvPr>
        </p:nvSpPr>
        <p:spPr>
          <a:xfrm>
            <a:off x="8112000" y="3122413"/>
            <a:ext cx="3203700" cy="2754512"/>
          </a:xfrm>
          <a:prstGeom prst="rect">
            <a:avLst/>
          </a:prstGeom>
        </p:spPr>
        <p:txBody>
          <a:bodyPr vert="horz" lIns="0" tIns="0" rIns="0" bIns="0" rtlCol="0">
            <a:normAutofit/>
          </a:bodyPr>
          <a:lstStyle>
            <a:lvl1pPr>
              <a:defRPr lang="en-US" sz="1600" b="0" i="0" dirty="0">
                <a:solidFill>
                  <a:srgbClr val="FFFFFF"/>
                </a:solidFill>
                <a:latin typeface="Arial" charset="0"/>
                <a:ea typeface="Arial" charset="0"/>
                <a:cs typeface="Arial" charset="0"/>
              </a:defRPr>
            </a:lvl1pPr>
          </a:lstStyle>
          <a:p>
            <a:pPr marL="0" lvl="0" indent="0">
              <a:buNone/>
            </a:pPr>
            <a:r>
              <a:rPr lang="en-US"/>
              <a:t>Enter content here</a:t>
            </a:r>
          </a:p>
        </p:txBody>
      </p:sp>
      <p:sp>
        <p:nvSpPr>
          <p:cNvPr id="10" name="Footer Placeholder 4">
            <a:extLst>
              <a:ext uri="{FF2B5EF4-FFF2-40B4-BE49-F238E27FC236}">
                <a16:creationId xmlns:a16="http://schemas.microsoft.com/office/drawing/2014/main" id="{1DE94ECC-5D85-42D0-8486-292E14BE4FA2}"/>
              </a:ext>
            </a:extLst>
          </p:cNvPr>
          <p:cNvSpPr>
            <a:spLocks noGrp="1"/>
          </p:cNvSpPr>
          <p:nvPr>
            <p:ph type="ftr" sz="quarter" idx="3"/>
          </p:nvPr>
        </p:nvSpPr>
        <p:spPr>
          <a:xfrm>
            <a:off x="3438429" y="6162040"/>
            <a:ext cx="7500661" cy="365125"/>
          </a:xfrm>
          <a:prstGeom prst="rect">
            <a:avLst/>
          </a:prstGeom>
        </p:spPr>
        <p:txBody>
          <a:bodyPr vert="horz" lIns="91440" tIns="45720" rIns="91440" bIns="45720" rtlCol="0" anchor="ctr"/>
          <a:lstStyle>
            <a:lvl1pPr algn="r">
              <a:defRPr sz="1000" baseline="0">
                <a:solidFill>
                  <a:schemeClr val="bg1"/>
                </a:solidFill>
              </a:defRPr>
            </a:lvl1pPr>
          </a:lstStyle>
          <a:p>
            <a:r>
              <a:rPr lang="en-US"/>
              <a:t>Options ABCs | April 2020</a:t>
            </a:r>
          </a:p>
        </p:txBody>
      </p:sp>
      <p:sp>
        <p:nvSpPr>
          <p:cNvPr id="11" name="Slide Number Placeholder 5">
            <a:extLst>
              <a:ext uri="{FF2B5EF4-FFF2-40B4-BE49-F238E27FC236}">
                <a16:creationId xmlns:a16="http://schemas.microsoft.com/office/drawing/2014/main" id="{C5491026-CE61-457F-9BB7-FA9D3D51CA8C}"/>
              </a:ext>
            </a:extLst>
          </p:cNvPr>
          <p:cNvSpPr>
            <a:spLocks noGrp="1"/>
          </p:cNvSpPr>
          <p:nvPr>
            <p:ph type="sldNum" sz="quarter" idx="4"/>
          </p:nvPr>
        </p:nvSpPr>
        <p:spPr>
          <a:xfrm>
            <a:off x="11001955" y="6162040"/>
            <a:ext cx="419100" cy="365125"/>
          </a:xfrm>
          <a:prstGeom prst="rect">
            <a:avLst/>
          </a:prstGeom>
        </p:spPr>
        <p:txBody>
          <a:bodyPr vert="horz" lIns="91440" tIns="45720" rIns="91440" bIns="45720" rtlCol="0" anchor="ctr"/>
          <a:lstStyle>
            <a:lvl1pPr algn="r">
              <a:defRPr sz="1000">
                <a:solidFill>
                  <a:schemeClr val="bg1"/>
                </a:solidFill>
              </a:defRPr>
            </a:lvl1pPr>
          </a:lstStyle>
          <a:p>
            <a:fld id="{021BF5AD-FB59-416D-A084-74B2A6E948B5}" type="slidenum">
              <a:rPr lang="en-US" smtClean="0"/>
              <a:pPr/>
              <a:t>‹#›</a:t>
            </a:fld>
            <a:endParaRPr lang="en-US"/>
          </a:p>
        </p:txBody>
      </p:sp>
    </p:spTree>
    <p:extLst>
      <p:ext uri="{BB962C8B-B14F-4D97-AF65-F5344CB8AC3E}">
        <p14:creationId xmlns:p14="http://schemas.microsoft.com/office/powerpoint/2010/main" val="3773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3 Stats">
    <p:spTree>
      <p:nvGrpSpPr>
        <p:cNvPr id="1" name=""/>
        <p:cNvGrpSpPr/>
        <p:nvPr/>
      </p:nvGrpSpPr>
      <p:grpSpPr>
        <a:xfrm>
          <a:off x="0" y="0"/>
          <a:ext cx="0" cy="0"/>
          <a:chOff x="0" y="0"/>
          <a:chExt cx="0" cy="0"/>
        </a:xfrm>
      </p:grpSpPr>
      <p:sp>
        <p:nvSpPr>
          <p:cNvPr id="17" name="Title Placeholder 1"/>
          <p:cNvSpPr>
            <a:spLocks noGrp="1"/>
          </p:cNvSpPr>
          <p:nvPr>
            <p:ph type="title" hasCustomPrompt="1"/>
          </p:nvPr>
        </p:nvSpPr>
        <p:spPr>
          <a:xfrm>
            <a:off x="768096" y="694944"/>
            <a:ext cx="10547604" cy="1033272"/>
          </a:xfrm>
          <a:prstGeom prst="rect">
            <a:avLst/>
          </a:prstGeom>
        </p:spPr>
        <p:txBody>
          <a:bodyPr vert="horz" lIns="91440" tIns="45720" rIns="91440" bIns="45720" rtlCol="0" anchor="t" anchorCtr="0">
            <a:normAutofit/>
          </a:bodyPr>
          <a:lstStyle>
            <a:lvl1pPr>
              <a:defRPr lang="en-US" sz="4400" b="1" kern="1200" spc="-150" dirty="0">
                <a:solidFill>
                  <a:schemeClr val="accent1"/>
                </a:solidFill>
                <a:latin typeface="+mj-lt"/>
                <a:ea typeface="+mj-ea"/>
                <a:cs typeface="+mj-cs"/>
              </a:defRPr>
            </a:lvl1pPr>
          </a:lstStyle>
          <a:p>
            <a:pPr lvl="0" algn="l" defTabSz="914400" rtl="0" eaLnBrk="1" latinLnBrk="0" hangingPunct="1">
              <a:lnSpc>
                <a:spcPct val="90000"/>
              </a:lnSpc>
              <a:spcBef>
                <a:spcPct val="0"/>
              </a:spcBef>
              <a:buNone/>
            </a:pPr>
            <a:r>
              <a:rPr lang="en-US"/>
              <a:t>Title here</a:t>
            </a:r>
          </a:p>
        </p:txBody>
      </p:sp>
      <p:sp>
        <p:nvSpPr>
          <p:cNvPr id="18" name="Text Placeholder 35"/>
          <p:cNvSpPr>
            <a:spLocks noGrp="1"/>
          </p:cNvSpPr>
          <p:nvPr>
            <p:ph type="body" sz="quarter" idx="10" hasCustomPrompt="1"/>
          </p:nvPr>
        </p:nvSpPr>
        <p:spPr>
          <a:xfrm>
            <a:off x="786384" y="2048256"/>
            <a:ext cx="2304000" cy="3800475"/>
          </a:xfrm>
          <a:prstGeom prst="rect">
            <a:avLst/>
          </a:prstGeom>
        </p:spPr>
        <p:txBody>
          <a:bodyPr vert="horz" lIns="91440" tIns="45720" rIns="91440" bIns="45720" rtlCol="0">
            <a:normAutofit/>
          </a:bodyPr>
          <a:lstStyle>
            <a:lvl1pPr marL="0" indent="0">
              <a:buNone/>
              <a:defRPr lang="en-US" sz="2000" dirty="0"/>
            </a:lvl1pPr>
          </a:lstStyle>
          <a:p>
            <a:pPr lvl="0"/>
            <a:r>
              <a:rPr lang="en-US"/>
              <a:t>Enter content here</a:t>
            </a:r>
          </a:p>
        </p:txBody>
      </p:sp>
      <p:sp>
        <p:nvSpPr>
          <p:cNvPr id="20" name="Text Placeholder 35"/>
          <p:cNvSpPr>
            <a:spLocks noGrp="1"/>
          </p:cNvSpPr>
          <p:nvPr>
            <p:ph type="body" sz="quarter" idx="11" hasCustomPrompt="1"/>
          </p:nvPr>
        </p:nvSpPr>
        <p:spPr>
          <a:xfrm>
            <a:off x="3552851" y="2009358"/>
            <a:ext cx="2304000" cy="886397"/>
          </a:xfrm>
          <a:prstGeom prst="rect">
            <a:avLst/>
          </a:prstGeom>
        </p:spPr>
        <p:txBody>
          <a:bodyPr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50%</a:t>
            </a:r>
          </a:p>
        </p:txBody>
      </p:sp>
      <p:sp>
        <p:nvSpPr>
          <p:cNvPr id="21" name="Text Placeholder 35"/>
          <p:cNvSpPr>
            <a:spLocks noGrp="1"/>
          </p:cNvSpPr>
          <p:nvPr>
            <p:ph type="body" sz="quarter" idx="12" hasCustomPrompt="1"/>
          </p:nvPr>
        </p:nvSpPr>
        <p:spPr>
          <a:xfrm>
            <a:off x="6288850" y="2009358"/>
            <a:ext cx="2304000" cy="886397"/>
          </a:xfrm>
          <a:prstGeom prst="rect">
            <a:avLst/>
          </a:prstGeom>
        </p:spPr>
        <p:txBody>
          <a:bodyPr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78.5%</a:t>
            </a:r>
          </a:p>
        </p:txBody>
      </p:sp>
      <p:sp>
        <p:nvSpPr>
          <p:cNvPr id="22" name="Text Placeholder 35"/>
          <p:cNvSpPr>
            <a:spLocks noGrp="1"/>
          </p:cNvSpPr>
          <p:nvPr>
            <p:ph type="body" sz="quarter" idx="13" hasCustomPrompt="1"/>
          </p:nvPr>
        </p:nvSpPr>
        <p:spPr>
          <a:xfrm>
            <a:off x="3576001" y="2940668"/>
            <a:ext cx="23040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19" name="Text Placeholder 35"/>
          <p:cNvSpPr>
            <a:spLocks noGrp="1"/>
          </p:cNvSpPr>
          <p:nvPr>
            <p:ph type="body" sz="quarter" idx="14" hasCustomPrompt="1"/>
          </p:nvPr>
        </p:nvSpPr>
        <p:spPr>
          <a:xfrm>
            <a:off x="6312000" y="2940668"/>
            <a:ext cx="23040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24" name="Text Placeholder 35"/>
          <p:cNvSpPr>
            <a:spLocks noGrp="1"/>
          </p:cNvSpPr>
          <p:nvPr>
            <p:ph type="body" sz="quarter" idx="15" hasCustomPrompt="1"/>
          </p:nvPr>
        </p:nvSpPr>
        <p:spPr>
          <a:xfrm>
            <a:off x="9048000" y="2940668"/>
            <a:ext cx="2267700" cy="2936258"/>
          </a:xfrm>
          <a:prstGeom prst="rect">
            <a:avLst/>
          </a:prstGeom>
        </p:spPr>
        <p:txBody>
          <a:bodyPr lIns="0" tIns="0" rIns="0" bIns="0"/>
          <a:lstStyle>
            <a:lvl1pPr marL="0" indent="0" algn="l">
              <a:buNone/>
              <a:defRPr sz="1600" b="0" i="0">
                <a:solidFill>
                  <a:srgbClr val="FFFFFF"/>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Enter content here</a:t>
            </a:r>
          </a:p>
        </p:txBody>
      </p:sp>
      <p:sp>
        <p:nvSpPr>
          <p:cNvPr id="27" name="Text Placeholder 35"/>
          <p:cNvSpPr>
            <a:spLocks noGrp="1"/>
          </p:cNvSpPr>
          <p:nvPr>
            <p:ph type="body" sz="quarter" idx="16" hasCustomPrompt="1"/>
          </p:nvPr>
        </p:nvSpPr>
        <p:spPr>
          <a:xfrm>
            <a:off x="9036425" y="2009358"/>
            <a:ext cx="2267700" cy="886397"/>
          </a:xfrm>
          <a:prstGeom prst="rect">
            <a:avLst/>
          </a:prstGeom>
        </p:spPr>
        <p:txBody>
          <a:bodyPr wrap="square" lIns="0" tIns="0" rIns="0" bIns="0">
            <a:spAutoFit/>
          </a:bodyPr>
          <a:lstStyle>
            <a:lvl1pPr marL="0" indent="0" algn="l">
              <a:spcBef>
                <a:spcPts val="0"/>
              </a:spcBef>
              <a:spcAft>
                <a:spcPts val="0"/>
              </a:spcAft>
              <a:buNone/>
              <a:defRPr sz="6400" b="1" i="0" spc="-200">
                <a:solidFill>
                  <a:schemeClr val="accent1"/>
                </a:solidFill>
                <a:latin typeface="Arial" charset="0"/>
                <a:ea typeface="Arial" charset="0"/>
                <a:cs typeface="Arial" charset="0"/>
              </a:defRPr>
            </a:lvl1pPr>
            <a:lvl2pPr marL="237061" indent="0" algn="l">
              <a:tabLst/>
              <a:defRPr sz="1600" b="0" i="0">
                <a:solidFill>
                  <a:srgbClr val="000000"/>
                </a:solidFill>
                <a:latin typeface="DIN-Light" charset="0"/>
                <a:ea typeface="DIN-Light" charset="0"/>
                <a:cs typeface="DIN-Light" charset="0"/>
              </a:defRPr>
            </a:lvl2pPr>
            <a:lvl3pPr marL="476239" indent="0" algn="l">
              <a:tabLst/>
              <a:defRPr sz="1600" b="0" i="0">
                <a:solidFill>
                  <a:srgbClr val="000000"/>
                </a:solidFill>
                <a:latin typeface="DIN-Light" charset="0"/>
                <a:ea typeface="DIN-Light" charset="0"/>
                <a:cs typeface="DIN-Light" charset="0"/>
              </a:defRPr>
            </a:lvl3pPr>
            <a:lvl4pPr marL="715415" indent="0" algn="l">
              <a:tabLst/>
              <a:defRPr sz="1600" b="0" i="0">
                <a:solidFill>
                  <a:srgbClr val="000000"/>
                </a:solidFill>
                <a:latin typeface="DIN-Light" charset="0"/>
                <a:ea typeface="DIN-Light" charset="0"/>
                <a:cs typeface="DIN-Light" charset="0"/>
              </a:defRPr>
            </a:lvl4pPr>
            <a:lvl5pPr marL="954593" indent="0" algn="l">
              <a:tabLst/>
              <a:defRPr sz="1600" b="0" i="0">
                <a:solidFill>
                  <a:srgbClr val="000000"/>
                </a:solidFill>
                <a:latin typeface="DIN-Light" charset="0"/>
                <a:ea typeface="DIN-Light" charset="0"/>
                <a:cs typeface="DIN-Light" charset="0"/>
              </a:defRPr>
            </a:lvl5pPr>
          </a:lstStyle>
          <a:p>
            <a:pPr lvl="0"/>
            <a:r>
              <a:rPr lang="en-US"/>
              <a:t>90.4%</a:t>
            </a:r>
          </a:p>
        </p:txBody>
      </p:sp>
      <p:sp>
        <p:nvSpPr>
          <p:cNvPr id="11" name="Footer Placeholder 4">
            <a:extLst>
              <a:ext uri="{FF2B5EF4-FFF2-40B4-BE49-F238E27FC236}">
                <a16:creationId xmlns:a16="http://schemas.microsoft.com/office/drawing/2014/main" id="{1430D68C-DE8D-4A24-920F-052CC2D6B9E7}"/>
              </a:ext>
            </a:extLst>
          </p:cNvPr>
          <p:cNvSpPr>
            <a:spLocks noGrp="1"/>
          </p:cNvSpPr>
          <p:nvPr>
            <p:ph type="ftr" sz="quarter" idx="3"/>
          </p:nvPr>
        </p:nvSpPr>
        <p:spPr>
          <a:xfrm>
            <a:off x="3438429" y="6162040"/>
            <a:ext cx="7500661" cy="365125"/>
          </a:xfrm>
          <a:prstGeom prst="rect">
            <a:avLst/>
          </a:prstGeom>
        </p:spPr>
        <p:txBody>
          <a:bodyPr vert="horz" lIns="91440" tIns="45720" rIns="91440" bIns="45720" rtlCol="0" anchor="ctr"/>
          <a:lstStyle>
            <a:lvl1pPr algn="r">
              <a:defRPr sz="1000">
                <a:solidFill>
                  <a:schemeClr val="bg1"/>
                </a:solidFill>
              </a:defRPr>
            </a:lvl1pPr>
          </a:lstStyle>
          <a:p>
            <a:r>
              <a:rPr lang="en-US"/>
              <a:t>Options ABCs | April 2020</a:t>
            </a:r>
          </a:p>
        </p:txBody>
      </p:sp>
      <p:sp>
        <p:nvSpPr>
          <p:cNvPr id="12" name="Slide Number Placeholder 5">
            <a:extLst>
              <a:ext uri="{FF2B5EF4-FFF2-40B4-BE49-F238E27FC236}">
                <a16:creationId xmlns:a16="http://schemas.microsoft.com/office/drawing/2014/main" id="{0458DFC8-1C9F-4F16-BBBD-0BBB160341B4}"/>
              </a:ext>
            </a:extLst>
          </p:cNvPr>
          <p:cNvSpPr>
            <a:spLocks noGrp="1"/>
          </p:cNvSpPr>
          <p:nvPr>
            <p:ph type="sldNum" sz="quarter" idx="4"/>
          </p:nvPr>
        </p:nvSpPr>
        <p:spPr>
          <a:xfrm>
            <a:off x="11001955" y="6162040"/>
            <a:ext cx="419100" cy="365125"/>
          </a:xfrm>
          <a:prstGeom prst="rect">
            <a:avLst/>
          </a:prstGeom>
        </p:spPr>
        <p:txBody>
          <a:bodyPr vert="horz" lIns="91440" tIns="45720" rIns="91440" bIns="45720" rtlCol="0" anchor="ctr"/>
          <a:lstStyle>
            <a:lvl1pPr algn="r">
              <a:defRPr sz="1000">
                <a:solidFill>
                  <a:schemeClr val="bg1"/>
                </a:solidFill>
              </a:defRPr>
            </a:lvl1pPr>
          </a:lstStyle>
          <a:p>
            <a:fld id="{021BF5AD-FB59-416D-A084-74B2A6E948B5}" type="slidenum">
              <a:rPr lang="en-US" smtClean="0"/>
              <a:pPr/>
              <a:t>‹#›</a:t>
            </a:fld>
            <a:endParaRPr lang="en-US"/>
          </a:p>
        </p:txBody>
      </p:sp>
    </p:spTree>
    <p:extLst>
      <p:ext uri="{BB962C8B-B14F-4D97-AF65-F5344CB8AC3E}">
        <p14:creationId xmlns:p14="http://schemas.microsoft.com/office/powerpoint/2010/main" val="38423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ack Cover new">
    <p:spTree>
      <p:nvGrpSpPr>
        <p:cNvPr id="1" name=""/>
        <p:cNvGrpSpPr/>
        <p:nvPr/>
      </p:nvGrpSpPr>
      <p:grpSpPr>
        <a:xfrm>
          <a:off x="0" y="0"/>
          <a:ext cx="0" cy="0"/>
          <a:chOff x="0" y="0"/>
          <a:chExt cx="0" cy="0"/>
        </a:xfrm>
      </p:grpSpPr>
      <p:sp>
        <p:nvSpPr>
          <p:cNvPr id="17" name="TextBox 16"/>
          <p:cNvSpPr txBox="1"/>
          <p:nvPr userDrawn="1"/>
        </p:nvSpPr>
        <p:spPr>
          <a:xfrm>
            <a:off x="9663659" y="5590200"/>
            <a:ext cx="1684741" cy="480000"/>
          </a:xfrm>
          <a:prstGeom prst="rect">
            <a:avLst/>
          </a:prstGeom>
          <a:noFill/>
        </p:spPr>
        <p:txBody>
          <a:bodyPr wrap="none" lIns="0" tIns="0" rIns="0" bIns="0" rtlCol="0" anchor="b">
            <a:noAutofit/>
          </a:bodyPr>
          <a:lstStyle/>
          <a:p>
            <a:pPr algn="r"/>
            <a:r>
              <a:rPr lang="en-US" sz="2133" b="1" i="0">
                <a:solidFill>
                  <a:srgbClr val="FFFFFF"/>
                </a:solidFill>
                <a:latin typeface="Arial" charset="0"/>
                <a:ea typeface="Arial" charset="0"/>
                <a:cs typeface="Arial" charset="0"/>
              </a:rPr>
              <a:t>tmx.com</a:t>
            </a:r>
          </a:p>
        </p:txBody>
      </p:sp>
      <p:sp>
        <p:nvSpPr>
          <p:cNvPr id="10" name="Title Placeholder 1"/>
          <p:cNvSpPr>
            <a:spLocks noGrp="1"/>
          </p:cNvSpPr>
          <p:nvPr>
            <p:ph type="title" hasCustomPrompt="1"/>
          </p:nvPr>
        </p:nvSpPr>
        <p:spPr>
          <a:xfrm>
            <a:off x="767080" y="692513"/>
            <a:ext cx="10481948" cy="800621"/>
          </a:xfrm>
          <a:prstGeom prst="rect">
            <a:avLst/>
          </a:prstGeom>
        </p:spPr>
        <p:txBody>
          <a:bodyPr vert="horz" lIns="91440" tIns="45720" rIns="91440" bIns="45720" rtlCol="0" anchor="t" anchorCtr="0">
            <a:normAutofit/>
          </a:bodyPr>
          <a:lstStyle>
            <a:lvl1pPr>
              <a:defRPr lang="en-US" dirty="0">
                <a:solidFill>
                  <a:schemeClr val="accent1"/>
                </a:solidFill>
              </a:defRPr>
            </a:lvl1pPr>
          </a:lstStyle>
          <a:p>
            <a:pPr lvl="0"/>
            <a:r>
              <a:rPr lang="en-US"/>
              <a:t>For more information</a:t>
            </a:r>
          </a:p>
        </p:txBody>
      </p:sp>
      <p:sp>
        <p:nvSpPr>
          <p:cNvPr id="14" name="Text Placeholder 35"/>
          <p:cNvSpPr>
            <a:spLocks noGrp="1"/>
          </p:cNvSpPr>
          <p:nvPr>
            <p:ph type="body" sz="quarter" idx="11" hasCustomPrompt="1"/>
          </p:nvPr>
        </p:nvSpPr>
        <p:spPr>
          <a:xfrm>
            <a:off x="870481" y="1537759"/>
            <a:ext cx="5879785" cy="481959"/>
          </a:xfrm>
          <a:prstGeom prst="rect">
            <a:avLst/>
          </a:prstGeom>
        </p:spPr>
        <p:txBody>
          <a:bodyPr lIns="0" tIns="0" rIns="0" bIns="0"/>
          <a:lstStyle>
            <a:lvl1pPr marL="0" indent="0" algn="l">
              <a:spcBef>
                <a:spcPts val="0"/>
              </a:spcBef>
              <a:spcAft>
                <a:spcPts val="3200"/>
              </a:spcAft>
              <a:buNone/>
              <a:defRPr sz="3000" b="1" i="0" cap="all" baseline="0">
                <a:solidFill>
                  <a:schemeClr val="bg1"/>
                </a:solidFill>
                <a:latin typeface="Arial" charset="0"/>
                <a:ea typeface="Arial" charset="0"/>
                <a:cs typeface="Arial" charset="0"/>
              </a:defRPr>
            </a:lvl1pPr>
            <a:lvl2pPr marL="0" indent="0" algn="l">
              <a:lnSpc>
                <a:spcPct val="70000"/>
              </a:lnSpc>
              <a:spcBef>
                <a:spcPts val="0"/>
              </a:spcBef>
              <a:tabLst/>
              <a:defRPr sz="1600" b="1" i="0">
                <a:solidFill>
                  <a:srgbClr val="FFFFFF"/>
                </a:solidFill>
                <a:latin typeface="DIN-Black" charset="0"/>
                <a:ea typeface="DIN-Black" charset="0"/>
                <a:cs typeface="DIN-Black" charset="0"/>
              </a:defRPr>
            </a:lvl2pPr>
            <a:lvl3pPr marL="0" indent="0" algn="l">
              <a:spcBef>
                <a:spcPts val="0"/>
              </a:spcBef>
              <a:spcAft>
                <a:spcPts val="1600"/>
              </a:spcAft>
              <a:tabLst/>
              <a:defRPr sz="933" b="1" i="0">
                <a:solidFill>
                  <a:srgbClr val="FFFFFF"/>
                </a:solidFill>
                <a:latin typeface="DIN-Bold" charset="0"/>
                <a:ea typeface="DIN-Bold" charset="0"/>
                <a:cs typeface="DIN-Bold" charset="0"/>
              </a:defRPr>
            </a:lvl3pPr>
            <a:lvl4pPr marL="0" indent="0" algn="l">
              <a:spcBef>
                <a:spcPts val="0"/>
              </a:spcBef>
              <a:tabLst/>
              <a:defRPr sz="1467" b="0" i="0">
                <a:solidFill>
                  <a:srgbClr val="FFFFFF"/>
                </a:solidFill>
                <a:latin typeface="DIN-Light" charset="0"/>
                <a:ea typeface="DIN-Light" charset="0"/>
                <a:cs typeface="DIN-Light" charset="0"/>
              </a:defRPr>
            </a:lvl4pPr>
            <a:lvl5pPr marL="954593" indent="0" algn="l">
              <a:tabLst/>
              <a:defRPr sz="1600" b="0" i="0">
                <a:solidFill>
                  <a:srgbClr val="FFFFFF"/>
                </a:solidFill>
                <a:latin typeface="DIN-Light" charset="0"/>
                <a:ea typeface="DIN-Light" charset="0"/>
                <a:cs typeface="DIN-Light" charset="0"/>
              </a:defRPr>
            </a:lvl5pPr>
          </a:lstStyle>
          <a:p>
            <a:pPr lvl="0"/>
            <a:r>
              <a:rPr lang="en-US"/>
              <a:t>BUSINESS LINE</a:t>
            </a:r>
          </a:p>
        </p:txBody>
      </p:sp>
      <p:sp>
        <p:nvSpPr>
          <p:cNvPr id="15" name="Text Placeholder 21"/>
          <p:cNvSpPr>
            <a:spLocks noGrp="1"/>
          </p:cNvSpPr>
          <p:nvPr>
            <p:ph type="body" sz="quarter" idx="16" hasCustomPrompt="1"/>
          </p:nvPr>
        </p:nvSpPr>
        <p:spPr>
          <a:xfrm>
            <a:off x="875559" y="2241135"/>
            <a:ext cx="3118104" cy="246221"/>
          </a:xfrm>
          <a:prstGeom prst="rect">
            <a:avLst/>
          </a:prstGeom>
        </p:spPr>
        <p:txBody>
          <a:bodyPr wrap="none" lIns="0" tIns="0" rIns="0" bIns="0">
            <a:noAutofit/>
          </a:bodyPr>
          <a:lstStyle>
            <a:lvl1pPr marL="0" indent="0" algn="l">
              <a:buNone/>
              <a:defRPr sz="2000" b="1" i="0" cap="all" baseline="0">
                <a:solidFill>
                  <a:schemeClr val="bg1"/>
                </a:solidFill>
                <a:latin typeface="Arial Black" charset="0"/>
                <a:ea typeface="Arial Black" charset="0"/>
                <a:cs typeface="Arial Black" charset="0"/>
              </a:defRPr>
            </a:lvl1pPr>
            <a:lvl2pPr algn="l">
              <a:defRPr sz="1600"/>
            </a:lvl2pPr>
            <a:lvl3pPr algn="l">
              <a:defRPr sz="1600"/>
            </a:lvl3pPr>
            <a:lvl4pPr algn="l">
              <a:defRPr sz="1600"/>
            </a:lvl4pPr>
            <a:lvl5pPr algn="l">
              <a:defRPr sz="1600"/>
            </a:lvl5pPr>
          </a:lstStyle>
          <a:p>
            <a:pPr lvl="0"/>
            <a:r>
              <a:rPr lang="en-US"/>
              <a:t>FIRSTNAME LASTNAME</a:t>
            </a:r>
          </a:p>
        </p:txBody>
      </p:sp>
      <p:sp>
        <p:nvSpPr>
          <p:cNvPr id="22" name="Text Placeholder 25"/>
          <p:cNvSpPr>
            <a:spLocks noGrp="1"/>
          </p:cNvSpPr>
          <p:nvPr>
            <p:ph type="body" sz="quarter" idx="18" hasCustomPrompt="1"/>
          </p:nvPr>
        </p:nvSpPr>
        <p:spPr>
          <a:xfrm>
            <a:off x="885720" y="3034824"/>
            <a:ext cx="3120000" cy="2160000"/>
          </a:xfrm>
          <a:prstGeom prst="rect">
            <a:avLst/>
          </a:prstGeom>
        </p:spPr>
        <p:txBody>
          <a:bodyPr wrap="square" lIns="0" tIns="0" rIns="0" bIns="0"/>
          <a:lstStyle>
            <a:lvl1pPr marL="0" indent="0" algn="l">
              <a:lnSpc>
                <a:spcPts val="1600"/>
              </a:lnSpc>
              <a:spcBef>
                <a:spcPts val="0"/>
              </a:spcBef>
              <a:spcAft>
                <a:spcPts val="900"/>
              </a:spcAft>
              <a:buNone/>
              <a:tabLst>
                <a:tab pos="228600" algn="l"/>
              </a:tabLst>
              <a:defRPr sz="1500" b="0" i="0" baseline="0">
                <a:solidFill>
                  <a:schemeClr val="bg1"/>
                </a:solidFill>
                <a:latin typeface="Arial" charset="0"/>
                <a:ea typeface="Arial" charset="0"/>
                <a:cs typeface="Arial" charset="0"/>
              </a:defRPr>
            </a:lvl1pPr>
            <a:lvl2pPr algn="l">
              <a:defRPr sz="1467" b="0" i="0">
                <a:latin typeface="DIN-Light" charset="0"/>
                <a:ea typeface="DIN-Light" charset="0"/>
                <a:cs typeface="DIN-Light" charset="0"/>
              </a:defRPr>
            </a:lvl2pPr>
            <a:lvl3pPr algn="l">
              <a:defRPr sz="1467" b="0" i="0">
                <a:latin typeface="DIN-Light" charset="0"/>
                <a:ea typeface="DIN-Light" charset="0"/>
                <a:cs typeface="DIN-Light" charset="0"/>
              </a:defRPr>
            </a:lvl3pPr>
            <a:lvl4pPr algn="l">
              <a:defRPr sz="1467" b="0" i="0">
                <a:latin typeface="DIN-Light" charset="0"/>
                <a:ea typeface="DIN-Light" charset="0"/>
                <a:cs typeface="DIN-Light" charset="0"/>
              </a:defRPr>
            </a:lvl4pPr>
            <a:lvl5pPr algn="l">
              <a:defRPr sz="1467" b="0" i="0">
                <a:latin typeface="DIN-Light" charset="0"/>
                <a:ea typeface="DIN-Light" charset="0"/>
                <a:cs typeface="DIN-Light" charset="0"/>
              </a:defRPr>
            </a:lvl5pPr>
          </a:lstStyle>
          <a:p>
            <a:pPr lvl="0"/>
            <a:r>
              <a:rPr lang="en-US"/>
              <a:t>T	+1 514 871-2424</a:t>
            </a:r>
            <a:br>
              <a:rPr lang="en-US"/>
            </a:br>
            <a:r>
              <a:rPr lang="en-US"/>
              <a:t>C	+1 514 871-2424</a:t>
            </a:r>
          </a:p>
          <a:p>
            <a:pPr lvl="0"/>
            <a:r>
              <a:rPr lang="en-US"/>
              <a:t>john.smith@tmx.com</a:t>
            </a:r>
          </a:p>
        </p:txBody>
      </p:sp>
      <p:sp>
        <p:nvSpPr>
          <p:cNvPr id="24" name="Text Placeholder 2"/>
          <p:cNvSpPr txBox="1">
            <a:spLocks/>
          </p:cNvSpPr>
          <p:nvPr userDrawn="1"/>
        </p:nvSpPr>
        <p:spPr>
          <a:xfrm>
            <a:off x="7975001" y="2259424"/>
            <a:ext cx="3360000" cy="2639999"/>
          </a:xfrm>
          <a:prstGeom prst="rect">
            <a:avLst/>
          </a:prstGeom>
        </p:spPr>
        <p:txBody>
          <a:bodyPr lIns="0" tIns="0" rIns="0" bIns="0"/>
          <a:lstStyle>
            <a:lvl1pPr marL="0" indent="0" algn="l" defTabSz="685800" rtl="0" eaLnBrk="1" latinLnBrk="0" hangingPunct="1">
              <a:lnSpc>
                <a:spcPct val="90000"/>
              </a:lnSpc>
              <a:spcBef>
                <a:spcPts val="0"/>
              </a:spcBef>
              <a:spcAft>
                <a:spcPts val="2400"/>
              </a:spcAft>
              <a:buFont typeface="Arial" panose="020B0604020202020204" pitchFamily="34" charset="0"/>
              <a:buNone/>
              <a:defRPr sz="900" b="1" i="0" kern="1200">
                <a:solidFill>
                  <a:srgbClr val="FFFFFF"/>
                </a:solidFill>
                <a:latin typeface="Arial" charset="0"/>
                <a:ea typeface="Arial" charset="0"/>
                <a:cs typeface="Arial" charset="0"/>
              </a:defRPr>
            </a:lvl1pPr>
            <a:lvl2pPr marL="0" indent="0" algn="l" defTabSz="685800" rtl="0" eaLnBrk="1" latinLnBrk="0" hangingPunct="1">
              <a:lnSpc>
                <a:spcPct val="70000"/>
              </a:lnSpc>
              <a:spcBef>
                <a:spcPts val="0"/>
              </a:spcBef>
              <a:buFont typeface="Arial" panose="020B0604020202020204" pitchFamily="34" charset="0"/>
              <a:buNone/>
              <a:tabLst/>
              <a:defRPr sz="1200" b="1" i="0" kern="1200">
                <a:solidFill>
                  <a:srgbClr val="FFFFFF"/>
                </a:solidFill>
                <a:latin typeface="DIN-Black" charset="0"/>
                <a:ea typeface="DIN-Black" charset="0"/>
                <a:cs typeface="DIN-Black" charset="0"/>
              </a:defRPr>
            </a:lvl2pPr>
            <a:lvl3pPr marL="0" indent="0" algn="l" defTabSz="685800" rtl="0" eaLnBrk="1" latinLnBrk="0" hangingPunct="1">
              <a:lnSpc>
                <a:spcPct val="90000"/>
              </a:lnSpc>
              <a:spcBef>
                <a:spcPts val="0"/>
              </a:spcBef>
              <a:spcAft>
                <a:spcPts val="1200"/>
              </a:spcAft>
              <a:buFont typeface="Arial" panose="020B0604020202020204" pitchFamily="34" charset="0"/>
              <a:buNone/>
              <a:tabLst/>
              <a:defRPr sz="700" b="1" i="0" kern="1200">
                <a:solidFill>
                  <a:srgbClr val="FFFFFF"/>
                </a:solidFill>
                <a:latin typeface="DIN-Bold" charset="0"/>
                <a:ea typeface="DIN-Bold" charset="0"/>
                <a:cs typeface="DIN-Bold" charset="0"/>
              </a:defRPr>
            </a:lvl3pPr>
            <a:lvl4pPr marL="0" indent="0" algn="l" defTabSz="685800" rtl="0" eaLnBrk="1" latinLnBrk="0" hangingPunct="1">
              <a:lnSpc>
                <a:spcPct val="90000"/>
              </a:lnSpc>
              <a:spcBef>
                <a:spcPts val="0"/>
              </a:spcBef>
              <a:buFont typeface="Arial" panose="020B0604020202020204" pitchFamily="34" charset="0"/>
              <a:buNone/>
              <a:tabLst/>
              <a:defRPr sz="1100" b="0" i="0" kern="1200">
                <a:solidFill>
                  <a:srgbClr val="FFFFFF"/>
                </a:solidFill>
                <a:latin typeface="DIN-Light" charset="0"/>
                <a:ea typeface="DIN-Light" charset="0"/>
                <a:cs typeface="DIN-Light" charset="0"/>
              </a:defRPr>
            </a:lvl4pPr>
            <a:lvl5pPr marL="715963" indent="0" algn="l" defTabSz="685800" rtl="0" eaLnBrk="1" latinLnBrk="0" hangingPunct="1">
              <a:lnSpc>
                <a:spcPct val="90000"/>
              </a:lnSpc>
              <a:spcBef>
                <a:spcPts val="375"/>
              </a:spcBef>
              <a:buFont typeface="Arial" panose="020B0604020202020204" pitchFamily="34" charset="0"/>
              <a:buNone/>
              <a:tabLst/>
              <a:defRPr sz="1200" b="0" i="0" kern="1200">
                <a:solidFill>
                  <a:srgbClr val="FFFFFF"/>
                </a:solidFill>
                <a:latin typeface="DIN-Light" charset="0"/>
                <a:ea typeface="DIN-Light" charset="0"/>
                <a:cs typeface="DIN-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800" b="0">
                <a:solidFill>
                  <a:schemeClr val="bg1"/>
                </a:solidFill>
              </a:rPr>
              <a:t>The document and the information contained therein are provided “as is” for information purposes only and are not intended to provide investment, financial or other advice, and should not be relied on for any trading, business, financial or other purposes. The information provided is not an invitation to purchase securities listed on Toronto Stock Exchange and/or TSX Venture Exchange. TMX Group Limited and its affiliated companies (collectively, “TMX”) do not endorse or recommend any securities referenced in this document. Neither TMX Group Limited, nor any of its affiliated companies or entities, guarantees the completeness of the information contained in this document and we are not responsible for </a:t>
            </a:r>
            <a:br>
              <a:rPr lang="en-US" sz="800" b="0">
                <a:solidFill>
                  <a:schemeClr val="bg1"/>
                </a:solidFill>
              </a:rPr>
            </a:br>
            <a:r>
              <a:rPr lang="en-US" sz="800" b="0">
                <a:solidFill>
                  <a:schemeClr val="bg1"/>
                </a:solidFill>
              </a:rPr>
              <a:t>any errors or omissions in, or your use of, or reliance on, the information.</a:t>
            </a:r>
          </a:p>
          <a:p>
            <a:pPr>
              <a:spcAft>
                <a:spcPts val="800"/>
              </a:spcAft>
            </a:pPr>
            <a:r>
              <a:rPr lang="en-US" sz="800" b="0">
                <a:solidFill>
                  <a:schemeClr val="bg1"/>
                </a:solidFill>
              </a:rPr>
              <a:t>© 2018 TSX Inc. All rights reserved. Do not sell, reproduce or modify this document without TSX Inc.’s prior written consent. TMX, the TMX design, TMX Group, Toronto Stock Exchange, TSX, TSX Venture Exchange and TSXV are the trademarks of TSX Inc. </a:t>
            </a:r>
            <a:endParaRPr lang="en-US" sz="800" b="0">
              <a:solidFill>
                <a:schemeClr val="bg1"/>
              </a:solidFill>
              <a:effectLst/>
            </a:endParaRPr>
          </a:p>
        </p:txBody>
      </p:sp>
      <p:sp>
        <p:nvSpPr>
          <p:cNvPr id="30" name="Text Placeholder 21"/>
          <p:cNvSpPr>
            <a:spLocks noGrp="1"/>
          </p:cNvSpPr>
          <p:nvPr>
            <p:ph type="body" sz="quarter" idx="19" hasCustomPrompt="1"/>
          </p:nvPr>
        </p:nvSpPr>
        <p:spPr>
          <a:xfrm>
            <a:off x="4556727" y="2241134"/>
            <a:ext cx="3118104" cy="246888"/>
          </a:xfrm>
          <a:prstGeom prst="rect">
            <a:avLst/>
          </a:prstGeom>
        </p:spPr>
        <p:txBody>
          <a:bodyPr wrap="none" lIns="0" tIns="0" rIns="0" bIns="0">
            <a:noAutofit/>
          </a:bodyPr>
          <a:lstStyle>
            <a:lvl1pPr marL="0" indent="0" algn="l">
              <a:buNone/>
              <a:defRPr sz="2000" b="1" i="0" cap="all" baseline="0">
                <a:solidFill>
                  <a:schemeClr val="bg1"/>
                </a:solidFill>
                <a:latin typeface="Arial Black" charset="0"/>
                <a:ea typeface="Arial Black" charset="0"/>
                <a:cs typeface="Arial Black" charset="0"/>
              </a:defRPr>
            </a:lvl1pPr>
            <a:lvl2pPr algn="l">
              <a:defRPr sz="1600"/>
            </a:lvl2pPr>
            <a:lvl3pPr algn="l">
              <a:defRPr sz="1600"/>
            </a:lvl3pPr>
            <a:lvl4pPr algn="l">
              <a:defRPr sz="1600"/>
            </a:lvl4pPr>
            <a:lvl5pPr algn="l">
              <a:defRPr sz="1600"/>
            </a:lvl5pPr>
          </a:lstStyle>
          <a:p>
            <a:pPr lvl="0"/>
            <a:r>
              <a:rPr lang="en-US"/>
              <a:t>FIRSTNAME LASTNAME</a:t>
            </a:r>
          </a:p>
        </p:txBody>
      </p:sp>
      <p:sp>
        <p:nvSpPr>
          <p:cNvPr id="32" name="Text Placeholder 25"/>
          <p:cNvSpPr>
            <a:spLocks noGrp="1"/>
          </p:cNvSpPr>
          <p:nvPr>
            <p:ph type="body" sz="quarter" idx="21" hasCustomPrompt="1"/>
          </p:nvPr>
        </p:nvSpPr>
        <p:spPr>
          <a:xfrm>
            <a:off x="4556728" y="2991644"/>
            <a:ext cx="3120000" cy="2160000"/>
          </a:xfrm>
          <a:prstGeom prst="rect">
            <a:avLst/>
          </a:prstGeom>
        </p:spPr>
        <p:txBody>
          <a:bodyPr wrap="square" lIns="0" tIns="0" rIns="0" bIns="0"/>
          <a:lstStyle>
            <a:lvl1pPr marL="0" indent="0" algn="l">
              <a:spcBef>
                <a:spcPts val="0"/>
              </a:spcBef>
              <a:buNone/>
              <a:tabLst>
                <a:tab pos="228600" algn="l"/>
              </a:tabLst>
              <a:defRPr sz="1467" b="0" i="0" baseline="0">
                <a:solidFill>
                  <a:schemeClr val="bg1"/>
                </a:solidFill>
                <a:latin typeface="Arial" charset="0"/>
                <a:ea typeface="Arial" charset="0"/>
                <a:cs typeface="Arial" charset="0"/>
              </a:defRPr>
            </a:lvl1pPr>
            <a:lvl2pPr algn="l">
              <a:defRPr sz="1467" b="0" i="0">
                <a:latin typeface="DIN-Light" charset="0"/>
                <a:ea typeface="DIN-Light" charset="0"/>
                <a:cs typeface="DIN-Light" charset="0"/>
              </a:defRPr>
            </a:lvl2pPr>
            <a:lvl3pPr algn="l">
              <a:defRPr sz="1467" b="0" i="0">
                <a:latin typeface="DIN-Light" charset="0"/>
                <a:ea typeface="DIN-Light" charset="0"/>
                <a:cs typeface="DIN-Light" charset="0"/>
              </a:defRPr>
            </a:lvl3pPr>
            <a:lvl4pPr algn="l">
              <a:defRPr sz="1467" b="0" i="0">
                <a:latin typeface="DIN-Light" charset="0"/>
                <a:ea typeface="DIN-Light" charset="0"/>
                <a:cs typeface="DIN-Light" charset="0"/>
              </a:defRPr>
            </a:lvl4pPr>
            <a:lvl5pPr algn="l">
              <a:defRPr sz="1467" b="0" i="0">
                <a:latin typeface="DIN-Light" charset="0"/>
                <a:ea typeface="DIN-Light" charset="0"/>
                <a:cs typeface="DIN-Light" charset="0"/>
              </a:defRPr>
            </a:lvl5pPr>
          </a:lstStyle>
          <a:p>
            <a:pPr lvl="0"/>
            <a:r>
              <a:rPr lang="en-US"/>
              <a:t>T	+1 514 871-2424</a:t>
            </a:r>
            <a:br>
              <a:rPr lang="en-US"/>
            </a:br>
            <a:r>
              <a:rPr lang="en-US"/>
              <a:t>C	+1 514 871-2424</a:t>
            </a:r>
          </a:p>
          <a:p>
            <a:pPr lvl="0"/>
            <a:r>
              <a:rPr lang="en-US"/>
              <a:t>john.smith@tmx.com</a:t>
            </a:r>
          </a:p>
        </p:txBody>
      </p:sp>
      <p:sp>
        <p:nvSpPr>
          <p:cNvPr id="3" name="Text Placeholder 2">
            <a:extLst>
              <a:ext uri="{FF2B5EF4-FFF2-40B4-BE49-F238E27FC236}">
                <a16:creationId xmlns:a16="http://schemas.microsoft.com/office/drawing/2014/main" id="{55253460-AD53-427E-95A9-96A750EF4AE8}"/>
              </a:ext>
            </a:extLst>
          </p:cNvPr>
          <p:cNvSpPr>
            <a:spLocks noGrp="1"/>
          </p:cNvSpPr>
          <p:nvPr>
            <p:ph type="body" sz="quarter" idx="22" hasCustomPrompt="1"/>
          </p:nvPr>
        </p:nvSpPr>
        <p:spPr>
          <a:xfrm>
            <a:off x="889000" y="2546258"/>
            <a:ext cx="3017838" cy="277812"/>
          </a:xfrm>
        </p:spPr>
        <p:txBody>
          <a:bodyPr lIns="0" tIns="0"/>
          <a:lstStyle>
            <a:lvl1pPr marL="0" indent="0">
              <a:spcBef>
                <a:spcPts val="0"/>
              </a:spcBef>
              <a:spcAft>
                <a:spcPts val="0"/>
              </a:spcAft>
              <a:buNone/>
              <a:defRPr sz="1000" b="1"/>
            </a:lvl1pPr>
          </a:lstStyle>
          <a:p>
            <a:pPr lvl="0"/>
            <a:r>
              <a:rPr lang="en-US"/>
              <a:t>Title</a:t>
            </a:r>
          </a:p>
        </p:txBody>
      </p:sp>
      <p:sp>
        <p:nvSpPr>
          <p:cNvPr id="18" name="Text Placeholder 2">
            <a:extLst>
              <a:ext uri="{FF2B5EF4-FFF2-40B4-BE49-F238E27FC236}">
                <a16:creationId xmlns:a16="http://schemas.microsoft.com/office/drawing/2014/main" id="{4579E176-CF58-4C59-93FC-788DCA24345F}"/>
              </a:ext>
            </a:extLst>
          </p:cNvPr>
          <p:cNvSpPr>
            <a:spLocks noGrp="1"/>
          </p:cNvSpPr>
          <p:nvPr>
            <p:ph type="body" sz="quarter" idx="23" hasCustomPrompt="1"/>
          </p:nvPr>
        </p:nvSpPr>
        <p:spPr>
          <a:xfrm>
            <a:off x="4556728" y="2546258"/>
            <a:ext cx="3017838" cy="277812"/>
          </a:xfrm>
        </p:spPr>
        <p:txBody>
          <a:bodyPr lIns="0" tIns="0"/>
          <a:lstStyle>
            <a:lvl1pPr marL="0" indent="0">
              <a:spcBef>
                <a:spcPts val="0"/>
              </a:spcBef>
              <a:spcAft>
                <a:spcPts val="0"/>
              </a:spcAft>
              <a:buNone/>
              <a:defRPr sz="1000" b="1"/>
            </a:lvl1pPr>
          </a:lstStyle>
          <a:p>
            <a:pPr lvl="0"/>
            <a:r>
              <a:rPr lang="en-US"/>
              <a:t>Title</a:t>
            </a:r>
          </a:p>
        </p:txBody>
      </p:sp>
      <p:pic>
        <p:nvPicPr>
          <p:cNvPr id="13" name="Picture 12">
            <a:extLst>
              <a:ext uri="{FF2B5EF4-FFF2-40B4-BE49-F238E27FC236}">
                <a16:creationId xmlns:a16="http://schemas.microsoft.com/office/drawing/2014/main" id="{49D4435A-91F6-4682-9B51-FB6C310BFB25}"/>
              </a:ext>
            </a:extLst>
          </p:cNvPr>
          <p:cNvPicPr>
            <a:picLocks noChangeAspect="1"/>
          </p:cNvPicPr>
          <p:nvPr userDrawn="1"/>
        </p:nvPicPr>
        <p:blipFill>
          <a:blip r:embed="rId2"/>
          <a:stretch>
            <a:fillRect/>
          </a:stretch>
        </p:blipFill>
        <p:spPr bwMode="black">
          <a:xfrm>
            <a:off x="880109" y="5332475"/>
            <a:ext cx="2646875" cy="1060704"/>
          </a:xfrm>
          <a:prstGeom prst="rect">
            <a:avLst/>
          </a:prstGeom>
        </p:spPr>
      </p:pic>
    </p:spTree>
    <p:extLst>
      <p:ext uri="{BB962C8B-B14F-4D97-AF65-F5344CB8AC3E}">
        <p14:creationId xmlns:p14="http://schemas.microsoft.com/office/powerpoint/2010/main" val="21262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4"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4"/>
            <a:ext cx="4165600" cy="609599"/>
          </a:xfrm>
        </p:spPr>
        <p:txBody>
          <a:bodyPr/>
          <a:lstStyle>
            <a:lvl1pPr marL="0" indent="0" algn="l">
              <a:spcBef>
                <a:spcPts val="0"/>
              </a:spcBef>
              <a:buNone/>
              <a:defRPr sz="160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09"/>
            <a:ext cx="3048000" cy="501651"/>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61367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MX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ABAD3-0B1A-40DF-92FF-FE4D150D529D}"/>
              </a:ext>
            </a:extLst>
          </p:cNvPr>
          <p:cNvPicPr>
            <a:picLocks noChangeAspect="1"/>
          </p:cNvPicPr>
          <p:nvPr userDrawn="1"/>
        </p:nvPicPr>
        <p:blipFill>
          <a:blip r:embed="rId2"/>
          <a:stretch>
            <a:fillRect/>
          </a:stretch>
        </p:blipFill>
        <p:spPr bwMode="invGray">
          <a:xfrm>
            <a:off x="3540077" y="2414768"/>
            <a:ext cx="5072605" cy="2032786"/>
          </a:xfrm>
          <a:prstGeom prst="rect">
            <a:avLst/>
          </a:prstGeom>
        </p:spPr>
      </p:pic>
    </p:spTree>
    <p:extLst>
      <p:ext uri="{BB962C8B-B14F-4D97-AF65-F5344CB8AC3E}">
        <p14:creationId xmlns:p14="http://schemas.microsoft.com/office/powerpoint/2010/main" val="271368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709168" y="1106424"/>
            <a:ext cx="10543032" cy="2121408"/>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accent1"/>
              </a:buClr>
              <a:buSzPts val="6600"/>
              <a:buFont typeface="Arial"/>
              <a:buNone/>
              <a:defRPr sz="66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subTitle" idx="1"/>
          </p:nvPr>
        </p:nvSpPr>
        <p:spPr>
          <a:xfrm>
            <a:off x="736600" y="3837432"/>
            <a:ext cx="10543032" cy="106070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dt" idx="10"/>
          </p:nvPr>
        </p:nvSpPr>
        <p:spPr>
          <a:xfrm>
            <a:off x="6634480" y="5609082"/>
            <a:ext cx="4800600" cy="484632"/>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2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22" name="Google Shape;22;p3"/>
          <p:cNvPicPr preferRelativeResize="0"/>
          <p:nvPr/>
        </p:nvPicPr>
        <p:blipFill rotWithShape="1">
          <a:blip r:embed="rId2">
            <a:alphaModFix/>
          </a:blip>
          <a:srcRect/>
          <a:stretch/>
        </p:blipFill>
        <p:spPr>
          <a:xfrm>
            <a:off x="880110" y="5333452"/>
            <a:ext cx="3520441" cy="1058081"/>
          </a:xfrm>
          <a:prstGeom prst="rect">
            <a:avLst/>
          </a:prstGeom>
          <a:noFill/>
          <a:ln>
            <a:noFill/>
          </a:ln>
        </p:spPr>
      </p:pic>
      <p:sp>
        <p:nvSpPr>
          <p:cNvPr id="23" name="Google Shape;23;p3"/>
          <p:cNvSpPr txBox="1">
            <a:spLocks noGrp="1"/>
          </p:cNvSpPr>
          <p:nvPr>
            <p:ph type="body" idx="2"/>
          </p:nvPr>
        </p:nvSpPr>
        <p:spPr>
          <a:xfrm>
            <a:off x="709168" y="473711"/>
            <a:ext cx="10558272" cy="48101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903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2884233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4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57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3111-F6D7-D849-B3E2-2800DD2A6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C1B4B-72AA-1046-9961-88171504C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4DD5B-8929-9B45-9172-F83D5D6E01CA}"/>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5" name="Footer Placeholder 4">
            <a:extLst>
              <a:ext uri="{FF2B5EF4-FFF2-40B4-BE49-F238E27FC236}">
                <a16:creationId xmlns:a16="http://schemas.microsoft.com/office/drawing/2014/main" id="{F07BDD70-49AD-AA48-856E-92EEB3AF1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10CB4-5DE8-EB4E-BF09-39468914B810}"/>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93426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9" name="Content Placeholder 2"/>
          <p:cNvSpPr>
            <a:spLocks noGrp="1"/>
          </p:cNvSpPr>
          <p:nvPr>
            <p:ph idx="13"/>
          </p:nvPr>
        </p:nvSpPr>
        <p:spPr>
          <a:xfrm>
            <a:off x="6285259" y="1143005"/>
            <a:ext cx="5283200" cy="4983163"/>
          </a:xfrm>
        </p:spPr>
        <p:txBody>
          <a:bodyPr/>
          <a:lstStyle>
            <a:lvl1pPr>
              <a:spcBef>
                <a:spcPts val="700"/>
              </a:spcBef>
              <a:defRPr sz="15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6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100"/>
            </a:lvl1pPr>
            <a:lvl2pPr marL="0" indent="0">
              <a:spcBef>
                <a:spcPts val="1000"/>
              </a:spcBef>
              <a:buNone/>
              <a:defRPr sz="1100"/>
            </a:lvl2pPr>
            <a:lvl3pPr marL="0" indent="0">
              <a:spcBef>
                <a:spcPts val="1000"/>
              </a:spcBef>
              <a:buNone/>
              <a:defRPr sz="1100"/>
            </a:lvl3pPr>
            <a:lvl4pPr marL="0" indent="0">
              <a:spcBef>
                <a:spcPts val="1000"/>
              </a:spcBef>
              <a:buNone/>
              <a:defRPr sz="1100"/>
            </a:lvl4pPr>
            <a:lvl5pPr marL="0" indent="0">
              <a:spcBef>
                <a:spcPts val="1000"/>
              </a:spcBef>
              <a:buNone/>
              <a:defRPr sz="11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pic>
        <p:nvPicPr>
          <p:cNvPr id="11"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09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10972800" cy="4983163"/>
          </a:xfrm>
        </p:spPr>
        <p:txBody>
          <a:bodyPr/>
          <a:lstStyle>
            <a:lvl1pPr>
              <a:defRPr>
                <a:latin typeface="Dax Offc Pro" panose="020B0504030101020102" pitchFamily="34" charset="0"/>
                <a:cs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t>‹#›</a:t>
            </a:fld>
            <a:endParaRPr lang="en-US"/>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2533"/>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2533"/>
          </a:p>
        </p:txBody>
      </p:sp>
      <p:sp>
        <p:nvSpPr>
          <p:cNvPr id="13" name="Footer Placeholder 3">
            <a:extLst>
              <a:ext uri="{FF2B5EF4-FFF2-40B4-BE49-F238E27FC236}">
                <a16:creationId xmlns:a16="http://schemas.microsoft.com/office/drawing/2014/main" id="{EE49C3F6-F1A8-4DE8-A9F5-5FA25C12E440}"/>
              </a:ext>
            </a:extLst>
          </p:cNvPr>
          <p:cNvSpPr>
            <a:spLocks noGrp="1"/>
          </p:cNvSpPr>
          <p:nvPr>
            <p:ph type="ftr" sz="quarter" idx="11"/>
          </p:nvPr>
        </p:nvSpPr>
        <p:spPr>
          <a:xfrm>
            <a:off x="6311813" y="6248400"/>
            <a:ext cx="4660988" cy="609600"/>
          </a:xfrm>
        </p:spPr>
        <p:txBody>
          <a:bodyPr/>
          <a:lstStyle/>
          <a:p>
            <a:r>
              <a:rPr lang="en-US"/>
              <a:t>Specialized Sales  |  INTERNAL  |  February 22, 2022</a:t>
            </a:r>
          </a:p>
        </p:txBody>
      </p:sp>
      <p:pic>
        <p:nvPicPr>
          <p:cNvPr id="9" name="Picture 8" descr="Logo&#10;&#10;Description automatically generated with low confidence">
            <a:extLst>
              <a:ext uri="{FF2B5EF4-FFF2-40B4-BE49-F238E27FC236}">
                <a16:creationId xmlns:a16="http://schemas.microsoft.com/office/drawing/2014/main" id="{61814C86-59BD-4F29-B3E3-8F8F24AFC7F9}"/>
              </a:ext>
            </a:extLst>
          </p:cNvPr>
          <p:cNvPicPr>
            <a:picLocks noChangeAspect="1"/>
          </p:cNvPicPr>
          <p:nvPr userDrawn="1"/>
        </p:nvPicPr>
        <p:blipFill rotWithShape="1">
          <a:blip r:embed="rId2"/>
          <a:srcRect t="18431" b="20706"/>
          <a:stretch/>
        </p:blipFill>
        <p:spPr>
          <a:xfrm>
            <a:off x="496458" y="6309321"/>
            <a:ext cx="3583319" cy="418735"/>
          </a:xfrm>
          <a:prstGeom prst="rect">
            <a:avLst/>
          </a:prstGeom>
        </p:spPr>
      </p:pic>
    </p:spTree>
    <p:extLst>
      <p:ext uri="{BB962C8B-B14F-4D97-AF65-F5344CB8AC3E}">
        <p14:creationId xmlns:p14="http://schemas.microsoft.com/office/powerpoint/2010/main" val="1457558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lIns="91430" tIns="45718" rIns="91430" bIns="45718" anchor="ctr"/>
          <a:lstStyle/>
          <a:p>
            <a:endParaRPr lang="en-US" sz="1900">
              <a:solidFill>
                <a:prstClr val="black"/>
              </a:solidFill>
            </a:endParaRPr>
          </a:p>
        </p:txBody>
      </p:sp>
    </p:spTree>
    <p:extLst>
      <p:ext uri="{BB962C8B-B14F-4D97-AF65-F5344CB8AC3E}">
        <p14:creationId xmlns:p14="http://schemas.microsoft.com/office/powerpoint/2010/main" val="1842488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white plai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35" y="143627"/>
            <a:ext cx="7231529" cy="2576289"/>
          </a:xfrm>
        </p:spPr>
        <p:txBody>
          <a:bodyPr tIns="0" r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32" y="2719913"/>
            <a:ext cx="7207623" cy="1181195"/>
          </a:xfrm>
        </p:spPr>
        <p:txBody>
          <a:bodyPr/>
          <a:lstStyle>
            <a:lvl1pPr marL="0" indent="0" algn="l">
              <a:spcBef>
                <a:spcPts val="0"/>
              </a:spcBef>
              <a:buNone/>
              <a:defRPr sz="20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15"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16" name="Text Placeholder 5"/>
          <p:cNvSpPr>
            <a:spLocks noGrp="1"/>
          </p:cNvSpPr>
          <p:nvPr>
            <p:ph type="body" sz="quarter" idx="11" hasCustomPrompt="1"/>
          </p:nvPr>
        </p:nvSpPr>
        <p:spPr>
          <a:xfrm>
            <a:off x="8618071" y="1111723"/>
            <a:ext cx="3169920" cy="259884"/>
          </a:xfrm>
        </p:spPr>
        <p:txBody>
          <a:bodyPr>
            <a:noAutofit/>
          </a:bodyPr>
          <a:lstStyle>
            <a:lvl1pPr marL="0" indent="0">
              <a:buNone/>
              <a:defRPr sz="1100" b="0"/>
            </a:lvl1pPr>
          </a:lstStyle>
          <a:p>
            <a:pPr lvl="0"/>
            <a:r>
              <a:rPr lang="en-US"/>
              <a:t>Click to insert date</a:t>
            </a:r>
          </a:p>
        </p:txBody>
      </p:sp>
      <p:sp>
        <p:nvSpPr>
          <p:cNvPr id="13" name="Rectangle 12"/>
          <p:cNvSpPr/>
          <p:nvPr userDrawn="1"/>
        </p:nvSpPr>
        <p:spPr>
          <a:xfrm>
            <a:off x="2" y="687991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36" name="Rectangle 35"/>
          <p:cNvSpPr/>
          <p:nvPr userDrawn="1"/>
        </p:nvSpPr>
        <p:spPr>
          <a:xfrm>
            <a:off x="12287031" y="-4042"/>
            <a:ext cx="1386247" cy="2951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Cover</a:t>
            </a:r>
            <a:endParaRPr lang="en-US" sz="1100" b="1" baseline="0">
              <a:solidFill>
                <a:schemeClr val="tx1"/>
              </a:solidFill>
            </a:endParaRPr>
          </a:p>
          <a:p>
            <a:pPr algn="l"/>
            <a:r>
              <a:rPr lang="en-US" sz="1100" baseline="0">
                <a:solidFill>
                  <a:schemeClr val="tx1"/>
                </a:solidFill>
              </a:rPr>
              <a:t>Do not change the size of the title. Keep the title short and use the subtitle area for longer descriptions if needed. </a:t>
            </a:r>
          </a:p>
          <a:p>
            <a:pPr algn="l"/>
            <a:endParaRPr lang="en-US" sz="1100" baseline="0">
              <a:solidFill>
                <a:schemeClr val="tx1"/>
              </a:solidFill>
            </a:endParaRPr>
          </a:p>
          <a:p>
            <a:pPr algn="l"/>
            <a:r>
              <a:rPr lang="en-US" sz="1100" baseline="0">
                <a:solidFill>
                  <a:schemeClr val="tx1"/>
                </a:solidFill>
              </a:rPr>
              <a:t>Choose where to add presenter name(s) – upper right corner and under title/ subtitle. Remove unused placeholders. </a:t>
            </a:r>
          </a:p>
        </p:txBody>
      </p:sp>
      <p:sp>
        <p:nvSpPr>
          <p:cNvPr id="20" name="Text Placeholder 5"/>
          <p:cNvSpPr>
            <a:spLocks noGrp="1"/>
          </p:cNvSpPr>
          <p:nvPr>
            <p:ph type="body" sz="quarter" idx="13" hasCustomPrompt="1"/>
          </p:nvPr>
        </p:nvSpPr>
        <p:spPr>
          <a:xfrm>
            <a:off x="414535"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5"/>
            <a:ext cx="3169920" cy="259884"/>
          </a:xfrm>
        </p:spPr>
        <p:txBody>
          <a:bodyPr>
            <a:noAutofit/>
          </a:bodyPr>
          <a:lstStyle>
            <a:lvl1pPr marL="0" indent="0">
              <a:buNone/>
              <a:defRPr sz="1100" b="0"/>
            </a:lvl1pPr>
          </a:lstStyle>
          <a:p>
            <a:pPr lvl="0"/>
            <a:r>
              <a:rPr lang="en-US"/>
              <a:t>Click to insert date</a:t>
            </a:r>
          </a:p>
        </p:txBody>
      </p:sp>
      <p:grpSp>
        <p:nvGrpSpPr>
          <p:cNvPr id="26" name="Group 25"/>
          <p:cNvGrpSpPr/>
          <p:nvPr userDrawn="1"/>
        </p:nvGrpSpPr>
        <p:grpSpPr>
          <a:xfrm>
            <a:off x="12287031" y="3023357"/>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7" name="Footer Placeholder 4"/>
          <p:cNvSpPr txBox="1">
            <a:spLocks/>
          </p:cNvSpPr>
          <p:nvPr userDrawn="1"/>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pic>
        <p:nvPicPr>
          <p:cNvPr id="18" name="Indices"/>
          <p:cNvPicPr>
            <a:picLocks noChangeAspect="1"/>
          </p:cNvPicPr>
          <p:nvPr userDrawn="1"/>
        </p:nvPicPr>
        <p:blipFill>
          <a:blip r:embed="rId2"/>
          <a:stretch>
            <a:fillRect/>
          </a:stretch>
        </p:blipFill>
        <p:spPr>
          <a:xfrm>
            <a:off x="277513" y="6124114"/>
            <a:ext cx="1708568" cy="636375"/>
          </a:xfrm>
          <a:prstGeom prst="rect">
            <a:avLst/>
          </a:prstGeom>
        </p:spPr>
      </p:pic>
    </p:spTree>
    <p:extLst>
      <p:ext uri="{BB962C8B-B14F-4D97-AF65-F5344CB8AC3E}">
        <p14:creationId xmlns:p14="http://schemas.microsoft.com/office/powerpoint/2010/main" val="2777693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black plain">
    <p:bg>
      <p:bgRef idx="1001">
        <a:schemeClr val="bg1"/>
      </p:bgRef>
    </p:bg>
    <p:spTree>
      <p:nvGrpSpPr>
        <p:cNvPr id="1" name=""/>
        <p:cNvGrpSpPr/>
        <p:nvPr/>
      </p:nvGrpSpPr>
      <p:grpSpPr>
        <a:xfrm>
          <a:off x="0" y="0"/>
          <a:ext cx="0" cy="0"/>
          <a:chOff x="0" y="0"/>
          <a:chExt cx="0" cy="0"/>
        </a:xfrm>
      </p:grpSpPr>
      <p:pic>
        <p:nvPicPr>
          <p:cNvPr id="26"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 name="Title 1"/>
          <p:cNvSpPr>
            <a:spLocks noGrp="1"/>
          </p:cNvSpPr>
          <p:nvPr>
            <p:ph type="ctrTitle" hasCustomPrompt="1"/>
          </p:nvPr>
        </p:nvSpPr>
        <p:spPr>
          <a:xfrm>
            <a:off x="414528" y="146304"/>
            <a:ext cx="7205472" cy="2578608"/>
          </a:xfrm>
        </p:spPr>
        <p:txBody>
          <a:bodyPr tIns="0" anchor="t">
            <a:noAutofit/>
          </a:bodyPr>
          <a:lstStyle>
            <a:lvl1pPr algn="l">
              <a:defRPr sz="4400" b="1" baseline="0"/>
            </a:lvl1pPr>
          </a:lstStyle>
          <a:p>
            <a:r>
              <a:rPr lang="en-US"/>
              <a:t>Click to insert Presentation Title</a:t>
            </a:r>
          </a:p>
        </p:txBody>
      </p:sp>
      <p:sp>
        <p:nvSpPr>
          <p:cNvPr id="3" name="Subtitle 2"/>
          <p:cNvSpPr>
            <a:spLocks noGrp="1"/>
          </p:cNvSpPr>
          <p:nvPr>
            <p:ph type="subTitle" idx="1" hasCustomPrompt="1"/>
          </p:nvPr>
        </p:nvSpPr>
        <p:spPr>
          <a:xfrm>
            <a:off x="414528" y="2743200"/>
            <a:ext cx="7205472" cy="1179576"/>
          </a:xfrm>
        </p:spPr>
        <p:txBody>
          <a:bodyPr/>
          <a:lstStyle>
            <a:lvl1pPr marL="0" indent="0" algn="l">
              <a:spcBef>
                <a:spcPts val="0"/>
              </a:spcBef>
              <a:buNone/>
              <a:defRPr sz="20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71" y="1111723"/>
            <a:ext cx="3169920" cy="259884"/>
          </a:xfrm>
        </p:spPr>
        <p:txBody>
          <a:bodyPr>
            <a:noAutofit/>
          </a:bodyPr>
          <a:lstStyle>
            <a:lvl1pPr marL="0" indent="0">
              <a:buNone/>
              <a:defRPr sz="1100" b="0"/>
            </a:lvl1pPr>
          </a:lstStyle>
          <a:p>
            <a:pPr lvl="0"/>
            <a:r>
              <a:rPr lang="en-US"/>
              <a:t>Click to insert date</a:t>
            </a:r>
          </a:p>
        </p:txBody>
      </p:sp>
      <p:sp>
        <p:nvSpPr>
          <p:cNvPr id="13"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Alternative 2: Click to insert Presenter Name(s)</a:t>
            </a:r>
            <a:br>
              <a:rPr lang="en-US"/>
            </a:br>
            <a:r>
              <a:rPr lang="en-US"/>
              <a:t>Job Title</a:t>
            </a:r>
            <a:br>
              <a:rPr lang="en-US"/>
            </a:br>
            <a:r>
              <a:rPr lang="en-US"/>
              <a:t>Department / Sector</a:t>
            </a:r>
          </a:p>
        </p:txBody>
      </p:sp>
      <p:sp>
        <p:nvSpPr>
          <p:cNvPr id="9" name="Rectangle 8"/>
          <p:cNvSpPr/>
          <p:nvPr userDrawn="1"/>
        </p:nvSpPr>
        <p:spPr>
          <a:xfrm>
            <a:off x="12287031" y="-4042"/>
            <a:ext cx="1386247" cy="2951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bg1"/>
                </a:solidFill>
              </a:rPr>
              <a:t>Cover</a:t>
            </a:r>
          </a:p>
          <a:p>
            <a:pPr algn="l"/>
            <a:r>
              <a:rPr lang="en-US" sz="1100" baseline="0">
                <a:solidFill>
                  <a:schemeClr val="bg1"/>
                </a:solidFill>
              </a:rPr>
              <a:t>Do not change the size of the title. Keep the title short and use the subtitle area for longer descriptions if needed. </a:t>
            </a:r>
          </a:p>
          <a:p>
            <a:pPr algn="l"/>
            <a:endParaRPr lang="en-US" sz="1100" baseline="0">
              <a:solidFill>
                <a:schemeClr val="bg1"/>
              </a:solidFill>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en-US" sz="1100" baseline="0">
                <a:solidFill>
                  <a:schemeClr val="bg1"/>
                </a:solidFill>
              </a:rPr>
              <a:t>Choose where to add presenter name(s) – upper right corner and under title/ subtitle. Remove unused placeholders. </a:t>
            </a:r>
          </a:p>
          <a:p>
            <a:pPr algn="l"/>
            <a:endParaRPr lang="en-US" sz="1100">
              <a:solidFill>
                <a:schemeClr val="bg1"/>
              </a:solidFill>
            </a:endParaRPr>
          </a:p>
        </p:txBody>
      </p:sp>
      <p:sp>
        <p:nvSpPr>
          <p:cNvPr id="15" name="Rectangle 14"/>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9" name="Text Placeholder 5"/>
          <p:cNvSpPr>
            <a:spLocks noGrp="1"/>
          </p:cNvSpPr>
          <p:nvPr>
            <p:ph type="body" sz="quarter" idx="12" hasCustomPrompt="1"/>
          </p:nvPr>
        </p:nvSpPr>
        <p:spPr>
          <a:xfrm>
            <a:off x="6096000" y="5762832"/>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sp>
        <p:nvSpPr>
          <p:cNvPr id="20" name="Text Placeholder 5"/>
          <p:cNvSpPr>
            <a:spLocks noGrp="1"/>
          </p:cNvSpPr>
          <p:nvPr>
            <p:ph type="body" sz="quarter" idx="13" hasCustomPrompt="1"/>
          </p:nvPr>
        </p:nvSpPr>
        <p:spPr>
          <a:xfrm>
            <a:off x="414535" y="4196049"/>
            <a:ext cx="7231529" cy="777168"/>
          </a:xfrm>
        </p:spPr>
        <p:txBody>
          <a:bodyPr>
            <a:noAutofit/>
          </a:bodyPr>
          <a:lstStyle>
            <a:lvl1pPr marL="0" indent="0">
              <a:spcBef>
                <a:spcPts val="300"/>
              </a:spcBef>
              <a:spcAft>
                <a:spcPts val="0"/>
              </a:spcAft>
              <a:buNone/>
              <a:defRPr sz="1100" b="1" baseline="0"/>
            </a:lvl1pPr>
          </a:lstStyle>
          <a:p>
            <a:pPr lvl="0"/>
            <a:r>
              <a:rPr lang="en-US"/>
              <a:t>Alternative 1: Click to insert Presenter Name(s)</a:t>
            </a:r>
            <a:br>
              <a:rPr lang="en-US"/>
            </a:br>
            <a:r>
              <a:rPr lang="en-US"/>
              <a:t>Job Title</a:t>
            </a:r>
            <a:br>
              <a:rPr lang="en-US"/>
            </a:br>
            <a:r>
              <a:rPr lang="en-US"/>
              <a:t>Department / Sector</a:t>
            </a:r>
          </a:p>
        </p:txBody>
      </p:sp>
      <p:sp>
        <p:nvSpPr>
          <p:cNvPr id="21" name="Text Placeholder 5"/>
          <p:cNvSpPr>
            <a:spLocks noGrp="1"/>
          </p:cNvSpPr>
          <p:nvPr>
            <p:ph type="body" sz="quarter" idx="14" hasCustomPrompt="1"/>
          </p:nvPr>
        </p:nvSpPr>
        <p:spPr>
          <a:xfrm>
            <a:off x="414528" y="5024555"/>
            <a:ext cx="3169920" cy="259884"/>
          </a:xfrm>
        </p:spPr>
        <p:txBody>
          <a:bodyPr>
            <a:noAutofit/>
          </a:bodyPr>
          <a:lstStyle>
            <a:lvl1pPr marL="0" indent="0">
              <a:buNone/>
              <a:defRPr sz="1100" b="0"/>
            </a:lvl1pPr>
          </a:lstStyle>
          <a:p>
            <a:pPr lvl="0"/>
            <a:r>
              <a:rPr lang="en-US"/>
              <a:t>Click to insert date</a:t>
            </a:r>
          </a:p>
        </p:txBody>
      </p:sp>
      <p:grpSp>
        <p:nvGrpSpPr>
          <p:cNvPr id="27" name="Group 26"/>
          <p:cNvGrpSpPr/>
          <p:nvPr userDrawn="1"/>
        </p:nvGrpSpPr>
        <p:grpSpPr>
          <a:xfrm>
            <a:off x="12287031" y="3023357"/>
            <a:ext cx="1386247" cy="1481803"/>
            <a:chOff x="9215268" y="3023356"/>
            <a:chExt cx="1039685" cy="1481802"/>
          </a:xfrm>
        </p:grpSpPr>
        <p:sp>
          <p:nvSpPr>
            <p:cNvPr id="28" name="Rectangle 2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9" name="Rectangle 2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0020218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white Slim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236"/>
            <a:ext cx="6705600" cy="1568639"/>
          </a:xfrm>
        </p:spPr>
        <p:txBody>
          <a:bodyPr tIns="0" anchor="t">
            <a:normAutofit/>
          </a:bodyPr>
          <a:lstStyle>
            <a:lvl1pPr algn="l">
              <a:defRPr sz="3600" b="1" baseline="0"/>
            </a:lvl1pPr>
          </a:lstStyle>
          <a:p>
            <a:r>
              <a:rPr lang="en-US"/>
              <a:t>Click to insert Presentation Title </a:t>
            </a:r>
          </a:p>
        </p:txBody>
      </p:sp>
      <p:sp>
        <p:nvSpPr>
          <p:cNvPr id="3" name="Subtitle 2"/>
          <p:cNvSpPr>
            <a:spLocks noGrp="1"/>
          </p:cNvSpPr>
          <p:nvPr>
            <p:ph type="subTitle" idx="1" hasCustomPrompt="1"/>
          </p:nvPr>
        </p:nvSpPr>
        <p:spPr>
          <a:xfrm>
            <a:off x="414528" y="1751721"/>
            <a:ext cx="6705600" cy="579111"/>
          </a:xfrm>
        </p:spPr>
        <p:txBody>
          <a:bodyPr>
            <a:normAutofit/>
          </a:bodyPr>
          <a:lstStyle>
            <a:lvl1pPr marL="0" indent="0" algn="l">
              <a:spcBef>
                <a:spcPts val="0"/>
              </a:spcBef>
              <a:buNone/>
              <a:defRPr sz="11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10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2"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Cover</a:t>
            </a:r>
            <a:r>
              <a:rPr lang="en-US" sz="1100" b="1" baseline="0">
                <a:solidFill>
                  <a:schemeClr val="tx1"/>
                </a:solidFill>
              </a:rPr>
              <a:t> + Image</a:t>
            </a:r>
          </a:p>
          <a:p>
            <a:pPr algn="l"/>
            <a:r>
              <a:rPr lang="en-US" sz="1100" baseline="0">
                <a:solidFill>
                  <a:schemeClr val="tx1"/>
                </a:solidFill>
              </a:rPr>
              <a:t>Do not change the size of the title. Keep the title short and use the subtitle area for longer descriptions if needed. Insert rectangular image by clicking the image icon. </a:t>
            </a:r>
            <a:endParaRPr lang="en-US" sz="1100">
              <a:solidFill>
                <a:schemeClr val="tx1"/>
              </a:solidFill>
            </a:endParaRPr>
          </a:p>
        </p:txBody>
      </p:sp>
      <p:sp>
        <p:nvSpPr>
          <p:cNvPr id="14" name="Rectangle 13"/>
          <p:cNvSpPr/>
          <p:nvPr userDrawn="1"/>
        </p:nvSpPr>
        <p:spPr>
          <a:xfrm>
            <a:off x="-13249" y="6867939"/>
            <a:ext cx="12205252"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grpSp>
        <p:nvGrpSpPr>
          <p:cNvPr id="23" name="Group 22"/>
          <p:cNvGrpSpPr/>
          <p:nvPr userDrawn="1"/>
        </p:nvGrpSpPr>
        <p:grpSpPr>
          <a:xfrm>
            <a:off x="12287031" y="2212325"/>
            <a:ext cx="1386247" cy="1481803"/>
            <a:chOff x="9215268" y="3023356"/>
            <a:chExt cx="1039685" cy="1481802"/>
          </a:xfrm>
        </p:grpSpPr>
        <p:sp>
          <p:nvSpPr>
            <p:cNvPr id="25" name="Rectangle 2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5" name="Footer Placeholder 4"/>
          <p:cNvSpPr txBox="1">
            <a:spLocks/>
          </p:cNvSpPr>
          <p:nvPr userDrawn="1"/>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pic>
        <p:nvPicPr>
          <p:cNvPr id="16" name="Indices"/>
          <p:cNvPicPr>
            <a:picLocks noChangeAspect="1"/>
          </p:cNvPicPr>
          <p:nvPr userDrawn="1"/>
        </p:nvPicPr>
        <p:blipFill>
          <a:blip r:embed="rId2"/>
          <a:stretch>
            <a:fillRect/>
          </a:stretch>
        </p:blipFill>
        <p:spPr>
          <a:xfrm>
            <a:off x="277513" y="6124114"/>
            <a:ext cx="1708568" cy="636375"/>
          </a:xfrm>
          <a:prstGeom prst="rect">
            <a:avLst/>
          </a:prstGeom>
        </p:spPr>
      </p:pic>
    </p:spTree>
    <p:extLst>
      <p:ext uri="{BB962C8B-B14F-4D97-AF65-F5344CB8AC3E}">
        <p14:creationId xmlns:p14="http://schemas.microsoft.com/office/powerpoint/2010/main" val="1594041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black Slim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528" y="164599"/>
            <a:ext cx="6705600" cy="1568639"/>
          </a:xfrm>
        </p:spPr>
        <p:txBody>
          <a:bodyPr tIns="0" anchor="t">
            <a:normAutofit/>
          </a:bodyPr>
          <a:lstStyle>
            <a:lvl1pPr algn="l">
              <a:defRPr sz="3600" b="1" baseline="0"/>
            </a:lvl1pPr>
          </a:lstStyle>
          <a:p>
            <a:r>
              <a:rPr lang="en-US"/>
              <a:t>Click to insert Presentation Title</a:t>
            </a:r>
          </a:p>
        </p:txBody>
      </p:sp>
      <p:sp>
        <p:nvSpPr>
          <p:cNvPr id="3" name="Subtitle 2"/>
          <p:cNvSpPr>
            <a:spLocks noGrp="1"/>
          </p:cNvSpPr>
          <p:nvPr>
            <p:ph type="subTitle" idx="1" hasCustomPrompt="1"/>
          </p:nvPr>
        </p:nvSpPr>
        <p:spPr>
          <a:xfrm>
            <a:off x="414528" y="1755654"/>
            <a:ext cx="6705600" cy="579111"/>
          </a:xfrm>
        </p:spPr>
        <p:txBody>
          <a:bodyPr>
            <a:normAutofit/>
          </a:bodyPr>
          <a:lstStyle>
            <a:lvl1pPr marL="0" indent="0" algn="l">
              <a:spcBef>
                <a:spcPts val="0"/>
              </a:spcBef>
              <a:buNone/>
              <a:defRPr sz="11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insert subtitle</a:t>
            </a:r>
          </a:p>
        </p:txBody>
      </p:sp>
      <p:sp>
        <p:nvSpPr>
          <p:cNvPr id="7" name="Text Placeholder 5"/>
          <p:cNvSpPr>
            <a:spLocks noGrp="1"/>
          </p:cNvSpPr>
          <p:nvPr>
            <p:ph type="body" sz="quarter" idx="11" hasCustomPrompt="1"/>
          </p:nvPr>
        </p:nvSpPr>
        <p:spPr>
          <a:xfrm>
            <a:off x="8618069" y="1111723"/>
            <a:ext cx="3169920" cy="259884"/>
          </a:xfrm>
        </p:spPr>
        <p:txBody>
          <a:bodyPr>
            <a:noAutofit/>
          </a:bodyPr>
          <a:lstStyle>
            <a:lvl1pPr marL="0" indent="0">
              <a:buNone/>
              <a:defRPr sz="1100" b="0"/>
            </a:lvl1pPr>
          </a:lstStyle>
          <a:p>
            <a:pPr lvl="0"/>
            <a:r>
              <a:rPr lang="en-US"/>
              <a:t>Click to insert date</a:t>
            </a:r>
          </a:p>
        </p:txBody>
      </p:sp>
      <p:sp>
        <p:nvSpPr>
          <p:cNvPr id="5" name="Picture Placeholder 4"/>
          <p:cNvSpPr>
            <a:spLocks noGrp="1"/>
          </p:cNvSpPr>
          <p:nvPr>
            <p:ph type="pic" sz="quarter" idx="13" hasCustomPrompt="1"/>
          </p:nvPr>
        </p:nvSpPr>
        <p:spPr>
          <a:xfrm>
            <a:off x="414528" y="2423160"/>
            <a:ext cx="11379200" cy="2542032"/>
          </a:xfrm>
        </p:spPr>
        <p:txBody>
          <a:bodyPr anchor="ctr"/>
          <a:lstStyle>
            <a:lvl1pPr marL="0" indent="0" algn="ctr">
              <a:buNone/>
              <a:defRPr/>
            </a:lvl1pPr>
          </a:lstStyle>
          <a:p>
            <a:r>
              <a:rPr lang="en-US"/>
              <a:t>Click to insert cover image</a:t>
            </a:r>
          </a:p>
        </p:txBody>
      </p:sp>
      <p:sp>
        <p:nvSpPr>
          <p:cNvPr id="14" name="Text Placeholder 5"/>
          <p:cNvSpPr>
            <a:spLocks noGrp="1"/>
          </p:cNvSpPr>
          <p:nvPr>
            <p:ph type="body" sz="quarter" idx="10" hasCustomPrompt="1"/>
          </p:nvPr>
        </p:nvSpPr>
        <p:spPr>
          <a:xfrm>
            <a:off x="8618071" y="152591"/>
            <a:ext cx="3169920" cy="896287"/>
          </a:xfrm>
        </p:spPr>
        <p:txBody>
          <a:bodyPr>
            <a:noAutofit/>
          </a:bodyPr>
          <a:lstStyle>
            <a:lvl1pPr marL="0" indent="0">
              <a:spcBef>
                <a:spcPts val="300"/>
              </a:spcBef>
              <a:spcAft>
                <a:spcPts val="0"/>
              </a:spcAft>
              <a:buNone/>
              <a:defRPr sz="1100" b="1" baseline="0"/>
            </a:lvl1pPr>
          </a:lstStyle>
          <a:p>
            <a:pPr lvl="0"/>
            <a:r>
              <a:rPr lang="en-US"/>
              <a:t>Click to insert Presenter Name(s)</a:t>
            </a:r>
            <a:br>
              <a:rPr lang="en-US"/>
            </a:br>
            <a:r>
              <a:rPr lang="en-US"/>
              <a:t>Job Title</a:t>
            </a:r>
            <a:br>
              <a:rPr lang="en-US"/>
            </a:br>
            <a:r>
              <a:rPr lang="en-US"/>
              <a:t>Department / Sector</a:t>
            </a:r>
          </a:p>
        </p:txBody>
      </p:sp>
      <p:sp>
        <p:nvSpPr>
          <p:cNvPr id="9" name="Rectangle 8"/>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Cover</a:t>
            </a:r>
            <a:r>
              <a:rPr lang="en-US" sz="1100" b="1" baseline="0">
                <a:solidFill>
                  <a:schemeClr val="bg1"/>
                </a:solidFill>
              </a:rPr>
              <a:t> + Image</a:t>
            </a:r>
          </a:p>
          <a:p>
            <a:pPr algn="l"/>
            <a:r>
              <a:rPr lang="en-US" sz="1100" baseline="0">
                <a:solidFill>
                  <a:schemeClr val="bg1"/>
                </a:solidFill>
              </a:rPr>
              <a:t>Do not change the size of the title. Keep the title short and use the subtitle area for longer descriptions if needed. Insert rectangular image by clicking the image icon. </a:t>
            </a:r>
            <a:endParaRPr lang="en-US" sz="1100">
              <a:solidFill>
                <a:schemeClr val="bg1"/>
              </a:solidFill>
            </a:endParaRPr>
          </a:p>
        </p:txBody>
      </p:sp>
      <p:sp>
        <p:nvSpPr>
          <p:cNvPr id="12" name="Rectangle 11"/>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pic>
        <p:nvPicPr>
          <p:cNvPr id="19" name="Indices"/>
          <p:cNvPicPr>
            <a:picLocks noChangeAspect="1"/>
          </p:cNvPicPr>
          <p:nvPr userDrawn="1"/>
        </p:nvPicPr>
        <p:blipFill>
          <a:blip r:embed="rId2"/>
          <a:stretch>
            <a:fillRect/>
          </a:stretch>
        </p:blipFill>
        <p:spPr>
          <a:xfrm>
            <a:off x="181775" y="5574708"/>
            <a:ext cx="2974848" cy="1108013"/>
          </a:xfrm>
          <a:prstGeom prst="rect">
            <a:avLst/>
          </a:prstGeom>
        </p:spPr>
      </p:pic>
      <p:sp>
        <p:nvSpPr>
          <p:cNvPr id="23" name="Text Placeholder 5"/>
          <p:cNvSpPr>
            <a:spLocks noGrp="1"/>
          </p:cNvSpPr>
          <p:nvPr>
            <p:ph type="body" sz="quarter" idx="12" hasCustomPrompt="1"/>
          </p:nvPr>
        </p:nvSpPr>
        <p:spPr>
          <a:xfrm>
            <a:off x="6096000" y="5762832"/>
            <a:ext cx="5689600" cy="739505"/>
          </a:xfrm>
        </p:spPr>
        <p:txBody>
          <a:bodyPr tIns="0" rIns="0" bIns="0">
            <a:noAutofit/>
          </a:bodyPr>
          <a:lstStyle>
            <a:lvl1pPr marL="0" indent="0" algn="r">
              <a:buNone/>
              <a:defRPr sz="900" b="0">
                <a:solidFill>
                  <a:schemeClr val="tx1"/>
                </a:solidFill>
                <a:latin typeface="Arial Narrow" panose="020B0606020202030204" pitchFamily="34" charset="0"/>
              </a:defRPr>
            </a:lvl1pPr>
          </a:lstStyle>
          <a:p>
            <a:pPr lvl="0"/>
            <a:r>
              <a:rPr lang="en-US"/>
              <a:t>Click to insert disclaimer paragraph</a:t>
            </a:r>
          </a:p>
        </p:txBody>
      </p:sp>
      <p:grpSp>
        <p:nvGrpSpPr>
          <p:cNvPr id="24" name="Group 23"/>
          <p:cNvGrpSpPr/>
          <p:nvPr userDrawn="1"/>
        </p:nvGrpSpPr>
        <p:grpSpPr>
          <a:xfrm>
            <a:off x="12287031" y="2219021"/>
            <a:ext cx="1386247" cy="1481803"/>
            <a:chOff x="9215268" y="3023356"/>
            <a:chExt cx="1039685" cy="1481802"/>
          </a:xfrm>
        </p:grpSpPr>
        <p:sp>
          <p:nvSpPr>
            <p:cNvPr id="25" name="Rectangle 24"/>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73622603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Divider white plain">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500" b="1"/>
            </a:lvl1pPr>
          </a:lstStyle>
          <a:p>
            <a:r>
              <a:rPr lang="en-US"/>
              <a:t>Click to edit Master title style</a:t>
            </a:r>
          </a:p>
        </p:txBody>
      </p:sp>
      <p:sp>
        <p:nvSpPr>
          <p:cNvPr id="3" name="Text Placeholder 2"/>
          <p:cNvSpPr>
            <a:spLocks noGrp="1"/>
          </p:cNvSpPr>
          <p:nvPr>
            <p:ph type="body" idx="1"/>
          </p:nvPr>
        </p:nvSpPr>
        <p:spPr>
          <a:xfrm>
            <a:off x="414528" y="4574877"/>
            <a:ext cx="9490635" cy="1516363"/>
          </a:xfrm>
        </p:spPr>
        <p:txBody>
          <a:bodyPr anchor="t"/>
          <a:lstStyle>
            <a:lvl1pPr marL="0" indent="0">
              <a:spcBef>
                <a:spcPts val="0"/>
              </a:spcBef>
              <a:buNone/>
              <a:defRPr sz="2400">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Divider</a:t>
            </a:r>
            <a:endParaRPr lang="en-US" sz="1100" b="1" baseline="0">
              <a:solidFill>
                <a:schemeClr val="tx1"/>
              </a:solidFill>
            </a:endParaRPr>
          </a:p>
          <a:p>
            <a:pPr algn="l"/>
            <a:r>
              <a:rPr lang="en-US" sz="1100" baseline="0">
                <a:solidFill>
                  <a:schemeClr val="tx1"/>
                </a:solidFill>
              </a:rPr>
              <a:t>Remove subtitle placeholder if not needed. </a:t>
            </a:r>
            <a:endParaRPr lang="en-US" sz="1100">
              <a:solidFill>
                <a:schemeClr val="tx1"/>
              </a:solidFill>
            </a:endParaRPr>
          </a:p>
        </p:txBody>
      </p:sp>
      <p:grpSp>
        <p:nvGrpSpPr>
          <p:cNvPr id="8" name="Group 7"/>
          <p:cNvGrpSpPr/>
          <p:nvPr userDrawn="1"/>
        </p:nvGrpSpPr>
        <p:grpSpPr>
          <a:xfrm>
            <a:off x="12287031" y="2212325"/>
            <a:ext cx="1386247" cy="1481803"/>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867824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black plai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5"/>
            <a:ext cx="9490635" cy="4249084"/>
          </a:xfrm>
        </p:spPr>
        <p:txBody>
          <a:bodyPr tIns="0" anchor="t"/>
          <a:lstStyle>
            <a:lvl1pPr>
              <a:defRPr sz="5500" b="1"/>
            </a:lvl1pPr>
          </a:lstStyle>
          <a:p>
            <a:r>
              <a:rPr lang="en-US"/>
              <a:t>Click to edit Master title style</a:t>
            </a:r>
          </a:p>
        </p:txBody>
      </p:sp>
      <p:sp>
        <p:nvSpPr>
          <p:cNvPr id="3" name="Text Placeholder 2"/>
          <p:cNvSpPr>
            <a:spLocks noGrp="1"/>
          </p:cNvSpPr>
          <p:nvPr>
            <p:ph type="body" idx="1"/>
          </p:nvPr>
        </p:nvSpPr>
        <p:spPr>
          <a:xfrm>
            <a:off x="414528" y="4574877"/>
            <a:ext cx="9490635" cy="1516363"/>
          </a:xfrm>
        </p:spPr>
        <p:txBody>
          <a:bodyPr anchor="t"/>
          <a:lstStyle>
            <a:lvl1pPr marL="0" indent="0">
              <a:spcBef>
                <a:spcPts val="0"/>
              </a:spcBef>
              <a:buNone/>
              <a:defRPr sz="2400">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9" name="Rectangle 8"/>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cxnSp>
        <p:nvCxnSpPr>
          <p:cNvPr id="10" name="Straight Connector 9"/>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2192000" y="6095211"/>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287024" y="5979165"/>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3" name="TextBox 12"/>
          <p:cNvSpPr txBox="1"/>
          <p:nvPr userDrawn="1"/>
        </p:nvSpPr>
        <p:spPr>
          <a:xfrm>
            <a:off x="-1786823" y="5987533"/>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24" name="Rectangle 23"/>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Divider</a:t>
            </a:r>
            <a:endParaRPr lang="en-US" sz="1100" b="1" baseline="0">
              <a:solidFill>
                <a:schemeClr val="bg1"/>
              </a:solidFill>
            </a:endParaRPr>
          </a:p>
          <a:p>
            <a:pPr algn="l"/>
            <a:r>
              <a:rPr lang="en-US" sz="1100" baseline="0">
                <a:solidFill>
                  <a:schemeClr val="bg1"/>
                </a:solidFill>
              </a:rPr>
              <a:t>Remove subtitle placeholder if not needed. </a:t>
            </a:r>
          </a:p>
          <a:p>
            <a:pPr algn="l"/>
            <a:endParaRPr lang="en-US" sz="1100" baseline="0">
              <a:solidFill>
                <a:schemeClr val="bg1"/>
              </a:solidFill>
            </a:endParaRPr>
          </a:p>
        </p:txBody>
      </p:sp>
      <p:pic>
        <p:nvPicPr>
          <p:cNvPr id="16" name="Indices"/>
          <p:cNvPicPr>
            <a:picLocks noChangeAspect="1"/>
          </p:cNvPicPr>
          <p:nvPr userDrawn="1"/>
        </p:nvPicPr>
        <p:blipFill>
          <a:blip r:embed="rId2"/>
          <a:stretch>
            <a:fillRect/>
          </a:stretch>
        </p:blipFill>
        <p:spPr>
          <a:xfrm>
            <a:off x="280107" y="6124458"/>
            <a:ext cx="1706880" cy="635745"/>
          </a:xfrm>
          <a:prstGeom prst="rect">
            <a:avLst/>
          </a:prstGeom>
        </p:spPr>
      </p:pic>
      <p:grpSp>
        <p:nvGrpSpPr>
          <p:cNvPr id="26" name="Group 25"/>
          <p:cNvGrpSpPr/>
          <p:nvPr userDrawn="1"/>
        </p:nvGrpSpPr>
        <p:grpSpPr>
          <a:xfrm>
            <a:off x="12287031" y="2219021"/>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8" name="Rectangle 2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4" name="Rectangle 13"/>
          <p:cNvSpPr/>
          <p:nvPr userDrawn="1"/>
        </p:nvSpPr>
        <p:spPr>
          <a:xfrm>
            <a:off x="-3945" y="6873243"/>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5" name="Rectangle 14"/>
          <p:cNvSpPr/>
          <p:nvPr userDrawn="1"/>
        </p:nvSpPr>
        <p:spPr>
          <a:xfrm>
            <a:off x="2" y="6879919"/>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7" name="Rectangle 16"/>
          <p:cNvSpPr/>
          <p:nvPr userDrawn="1"/>
        </p:nvSpPr>
        <p:spPr>
          <a:xfrm>
            <a:off x="-3945" y="6873243"/>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18" name="Rectangle 17"/>
          <p:cNvSpPr/>
          <p:nvPr userDrawn="1"/>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bg1"/>
                </a:solidFill>
              </a:rPr>
              <a:t>Footer :  </a:t>
            </a:r>
            <a:r>
              <a:rPr lang="en-US" sz="1100" baseline="0">
                <a:solidFill>
                  <a:schemeClr val="bg1"/>
                </a:solidFill>
                <a:sym typeface="Wingdings 3" panose="05040102010807070707" pitchFamily="18" charset="2"/>
              </a:rPr>
              <a:t>Never change the footer text on individual slides. Change, t</a:t>
            </a:r>
            <a:r>
              <a:rPr lang="en-US" sz="1100" baseline="0">
                <a:solidFill>
                  <a:schemeClr val="bg1"/>
                </a:solidFill>
              </a:rPr>
              <a:t>urn on or off footer by using Insert </a:t>
            </a:r>
            <a:r>
              <a:rPr lang="en-US" sz="1100" baseline="0">
                <a:solidFill>
                  <a:schemeClr val="bg1"/>
                </a:solidFill>
                <a:sym typeface="Wingdings 3" panose="05040102010807070707" pitchFamily="18" charset="2"/>
              </a:rPr>
              <a:t> Header &amp; Footer Enter / change text  Click Apply All. </a:t>
            </a:r>
            <a:endParaRPr lang="en-US" sz="1100" baseline="0">
              <a:solidFill>
                <a:schemeClr val="bg1"/>
              </a:solidFill>
            </a:endParaRPr>
          </a:p>
        </p:txBody>
      </p:sp>
      <p:sp>
        <p:nvSpPr>
          <p:cNvPr id="19" name="TextBox 18"/>
          <p:cNvSpPr txBox="1"/>
          <p:nvPr userDrawn="1"/>
        </p:nvSpPr>
        <p:spPr>
          <a:xfrm>
            <a:off x="24861" y="6883561"/>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0" name="TextBox 19"/>
          <p:cNvSpPr txBox="1"/>
          <p:nvPr userDrawn="1"/>
        </p:nvSpPr>
        <p:spPr>
          <a:xfrm>
            <a:off x="3345544" y="7042643"/>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1" name="Group 20"/>
          <p:cNvGrpSpPr/>
          <p:nvPr userDrawn="1"/>
        </p:nvGrpSpPr>
        <p:grpSpPr>
          <a:xfrm>
            <a:off x="905408" y="6907927"/>
            <a:ext cx="2077933" cy="100584"/>
            <a:chOff x="914339" y="6913770"/>
            <a:chExt cx="1558450" cy="100584"/>
          </a:xfrm>
        </p:grpSpPr>
        <p:sp>
          <p:nvSpPr>
            <p:cNvPr id="22" name="Rectangle 21"/>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3" name="Rectangle 22"/>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25" name="Rectangle 24"/>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0" name="Rectangle 2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4" name="Rectangle 3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5" name="Rectangle 3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6" name="Rectangle 3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7" name="Rectangle 36"/>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8" name="Rectangle 37"/>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9" name="Rectangle 38"/>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0" name="TextBox 39"/>
          <p:cNvSpPr txBox="1"/>
          <p:nvPr userDrawn="1"/>
        </p:nvSpPr>
        <p:spPr>
          <a:xfrm>
            <a:off x="3075824" y="6883561"/>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1" name="Group 40"/>
          <p:cNvGrpSpPr/>
          <p:nvPr userDrawn="1"/>
        </p:nvGrpSpPr>
        <p:grpSpPr>
          <a:xfrm>
            <a:off x="3092291" y="7022893"/>
            <a:ext cx="218964" cy="91440"/>
            <a:chOff x="2279174" y="7027888"/>
            <a:chExt cx="164223" cy="91440"/>
          </a:xfrm>
        </p:grpSpPr>
        <p:cxnSp>
          <p:nvCxnSpPr>
            <p:cNvPr id="42" name="Straight Arrow Connector 41"/>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userDrawn="1"/>
        </p:nvGrpSpPr>
        <p:grpSpPr>
          <a:xfrm>
            <a:off x="4612894" y="7065273"/>
            <a:ext cx="1037553" cy="100584"/>
            <a:chOff x="1566748" y="7022234"/>
            <a:chExt cx="778165" cy="100584"/>
          </a:xfrm>
        </p:grpSpPr>
        <p:sp>
          <p:nvSpPr>
            <p:cNvPr id="45" name="Rectangle 4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6" name="Rectangle 4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7" name="Rectangle 4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9" name="Rectangle 4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2" name="Group 51"/>
          <p:cNvGrpSpPr/>
          <p:nvPr userDrawn="1"/>
        </p:nvGrpSpPr>
        <p:grpSpPr>
          <a:xfrm>
            <a:off x="4232597" y="6907927"/>
            <a:ext cx="733035" cy="100584"/>
            <a:chOff x="3141899" y="6907927"/>
            <a:chExt cx="549776" cy="100584"/>
          </a:xfrm>
        </p:grpSpPr>
        <p:sp>
          <p:nvSpPr>
            <p:cNvPr id="53" name="Rectangle 52"/>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4" name="Rectangle 53"/>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5" name="Rectangle 54"/>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7" name="Rectangle 56"/>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8" name="Group 57"/>
          <p:cNvGrpSpPr/>
          <p:nvPr userDrawn="1"/>
        </p:nvGrpSpPr>
        <p:grpSpPr>
          <a:xfrm>
            <a:off x="5078879" y="6907927"/>
            <a:ext cx="733036" cy="100584"/>
            <a:chOff x="2057435" y="7026985"/>
            <a:chExt cx="549777" cy="100584"/>
          </a:xfrm>
        </p:grpSpPr>
        <p:sp>
          <p:nvSpPr>
            <p:cNvPr id="59" name="Rectangle 58"/>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0" name="Rectangle 59"/>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1" name="Rectangle 60"/>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3" name="Rectangle 62"/>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Tree>
    <p:extLst>
      <p:ext uri="{BB962C8B-B14F-4D97-AF65-F5344CB8AC3E}">
        <p14:creationId xmlns:p14="http://schemas.microsoft.com/office/powerpoint/2010/main" val="8922908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4DF-D02D-A043-A72C-CD281C1E36A1}"/>
              </a:ext>
            </a:extLst>
          </p:cNvPr>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254487-5DA9-4347-8ECA-D5592015C74E}"/>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2BBAD-E42E-0542-A28E-7FC0493B35E5}"/>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5" name="Footer Placeholder 4">
            <a:extLst>
              <a:ext uri="{FF2B5EF4-FFF2-40B4-BE49-F238E27FC236}">
                <a16:creationId xmlns:a16="http://schemas.microsoft.com/office/drawing/2014/main" id="{2D14D045-E7CF-0B4B-8D8D-4AFC1DF0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05243-2FD6-824D-BAB7-D1A608CBE92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2873827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Image Big title">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9"/>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10"/>
            <a:ext cx="11379200" cy="3390900"/>
          </a:xfrm>
        </p:spPr>
        <p:txBody>
          <a:bodyPr anchor="ctr"/>
          <a:lstStyle>
            <a:lvl1pPr marL="0" indent="0" algn="ctr">
              <a:buNone/>
              <a:defRPr b="1"/>
            </a:lvl1pPr>
          </a:lstStyle>
          <a:p>
            <a:r>
              <a:rPr lang="en-US"/>
              <a:t>Click to add image</a:t>
            </a:r>
          </a:p>
        </p:txBody>
      </p:sp>
      <p:sp>
        <p:nvSpPr>
          <p:cNvPr id="7" name="Rectangle 6"/>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Divider + Image</a:t>
            </a:r>
            <a:endParaRPr lang="en-US" sz="1100" b="1" baseline="0">
              <a:solidFill>
                <a:schemeClr val="tx1"/>
              </a:solidFill>
            </a:endParaRPr>
          </a:p>
          <a:p>
            <a:pPr algn="l"/>
            <a:r>
              <a:rPr lang="en-US" sz="1100" baseline="0">
                <a:solidFill>
                  <a:schemeClr val="tx1"/>
                </a:solidFill>
              </a:rPr>
              <a:t>Click image icon to insert rectangular image. </a:t>
            </a:r>
            <a:endParaRPr lang="en-US" sz="1100">
              <a:solidFill>
                <a:schemeClr val="tx1"/>
              </a:solidFill>
            </a:endParaRPr>
          </a:p>
        </p:txBody>
      </p:sp>
      <p:grpSp>
        <p:nvGrpSpPr>
          <p:cNvPr id="6" name="Group 5"/>
          <p:cNvGrpSpPr/>
          <p:nvPr userDrawn="1"/>
        </p:nvGrpSpPr>
        <p:grpSpPr>
          <a:xfrm>
            <a:off x="12287031" y="2212325"/>
            <a:ext cx="1386247" cy="1481803"/>
            <a:chOff x="9215268" y="3023356"/>
            <a:chExt cx="1039685" cy="1481802"/>
          </a:xfrm>
        </p:grpSpPr>
        <p:sp>
          <p:nvSpPr>
            <p:cNvPr id="9" name="Rectangle 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0" name="Rectangle 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1726692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Black Image Small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14528" y="206379"/>
            <a:ext cx="9490635" cy="2115484"/>
          </a:xfrm>
        </p:spPr>
        <p:txBody>
          <a:bodyPr tIns="0" anchor="t"/>
          <a:lstStyle>
            <a:lvl1pPr>
              <a:defRPr sz="4400" b="1"/>
            </a:lvl1pPr>
          </a:lstStyle>
          <a:p>
            <a:r>
              <a:rPr lang="en-US"/>
              <a:t>Click to edit Master title style</a:t>
            </a:r>
          </a:p>
        </p:txBody>
      </p:sp>
      <p:sp>
        <p:nvSpPr>
          <p:cNvPr id="5" name="Picture Placeholder 4"/>
          <p:cNvSpPr>
            <a:spLocks noGrp="1"/>
          </p:cNvSpPr>
          <p:nvPr>
            <p:ph type="pic" sz="quarter" idx="10" hasCustomPrompt="1"/>
          </p:nvPr>
        </p:nvSpPr>
        <p:spPr>
          <a:xfrm>
            <a:off x="414528" y="2411510"/>
            <a:ext cx="11379200" cy="3390900"/>
          </a:xfrm>
        </p:spPr>
        <p:txBody>
          <a:bodyPr anchor="ctr"/>
          <a:lstStyle>
            <a:lvl1pPr marL="0" indent="0" algn="ctr">
              <a:buNone/>
              <a:defRPr b="1"/>
            </a:lvl1pPr>
          </a:lstStyle>
          <a:p>
            <a:r>
              <a:rPr lang="en-US"/>
              <a:t>Click to add image</a:t>
            </a:r>
          </a:p>
        </p:txBody>
      </p:sp>
      <p:sp>
        <p:nvSpPr>
          <p:cNvPr id="10" name="Rectangle 9"/>
          <p:cNvSpPr/>
          <p:nvPr userDrawn="1"/>
        </p:nvSpPr>
        <p:spPr>
          <a:xfrm>
            <a:off x="-13249" y="6867939"/>
            <a:ext cx="12205252" cy="367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cxnSp>
        <p:nvCxnSpPr>
          <p:cNvPr id="12" name="Straight Connector 11"/>
          <p:cNvCxnSpPr/>
          <p:nvPr userDrawn="1"/>
        </p:nvCxnSpPr>
        <p:spPr>
          <a:xfrm>
            <a:off x="12192000" y="6095211"/>
            <a:ext cx="395621"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2287024" y="5979165"/>
            <a:ext cx="1706880" cy="142555"/>
          </a:xfrm>
          <a:prstGeom prst="rect">
            <a:avLst/>
          </a:prstGeom>
          <a:noFill/>
        </p:spPr>
        <p:txBody>
          <a:bodyPr wrap="square" lIns="0" tIns="0" rIns="0" bIns="0" rtlCol="0">
            <a:noAutofit/>
          </a:bodyPr>
          <a:lstStyle/>
          <a:p>
            <a:pPr algn="l"/>
            <a:r>
              <a:rPr lang="en-US" sz="800">
                <a:solidFill>
                  <a:schemeClr val="tx2">
                    <a:lumMod val="75000"/>
                  </a:schemeClr>
                </a:solidFill>
                <a:latin typeface="Arial Narrow" panose="020B0606020202030204" pitchFamily="34" charset="0"/>
              </a:rPr>
              <a:t>No content below the line</a:t>
            </a:r>
          </a:p>
        </p:txBody>
      </p:sp>
      <p:sp>
        <p:nvSpPr>
          <p:cNvPr id="14" name="TextBox 13"/>
          <p:cNvSpPr txBox="1"/>
          <p:nvPr userDrawn="1"/>
        </p:nvSpPr>
        <p:spPr>
          <a:xfrm>
            <a:off x="-1786823" y="5987533"/>
            <a:ext cx="1706880" cy="142555"/>
          </a:xfrm>
          <a:prstGeom prst="rect">
            <a:avLst/>
          </a:prstGeom>
          <a:noFill/>
        </p:spPr>
        <p:txBody>
          <a:bodyPr wrap="square" lIns="0" tIns="0" rIns="0" bIns="0" rtlCol="0">
            <a:noAutofit/>
          </a:bodyPr>
          <a:lstStyle/>
          <a:p>
            <a:pPr algn="r"/>
            <a:r>
              <a:rPr lang="en-US" sz="800">
                <a:solidFill>
                  <a:schemeClr val="tx2">
                    <a:lumMod val="75000"/>
                  </a:schemeClr>
                </a:solidFill>
                <a:latin typeface="Arial Narrow" panose="020B0606020202030204" pitchFamily="34" charset="0"/>
              </a:rPr>
              <a:t>No content below the line</a:t>
            </a:r>
          </a:p>
        </p:txBody>
      </p:sp>
      <p:sp>
        <p:nvSpPr>
          <p:cNvPr id="19" name="Rectangle 18"/>
          <p:cNvSpPr/>
          <p:nvPr userDrawn="1"/>
        </p:nvSpPr>
        <p:spPr>
          <a:xfrm>
            <a:off x="12287031" y="-4040"/>
            <a:ext cx="1386247" cy="21148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bg1"/>
                </a:solidFill>
              </a:rPr>
              <a:t>Divider + Image</a:t>
            </a:r>
            <a:endParaRPr lang="en-US" sz="1100" b="1" baseline="0">
              <a:solidFill>
                <a:schemeClr val="bg1"/>
              </a:solidFill>
            </a:endParaRPr>
          </a:p>
          <a:p>
            <a:pPr algn="l"/>
            <a:r>
              <a:rPr lang="en-US" sz="1100" baseline="0">
                <a:solidFill>
                  <a:schemeClr val="bg1"/>
                </a:solidFill>
              </a:rPr>
              <a:t>Click image icon to insert rectangular image. </a:t>
            </a:r>
            <a:endParaRPr lang="en-US" sz="1100">
              <a:solidFill>
                <a:schemeClr val="bg1"/>
              </a:solidFill>
            </a:endParaRPr>
          </a:p>
        </p:txBody>
      </p:sp>
      <p:cxnSp>
        <p:nvCxnSpPr>
          <p:cNvPr id="25" name="Straight Connector 24"/>
          <p:cNvCxnSpPr/>
          <p:nvPr userDrawn="1"/>
        </p:nvCxnSpPr>
        <p:spPr>
          <a:xfrm>
            <a:off x="-395621" y="609088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Indices"/>
          <p:cNvPicPr>
            <a:picLocks noChangeAspect="1"/>
          </p:cNvPicPr>
          <p:nvPr userDrawn="1"/>
        </p:nvPicPr>
        <p:blipFill>
          <a:blip r:embed="rId2"/>
          <a:stretch>
            <a:fillRect/>
          </a:stretch>
        </p:blipFill>
        <p:spPr>
          <a:xfrm>
            <a:off x="280107" y="6124458"/>
            <a:ext cx="1706880" cy="635745"/>
          </a:xfrm>
          <a:prstGeom prst="rect">
            <a:avLst/>
          </a:prstGeom>
        </p:spPr>
      </p:pic>
      <p:grpSp>
        <p:nvGrpSpPr>
          <p:cNvPr id="17" name="Group 16"/>
          <p:cNvGrpSpPr/>
          <p:nvPr userDrawn="1"/>
        </p:nvGrpSpPr>
        <p:grpSpPr>
          <a:xfrm>
            <a:off x="12287031" y="2219021"/>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bg1"/>
                  </a:solidFill>
                </a:rPr>
                <a:t>Only use </a:t>
              </a:r>
              <a:r>
                <a:rPr lang="en-US" sz="1100" b="0" baseline="0">
                  <a:solidFill>
                    <a:srgbClr val="D6002A"/>
                  </a:solidFill>
                </a:rPr>
                <a:t>S&amp;P Global Red </a:t>
              </a:r>
              <a:r>
                <a:rPr lang="en-US" sz="1100" b="0" baseline="0">
                  <a:solidFill>
                    <a:schemeClr val="bg1"/>
                  </a:solidFill>
                </a:rPr>
                <a:t>for key text high-lights, not shapes or charts. </a:t>
              </a:r>
              <a:br>
                <a:rPr lang="en-US" sz="1100" b="0" baseline="0">
                  <a:solidFill>
                    <a:schemeClr val="bg1"/>
                  </a:solidFill>
                </a:rPr>
              </a:br>
              <a:r>
                <a:rPr lang="en-US" sz="1100" b="0" baseline="0">
                  <a:solidFill>
                    <a:schemeClr val="bg1"/>
                  </a:solidFill>
                </a:rPr>
                <a:t>It’s available in the custom color palette. </a:t>
              </a:r>
            </a:p>
          </p:txBody>
        </p:sp>
        <p:sp>
          <p:nvSpPr>
            <p:cNvPr id="27" name="Rectangle 2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15" name="Rectangle 14"/>
          <p:cNvSpPr/>
          <p:nvPr userDrawn="1"/>
        </p:nvSpPr>
        <p:spPr>
          <a:xfrm>
            <a:off x="-3945" y="6873243"/>
            <a:ext cx="12192000" cy="34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0" name="Rectangle 19"/>
          <p:cNvSpPr/>
          <p:nvPr userDrawn="1"/>
        </p:nvSpPr>
        <p:spPr>
          <a:xfrm>
            <a:off x="2" y="6879919"/>
            <a:ext cx="12205252" cy="3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1" name="Rectangle 20"/>
          <p:cNvSpPr/>
          <p:nvPr userDrawn="1"/>
        </p:nvSpPr>
        <p:spPr>
          <a:xfrm>
            <a:off x="-3945" y="6873243"/>
            <a:ext cx="12192000" cy="3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22" name="Rectangle 21"/>
          <p:cNvSpPr/>
          <p:nvPr userDrawn="1"/>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bg1"/>
                </a:solidFill>
              </a:rPr>
              <a:t>Footer :  </a:t>
            </a:r>
            <a:r>
              <a:rPr lang="en-US" sz="1100" baseline="0">
                <a:solidFill>
                  <a:schemeClr val="bg1"/>
                </a:solidFill>
                <a:sym typeface="Wingdings 3" panose="05040102010807070707" pitchFamily="18" charset="2"/>
              </a:rPr>
              <a:t>Never change the footer text on individual slides. Change, t</a:t>
            </a:r>
            <a:r>
              <a:rPr lang="en-US" sz="1100" baseline="0">
                <a:solidFill>
                  <a:schemeClr val="bg1"/>
                </a:solidFill>
              </a:rPr>
              <a:t>urn on or off footer by using Insert </a:t>
            </a:r>
            <a:r>
              <a:rPr lang="en-US" sz="1100" baseline="0">
                <a:solidFill>
                  <a:schemeClr val="bg1"/>
                </a:solidFill>
                <a:sym typeface="Wingdings 3" panose="05040102010807070707" pitchFamily="18" charset="2"/>
              </a:rPr>
              <a:t> Header &amp; Footer Enter / change text  Click Apply All. </a:t>
            </a:r>
            <a:endParaRPr lang="en-US" sz="1100" baseline="0">
              <a:solidFill>
                <a:schemeClr val="bg1"/>
              </a:solidFill>
            </a:endParaRPr>
          </a:p>
        </p:txBody>
      </p:sp>
      <p:sp>
        <p:nvSpPr>
          <p:cNvPr id="23" name="TextBox 22"/>
          <p:cNvSpPr txBox="1"/>
          <p:nvPr userDrawn="1"/>
        </p:nvSpPr>
        <p:spPr>
          <a:xfrm>
            <a:off x="24861" y="6883561"/>
            <a:ext cx="903163"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Data color order</a:t>
            </a:r>
            <a:r>
              <a:rPr lang="en-US" sz="800" baseline="0">
                <a:solidFill>
                  <a:schemeClr val="bg1"/>
                </a:solidFill>
                <a:latin typeface="Arial Narrow" panose="020B0606020202030204" pitchFamily="34" charset="0"/>
              </a:rPr>
              <a:t>:</a:t>
            </a:r>
            <a:endParaRPr lang="en-US" sz="800">
              <a:solidFill>
                <a:schemeClr val="bg1"/>
              </a:solidFill>
              <a:latin typeface="Arial Narrow" panose="020B0606020202030204" pitchFamily="34" charset="0"/>
            </a:endParaRPr>
          </a:p>
        </p:txBody>
      </p:sp>
      <p:sp>
        <p:nvSpPr>
          <p:cNvPr id="24" name="TextBox 23"/>
          <p:cNvSpPr txBox="1"/>
          <p:nvPr userDrawn="1"/>
        </p:nvSpPr>
        <p:spPr>
          <a:xfrm>
            <a:off x="3345544" y="7042643"/>
            <a:ext cx="1320629" cy="136444"/>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Used with accent colors: </a:t>
            </a:r>
          </a:p>
        </p:txBody>
      </p:sp>
      <p:grpSp>
        <p:nvGrpSpPr>
          <p:cNvPr id="26" name="Group 25"/>
          <p:cNvGrpSpPr/>
          <p:nvPr userDrawn="1"/>
        </p:nvGrpSpPr>
        <p:grpSpPr>
          <a:xfrm>
            <a:off x="905408" y="6907927"/>
            <a:ext cx="2077933" cy="100584"/>
            <a:chOff x="914339" y="6913770"/>
            <a:chExt cx="1558450" cy="100584"/>
          </a:xfrm>
        </p:grpSpPr>
        <p:sp>
          <p:nvSpPr>
            <p:cNvPr id="28" name="Rectangle 27"/>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29" name="Rectangle 28"/>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0" name="Rectangle 29"/>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1" name="Rectangle 30"/>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2" name="Rectangle 31"/>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3" name="Rectangle 32"/>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4" name="Rectangle 33"/>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5" name="Rectangle 34"/>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36" name="Rectangle 35"/>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37" name="Rectangle 36"/>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38" name="Rectangle 37"/>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39" name="Rectangle 38"/>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40" name="Rectangle 3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1" name="Rectangle 4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42" name="TextBox 41"/>
          <p:cNvSpPr txBox="1"/>
          <p:nvPr userDrawn="1"/>
        </p:nvSpPr>
        <p:spPr>
          <a:xfrm>
            <a:off x="3075824" y="6883561"/>
            <a:ext cx="1706880" cy="142555"/>
          </a:xfrm>
          <a:prstGeom prst="rect">
            <a:avLst/>
          </a:prstGeom>
          <a:noFill/>
        </p:spPr>
        <p:txBody>
          <a:bodyPr wrap="square" lIns="0" tIns="0" rIns="0" bIns="0" rtlCol="0">
            <a:noAutofit/>
          </a:bodyPr>
          <a:lstStyle/>
          <a:p>
            <a:pPr algn="l"/>
            <a:r>
              <a:rPr lang="en-US" sz="800">
                <a:solidFill>
                  <a:schemeClr val="bg1"/>
                </a:solidFill>
                <a:latin typeface="Arial Narrow" panose="020B0606020202030204" pitchFamily="34" charset="0"/>
              </a:rPr>
              <a:t>Complimentary colors:</a:t>
            </a:r>
          </a:p>
        </p:txBody>
      </p:sp>
      <p:grpSp>
        <p:nvGrpSpPr>
          <p:cNvPr id="43" name="Group 42"/>
          <p:cNvGrpSpPr/>
          <p:nvPr userDrawn="1"/>
        </p:nvGrpSpPr>
        <p:grpSpPr>
          <a:xfrm>
            <a:off x="3092291" y="7022893"/>
            <a:ext cx="218964" cy="91440"/>
            <a:chOff x="2279174" y="7027888"/>
            <a:chExt cx="164223" cy="91440"/>
          </a:xfrm>
        </p:grpSpPr>
        <p:cxnSp>
          <p:nvCxnSpPr>
            <p:cNvPr id="44" name="Straight Arrow Connector 43"/>
            <p:cNvCxnSpPr>
              <a:cxnSpLocks/>
            </p:cNvCxnSpPr>
            <p:nvPr userDrawn="1"/>
          </p:nvCxnSpPr>
          <p:spPr>
            <a:xfrm>
              <a:off x="2279174" y="7114593"/>
              <a:ext cx="16422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userDrawn="1"/>
          </p:nvCxnSpPr>
          <p:spPr>
            <a:xfrm flipV="1">
              <a:off x="2281672" y="7027888"/>
              <a:ext cx="0" cy="9144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userDrawn="1"/>
        </p:nvGrpSpPr>
        <p:grpSpPr>
          <a:xfrm>
            <a:off x="4612894" y="7065273"/>
            <a:ext cx="1037553" cy="100584"/>
            <a:chOff x="1566748" y="7022234"/>
            <a:chExt cx="778165" cy="100584"/>
          </a:xfrm>
        </p:grpSpPr>
        <p:sp>
          <p:nvSpPr>
            <p:cNvPr id="47" name="Rectangle 46"/>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48" name="Rectangle 47"/>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49" name="Rectangle 48"/>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0" name="Rectangle 49"/>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1" name="Rectangle 50"/>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2" name="Rectangle 51"/>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3" name="Rectangle 52"/>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54" name="Group 53"/>
          <p:cNvGrpSpPr/>
          <p:nvPr userDrawn="1"/>
        </p:nvGrpSpPr>
        <p:grpSpPr>
          <a:xfrm>
            <a:off x="4232597" y="6907927"/>
            <a:ext cx="733035" cy="100584"/>
            <a:chOff x="3141899" y="6907927"/>
            <a:chExt cx="549776" cy="100584"/>
          </a:xfrm>
        </p:grpSpPr>
        <p:sp>
          <p:nvSpPr>
            <p:cNvPr id="55" name="Rectangle 54"/>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6" name="Rectangle 55"/>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57" name="Rectangle 56"/>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8" name="Rectangle 57"/>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59" name="Rectangle 58"/>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60" name="Group 59"/>
          <p:cNvGrpSpPr/>
          <p:nvPr userDrawn="1"/>
        </p:nvGrpSpPr>
        <p:grpSpPr>
          <a:xfrm>
            <a:off x="5078879" y="6907927"/>
            <a:ext cx="733036" cy="100584"/>
            <a:chOff x="2057435" y="7026985"/>
            <a:chExt cx="549777" cy="100584"/>
          </a:xfrm>
        </p:grpSpPr>
        <p:sp>
          <p:nvSpPr>
            <p:cNvPr id="61" name="Rectangle 60"/>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2" name="Rectangle 61"/>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63" name="Rectangle 62"/>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4" name="Rectangle 63"/>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65" name="Rectangle 64"/>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67" name="Footer Placeholder 4"/>
          <p:cNvSpPr>
            <a:spLocks noGrp="1"/>
          </p:cNvSpPr>
          <p:nvPr>
            <p:ph type="ftr" sz="quarter" idx="11"/>
          </p:nvPr>
        </p:nvSpPr>
        <p:spPr>
          <a:xfrm>
            <a:off x="3438176" y="211664"/>
            <a:ext cx="7733456" cy="365113"/>
          </a:xfrm>
        </p:spPr>
        <p:txBody>
          <a:bodyPr/>
          <a:lstStyle/>
          <a:p>
            <a:endParaRPr lang="en-US"/>
          </a:p>
        </p:txBody>
      </p:sp>
      <p:sp>
        <p:nvSpPr>
          <p:cNvPr id="68" name="Slide Number Placeholder 5"/>
          <p:cNvSpPr>
            <a:spLocks noGrp="1"/>
          </p:cNvSpPr>
          <p:nvPr>
            <p:ph type="sldNum" sz="quarter" idx="12"/>
          </p:nvPr>
        </p:nvSpPr>
        <p:spPr>
          <a:xfrm>
            <a:off x="11214813" y="211662"/>
            <a:ext cx="570795" cy="373695"/>
          </a:xfrm>
        </p:spPr>
        <p:txBody>
          <a:bodyPr/>
          <a:lstStyle/>
          <a:p>
            <a:fld id="{5246FB18-5DF1-419A-B975-14AFDDD65B9F}" type="slidenum">
              <a:rPr lang="en-US" smtClean="0"/>
              <a:t>‹#›</a:t>
            </a:fld>
            <a:endParaRPr lang="en-US"/>
          </a:p>
        </p:txBody>
      </p:sp>
    </p:spTree>
    <p:extLst>
      <p:ext uri="{BB962C8B-B14F-4D97-AF65-F5344CB8AC3E}">
        <p14:creationId xmlns:p14="http://schemas.microsoft.com/office/powerpoint/2010/main" val="334058276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371601"/>
            <a:ext cx="11367253" cy="4300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3" name="Rectangle 12"/>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No subtitle</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4"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5"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2" name="Group 11"/>
          <p:cNvGrpSpPr/>
          <p:nvPr userDrawn="1"/>
        </p:nvGrpSpPr>
        <p:grpSpPr>
          <a:xfrm>
            <a:off x="12287031" y="3230089"/>
            <a:ext cx="1386247" cy="1481803"/>
            <a:chOff x="9215268" y="3023356"/>
            <a:chExt cx="1039685" cy="1481802"/>
          </a:xfrm>
        </p:grpSpPr>
        <p:sp>
          <p:nvSpPr>
            <p:cNvPr id="17" name="Rectangle 1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8" name="Rectangle 17"/>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117073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columns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371601"/>
            <a:ext cx="5491389" cy="430053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8" y="1371601"/>
            <a:ext cx="5491389" cy="430053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2</a:t>
            </a:r>
            <a:r>
              <a:rPr lang="en-US" sz="1100" b="1" baseline="0">
                <a:solidFill>
                  <a:schemeClr val="tx1"/>
                </a:solidFill>
              </a:rPr>
              <a:t> columns</a:t>
            </a:r>
            <a:endParaRPr lang="en-US" sz="1100" b="1">
              <a:solidFill>
                <a:schemeClr val="tx1"/>
              </a:solidFill>
            </a:endParaRP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6"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7"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9" name="Group 18"/>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41616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Takeaw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1046787" y="1814929"/>
            <a:ext cx="10738812" cy="558011"/>
          </a:xfrm>
        </p:spPr>
        <p:txBody>
          <a:bodyPr tIns="0" rIns="0" bIns="0" anchor="ctr"/>
          <a:lstStyle>
            <a:lvl1pPr marL="0" indent="0">
              <a:spcBef>
                <a:spcPts val="200"/>
              </a:spcBef>
              <a:spcAft>
                <a:spcPts val="0"/>
              </a:spcAft>
              <a:buFont typeface="Arial" panose="020B0604020202020204" pitchFamily="34" charset="0"/>
              <a:buNone/>
              <a:defRPr sz="1900" b="1" baseline="0"/>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1" name="Text Placeholder 10"/>
          <p:cNvSpPr>
            <a:spLocks noGrp="1"/>
          </p:cNvSpPr>
          <p:nvPr>
            <p:ph type="body" sz="quarter" idx="17" hasCustomPrompt="1"/>
          </p:nvPr>
        </p:nvSpPr>
        <p:spPr>
          <a:xfrm>
            <a:off x="414535" y="1814935"/>
            <a:ext cx="490071" cy="558009"/>
          </a:xfrm>
        </p:spPr>
        <p:txBody>
          <a:bodyPr tIns="0" rIns="0" bIns="0"/>
          <a:lstStyle>
            <a:lvl1pPr marL="0" indent="0">
              <a:buNone/>
              <a:defRPr sz="4400" b="1"/>
            </a:lvl1pPr>
            <a:lvl2pPr marL="169842" indent="0">
              <a:buNone/>
              <a:defRPr/>
            </a:lvl2pPr>
          </a:lstStyle>
          <a:p>
            <a:pPr lvl="0"/>
            <a:r>
              <a:rPr lang="en-US"/>
              <a:t>#</a:t>
            </a:r>
          </a:p>
        </p:txBody>
      </p:sp>
      <p:sp>
        <p:nvSpPr>
          <p:cNvPr id="12" name="Text Placeholder 10"/>
          <p:cNvSpPr>
            <a:spLocks noGrp="1"/>
          </p:cNvSpPr>
          <p:nvPr>
            <p:ph type="body" sz="quarter" idx="18" hasCustomPrompt="1"/>
          </p:nvPr>
        </p:nvSpPr>
        <p:spPr>
          <a:xfrm>
            <a:off x="414535" y="2558597"/>
            <a:ext cx="490071" cy="558009"/>
          </a:xfrm>
        </p:spPr>
        <p:txBody>
          <a:bodyPr tIns="0" rIns="0" bIns="0"/>
          <a:lstStyle>
            <a:lvl1pPr marL="0" indent="0">
              <a:buNone/>
              <a:defRPr sz="4400" b="1"/>
            </a:lvl1pPr>
            <a:lvl2pPr marL="169842" indent="0">
              <a:buNone/>
              <a:defRPr/>
            </a:lvl2pPr>
          </a:lstStyle>
          <a:p>
            <a:pPr lvl="0"/>
            <a:r>
              <a:rPr lang="en-US"/>
              <a:t>#</a:t>
            </a:r>
          </a:p>
        </p:txBody>
      </p:sp>
      <p:sp>
        <p:nvSpPr>
          <p:cNvPr id="13" name="Text Placeholder 10"/>
          <p:cNvSpPr>
            <a:spLocks noGrp="1"/>
          </p:cNvSpPr>
          <p:nvPr>
            <p:ph type="body" sz="quarter" idx="19" hasCustomPrompt="1"/>
          </p:nvPr>
        </p:nvSpPr>
        <p:spPr>
          <a:xfrm>
            <a:off x="414535" y="3302255"/>
            <a:ext cx="490071" cy="558009"/>
          </a:xfrm>
        </p:spPr>
        <p:txBody>
          <a:bodyPr tIns="0" rIns="0" bIns="0"/>
          <a:lstStyle>
            <a:lvl1pPr marL="0" indent="0">
              <a:buNone/>
              <a:defRPr sz="4400" b="1"/>
            </a:lvl1pPr>
            <a:lvl2pPr marL="169842" indent="0">
              <a:buNone/>
              <a:defRPr/>
            </a:lvl2pPr>
          </a:lstStyle>
          <a:p>
            <a:pPr lvl="0"/>
            <a:r>
              <a:rPr lang="en-US"/>
              <a:t>#</a:t>
            </a:r>
          </a:p>
        </p:txBody>
      </p:sp>
      <p:sp>
        <p:nvSpPr>
          <p:cNvPr id="14" name="Text Placeholder 10"/>
          <p:cNvSpPr>
            <a:spLocks noGrp="1"/>
          </p:cNvSpPr>
          <p:nvPr>
            <p:ph type="body" sz="quarter" idx="20" hasCustomPrompt="1"/>
          </p:nvPr>
        </p:nvSpPr>
        <p:spPr>
          <a:xfrm>
            <a:off x="414535" y="4045917"/>
            <a:ext cx="490071" cy="558009"/>
          </a:xfrm>
        </p:spPr>
        <p:txBody>
          <a:bodyPr tIns="0" rIns="0" bIns="0"/>
          <a:lstStyle>
            <a:lvl1pPr marL="0" indent="0">
              <a:buNone/>
              <a:defRPr sz="4400" b="1"/>
            </a:lvl1pPr>
            <a:lvl2pPr marL="169842" indent="0">
              <a:buNone/>
              <a:defRPr/>
            </a:lvl2pPr>
          </a:lstStyle>
          <a:p>
            <a:pPr lvl="0"/>
            <a:r>
              <a:rPr lang="en-US"/>
              <a:t>#</a:t>
            </a:r>
          </a:p>
        </p:txBody>
      </p:sp>
      <p:sp>
        <p:nvSpPr>
          <p:cNvPr id="15" name="Text Placeholder 8"/>
          <p:cNvSpPr>
            <a:spLocks noGrp="1"/>
          </p:cNvSpPr>
          <p:nvPr>
            <p:ph type="body" sz="quarter" idx="21" hasCustomPrompt="1"/>
          </p:nvPr>
        </p:nvSpPr>
        <p:spPr>
          <a:xfrm>
            <a:off x="1046787" y="2558588"/>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6" name="Text Placeholder 8"/>
          <p:cNvSpPr>
            <a:spLocks noGrp="1"/>
          </p:cNvSpPr>
          <p:nvPr>
            <p:ph type="body" sz="quarter" idx="22" hasCustomPrompt="1"/>
          </p:nvPr>
        </p:nvSpPr>
        <p:spPr>
          <a:xfrm>
            <a:off x="1046787" y="330224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7" name="Text Placeholder 8"/>
          <p:cNvSpPr>
            <a:spLocks noGrp="1"/>
          </p:cNvSpPr>
          <p:nvPr>
            <p:ph type="body" sz="quarter" idx="23" hasCustomPrompt="1"/>
          </p:nvPr>
        </p:nvSpPr>
        <p:spPr>
          <a:xfrm>
            <a:off x="1046787" y="4045908"/>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18" name="Text Placeholder 8"/>
          <p:cNvSpPr>
            <a:spLocks noGrp="1"/>
          </p:cNvSpPr>
          <p:nvPr>
            <p:ph type="body" sz="quarter" idx="24" hasCustomPrompt="1"/>
          </p:nvPr>
        </p:nvSpPr>
        <p:spPr>
          <a:xfrm>
            <a:off x="1046787" y="478956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a:lvl2pPr>
          </a:lstStyle>
          <a:p>
            <a:pPr lvl="0"/>
            <a:r>
              <a:rPr lang="en-US"/>
              <a:t>Click to add agenda item/takeaway/text – max two rows</a:t>
            </a:r>
          </a:p>
          <a:p>
            <a:pPr lvl="1"/>
            <a:r>
              <a:rPr lang="en-US"/>
              <a:t>Second level</a:t>
            </a:r>
          </a:p>
        </p:txBody>
      </p:sp>
      <p:sp>
        <p:nvSpPr>
          <p:cNvPr id="20" name="Text Placeholder 10"/>
          <p:cNvSpPr>
            <a:spLocks noGrp="1"/>
          </p:cNvSpPr>
          <p:nvPr>
            <p:ph type="body" sz="quarter" idx="25" hasCustomPrompt="1"/>
          </p:nvPr>
        </p:nvSpPr>
        <p:spPr>
          <a:xfrm>
            <a:off x="414535" y="4789577"/>
            <a:ext cx="490071" cy="558009"/>
          </a:xfrm>
        </p:spPr>
        <p:txBody>
          <a:bodyPr tIns="0" rIns="0" bIns="0"/>
          <a:lstStyle>
            <a:lvl1pPr marL="0" indent="0">
              <a:buNone/>
              <a:defRPr sz="4400" b="1"/>
            </a:lvl1pPr>
            <a:lvl2pPr marL="169842" indent="0">
              <a:buNone/>
              <a:defRPr/>
            </a:lvl2pPr>
          </a:lstStyle>
          <a:p>
            <a:pPr lvl="0"/>
            <a:r>
              <a:rPr lang="en-US"/>
              <a:t>#</a:t>
            </a:r>
          </a:p>
        </p:txBody>
      </p:sp>
      <p:sp>
        <p:nvSpPr>
          <p:cNvPr id="21" name="Text Placeholder 8"/>
          <p:cNvSpPr>
            <a:spLocks noGrp="1"/>
          </p:cNvSpPr>
          <p:nvPr>
            <p:ph type="body" sz="quarter" idx="26" hasCustomPrompt="1"/>
          </p:nvPr>
        </p:nvSpPr>
        <p:spPr>
          <a:xfrm>
            <a:off x="1046787" y="5533229"/>
            <a:ext cx="10738812" cy="558011"/>
          </a:xfrm>
        </p:spPr>
        <p:txBody>
          <a:bodyPr tIns="0" rIns="0" bIns="0" anchor="ctr"/>
          <a:lstStyle>
            <a:lvl1pPr marL="0" indent="0">
              <a:spcBef>
                <a:spcPts val="200"/>
              </a:spcBef>
              <a:spcAft>
                <a:spcPts val="0"/>
              </a:spcAft>
              <a:buFont typeface="Arial" panose="020B0604020202020204" pitchFamily="34" charset="0"/>
              <a:buNone/>
              <a:defRPr sz="1900" b="1"/>
            </a:lvl1pPr>
            <a:lvl2pPr marL="0" indent="0">
              <a:spcBef>
                <a:spcPts val="0"/>
              </a:spcBef>
              <a:spcAft>
                <a:spcPts val="0"/>
              </a:spcAft>
              <a:buFont typeface="Arial" panose="020B0604020202020204" pitchFamily="34" charset="0"/>
              <a:buNone/>
              <a:defRPr sz="1900" baseline="0"/>
            </a:lvl2pPr>
          </a:lstStyle>
          <a:p>
            <a:pPr lvl="0"/>
            <a:r>
              <a:rPr lang="en-US"/>
              <a:t>Click to add agenda item/takeaway/text – max two rows</a:t>
            </a:r>
          </a:p>
          <a:p>
            <a:pPr lvl="1"/>
            <a:r>
              <a:rPr lang="en-US"/>
              <a:t>Second level</a:t>
            </a:r>
          </a:p>
        </p:txBody>
      </p:sp>
      <p:sp>
        <p:nvSpPr>
          <p:cNvPr id="22" name="Text Placeholder 10"/>
          <p:cNvSpPr>
            <a:spLocks noGrp="1"/>
          </p:cNvSpPr>
          <p:nvPr>
            <p:ph type="body" sz="quarter" idx="27" hasCustomPrompt="1"/>
          </p:nvPr>
        </p:nvSpPr>
        <p:spPr>
          <a:xfrm>
            <a:off x="414535" y="5533237"/>
            <a:ext cx="490071" cy="558009"/>
          </a:xfrm>
        </p:spPr>
        <p:txBody>
          <a:bodyPr tIns="0" rIns="0" bIns="0"/>
          <a:lstStyle>
            <a:lvl1pPr marL="0" indent="0">
              <a:buNone/>
              <a:defRPr sz="4400" b="1"/>
            </a:lvl1pPr>
            <a:lvl2pPr marL="169842" indent="0">
              <a:buNone/>
              <a:defRPr/>
            </a:lvl2pPr>
          </a:lstStyle>
          <a:p>
            <a:pPr lvl="0"/>
            <a:r>
              <a:rPr lang="en-US"/>
              <a:t>#</a:t>
            </a:r>
          </a:p>
        </p:txBody>
      </p:sp>
      <p:sp>
        <p:nvSpPr>
          <p:cNvPr id="23" name="Text Placeholder 7"/>
          <p:cNvSpPr>
            <a:spLocks noGrp="1"/>
          </p:cNvSpPr>
          <p:nvPr>
            <p:ph type="body" sz="quarter" idx="13" hasCustomPrompt="1"/>
          </p:nvPr>
        </p:nvSpPr>
        <p:spPr>
          <a:xfrm>
            <a:off x="414528" y="1084264"/>
            <a:ext cx="11379200" cy="706437"/>
          </a:xfrm>
        </p:spPr>
        <p:txBody>
          <a:bodyPr/>
          <a:lstStyle>
            <a:lvl1pPr marL="0" indent="0">
              <a:buNone/>
              <a:defRPr sz="1900" b="0" baseline="0"/>
            </a:lvl1pPr>
            <a:lvl2pPr marL="169842" indent="0">
              <a:buNone/>
              <a:defRPr/>
            </a:lvl2pPr>
          </a:lstStyle>
          <a:p>
            <a:pPr lvl="0"/>
            <a:r>
              <a:rPr lang="en-US"/>
              <a:t>Click to edit date, place or introduction / summary</a:t>
            </a:r>
          </a:p>
        </p:txBody>
      </p:sp>
      <p:sp>
        <p:nvSpPr>
          <p:cNvPr id="28" name="Rectangle 27"/>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Agenda &amp; Takeaways</a:t>
            </a:r>
          </a:p>
          <a:p>
            <a:pPr algn="l"/>
            <a:r>
              <a:rPr lang="en-US" sz="1100" b="0" baseline="0">
                <a:solidFill>
                  <a:schemeClr val="tx1"/>
                </a:solidFill>
              </a:rPr>
              <a:t>Replace # with a  number or letter in left place-holders and explanatory text in right place-holder. Max one row of text.  Remove place-holders not in use. </a:t>
            </a:r>
          </a:p>
        </p:txBody>
      </p:sp>
      <p:pic>
        <p:nvPicPr>
          <p:cNvPr id="24" name="SPG_Agenda"/>
          <p:cNvPicPr>
            <a:picLocks noChangeAspect="1"/>
          </p:cNvPicPr>
          <p:nvPr userDrawn="1"/>
        </p:nvPicPr>
        <p:blipFill>
          <a:blip r:embed="rId2"/>
          <a:stretch>
            <a:fillRect/>
          </a:stretch>
        </p:blipFill>
        <p:spPr>
          <a:xfrm>
            <a:off x="12287030" y="3753823"/>
            <a:ext cx="1386247" cy="779764"/>
          </a:xfrm>
          <a:prstGeom prst="rect">
            <a:avLst/>
          </a:prstGeom>
          <a:ln>
            <a:solidFill>
              <a:schemeClr val="bg1">
                <a:lumMod val="85000"/>
              </a:schemeClr>
            </a:solidFill>
          </a:ln>
        </p:spPr>
      </p:pic>
      <p:pic>
        <p:nvPicPr>
          <p:cNvPr id="25" name="SPG_Takeaways"/>
          <p:cNvPicPr>
            <a:picLocks noChangeAspect="1"/>
          </p:cNvPicPr>
          <p:nvPr userDrawn="1"/>
        </p:nvPicPr>
        <p:blipFill>
          <a:blip r:embed="rId3"/>
          <a:stretch>
            <a:fillRect/>
          </a:stretch>
        </p:blipFill>
        <p:spPr>
          <a:xfrm>
            <a:off x="12287030" y="4591839"/>
            <a:ext cx="1386247" cy="779764"/>
          </a:xfrm>
          <a:prstGeom prst="rect">
            <a:avLst/>
          </a:prstGeom>
          <a:ln>
            <a:solidFill>
              <a:schemeClr val="bg1">
                <a:lumMod val="85000"/>
              </a:schemeClr>
            </a:solidFill>
          </a:ln>
        </p:spPr>
      </p:pic>
      <p:grpSp>
        <p:nvGrpSpPr>
          <p:cNvPr id="26" name="Group 25"/>
          <p:cNvGrpSpPr/>
          <p:nvPr userDrawn="1"/>
        </p:nvGrpSpPr>
        <p:grpSpPr>
          <a:xfrm>
            <a:off x="12287031" y="2212325"/>
            <a:ext cx="1386247" cy="1481803"/>
            <a:chOff x="9215268" y="3023356"/>
            <a:chExt cx="1039685" cy="1481802"/>
          </a:xfrm>
        </p:grpSpPr>
        <p:sp>
          <p:nvSpPr>
            <p:cNvPr id="27" name="Rectangle 26"/>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33" name="Rectangle 3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525011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 Auth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4249619"/>
            <a:ext cx="5512296" cy="332160"/>
          </a:xfrm>
        </p:spPr>
        <p:txBody>
          <a:bodyPr anchor="ctr">
            <a:noAutofit/>
          </a:bodyPr>
          <a:lstStyle>
            <a:lvl1pPr marL="0" indent="0">
              <a:spcBef>
                <a:spcPts val="0"/>
              </a:spcBef>
              <a:spcAft>
                <a:spcPts val="0"/>
              </a:spcAft>
              <a:buNone/>
              <a:defRPr sz="1900" b="1"/>
            </a:lvl1pPr>
            <a:lvl2pPr marL="169842" indent="0">
              <a:buNone/>
              <a:defRPr/>
            </a:lvl2pPr>
          </a:lstStyle>
          <a:p>
            <a:pPr lvl="0"/>
            <a:r>
              <a:rPr lang="en-US"/>
              <a:t>Click to add name</a:t>
            </a:r>
          </a:p>
        </p:txBody>
      </p:sp>
      <p:sp>
        <p:nvSpPr>
          <p:cNvPr id="8" name="Text Placeholder 7"/>
          <p:cNvSpPr>
            <a:spLocks noGrp="1"/>
          </p:cNvSpPr>
          <p:nvPr>
            <p:ph type="body" sz="quarter" idx="14" hasCustomPrompt="1"/>
          </p:nvPr>
        </p:nvSpPr>
        <p:spPr>
          <a:xfrm>
            <a:off x="414528" y="4506881"/>
            <a:ext cx="5512296" cy="640744"/>
          </a:xfrm>
        </p:spPr>
        <p:txBody>
          <a:bodyPr anchor="t">
            <a:noAutofit/>
          </a:bodyPr>
          <a:lstStyle>
            <a:lvl1pPr marL="0" indent="0">
              <a:spcBef>
                <a:spcPts val="0"/>
              </a:spcBef>
              <a:spcAft>
                <a:spcPts val="0"/>
              </a:spcAft>
              <a:buNone/>
              <a:defRPr sz="1500" b="0" i="0"/>
            </a:lvl1pPr>
            <a:lvl2pPr marL="169842" indent="0">
              <a:buNone/>
              <a:defRPr/>
            </a:lvl2pPr>
          </a:lstStyle>
          <a:p>
            <a:pPr lvl="0"/>
            <a:r>
              <a:rPr lang="en-US"/>
              <a:t>Click to add title</a:t>
            </a:r>
          </a:p>
        </p:txBody>
      </p:sp>
      <p:sp>
        <p:nvSpPr>
          <p:cNvPr id="9" name="Text Placeholder 7"/>
          <p:cNvSpPr>
            <a:spLocks noGrp="1"/>
          </p:cNvSpPr>
          <p:nvPr>
            <p:ph type="body" sz="quarter" idx="15" hasCustomPrompt="1"/>
          </p:nvPr>
        </p:nvSpPr>
        <p:spPr>
          <a:xfrm>
            <a:off x="414528" y="5244905"/>
            <a:ext cx="5512296"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0" name="Text Placeholder 7"/>
          <p:cNvSpPr>
            <a:spLocks noGrp="1"/>
          </p:cNvSpPr>
          <p:nvPr>
            <p:ph type="body" sz="quarter" idx="16" hasCustomPrompt="1"/>
          </p:nvPr>
        </p:nvSpPr>
        <p:spPr>
          <a:xfrm>
            <a:off x="414535" y="554545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1" name="Text Placeholder 7"/>
          <p:cNvSpPr>
            <a:spLocks noGrp="1"/>
          </p:cNvSpPr>
          <p:nvPr>
            <p:ph type="body" sz="quarter" idx="17" hasCustomPrompt="1"/>
          </p:nvPr>
        </p:nvSpPr>
        <p:spPr>
          <a:xfrm>
            <a:off x="6105961" y="4249619"/>
            <a:ext cx="5512296" cy="332160"/>
          </a:xfrm>
        </p:spPr>
        <p:txBody>
          <a:bodyPr anchor="ctr">
            <a:noAutofit/>
          </a:bodyPr>
          <a:lstStyle>
            <a:lvl1pPr marL="0" indent="0">
              <a:spcBef>
                <a:spcPts val="0"/>
              </a:spcBef>
              <a:spcAft>
                <a:spcPts val="0"/>
              </a:spcAft>
              <a:buNone/>
              <a:defRPr sz="1900" b="1"/>
            </a:lvl1pPr>
            <a:lvl2pPr marL="169842" indent="0">
              <a:buNone/>
              <a:defRPr/>
            </a:lvl2pPr>
          </a:lstStyle>
          <a:p>
            <a:pPr lvl="0"/>
            <a:r>
              <a:rPr lang="en-US"/>
              <a:t>Click to add name</a:t>
            </a:r>
          </a:p>
        </p:txBody>
      </p:sp>
      <p:sp>
        <p:nvSpPr>
          <p:cNvPr id="12" name="Text Placeholder 7"/>
          <p:cNvSpPr>
            <a:spLocks noGrp="1"/>
          </p:cNvSpPr>
          <p:nvPr>
            <p:ph type="body" sz="quarter" idx="18" hasCustomPrompt="1"/>
          </p:nvPr>
        </p:nvSpPr>
        <p:spPr>
          <a:xfrm>
            <a:off x="6105961" y="4506881"/>
            <a:ext cx="5512296" cy="640744"/>
          </a:xfrm>
        </p:spPr>
        <p:txBody>
          <a:bodyPr anchor="t">
            <a:noAutofit/>
          </a:bodyPr>
          <a:lstStyle>
            <a:lvl1pPr marL="0" indent="0">
              <a:spcBef>
                <a:spcPts val="0"/>
              </a:spcBef>
              <a:spcAft>
                <a:spcPts val="0"/>
              </a:spcAft>
              <a:buNone/>
              <a:defRPr sz="1500" b="0" i="0"/>
            </a:lvl1pPr>
            <a:lvl2pPr marL="169842" indent="0">
              <a:buNone/>
              <a:defRPr/>
            </a:lvl2pPr>
          </a:lstStyle>
          <a:p>
            <a:pPr lvl="0"/>
            <a:r>
              <a:rPr lang="en-US"/>
              <a:t>Click to add title</a:t>
            </a:r>
          </a:p>
        </p:txBody>
      </p:sp>
      <p:sp>
        <p:nvSpPr>
          <p:cNvPr id="13" name="Text Placeholder 7"/>
          <p:cNvSpPr>
            <a:spLocks noGrp="1"/>
          </p:cNvSpPr>
          <p:nvPr>
            <p:ph type="body" sz="quarter" idx="19" hasCustomPrompt="1"/>
          </p:nvPr>
        </p:nvSpPr>
        <p:spPr>
          <a:xfrm>
            <a:off x="6105961" y="5244905"/>
            <a:ext cx="5512296"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4" name="Text Placeholder 7"/>
          <p:cNvSpPr>
            <a:spLocks noGrp="1"/>
          </p:cNvSpPr>
          <p:nvPr>
            <p:ph type="body" sz="quarter" idx="20" hasCustomPrompt="1"/>
          </p:nvPr>
        </p:nvSpPr>
        <p:spPr>
          <a:xfrm>
            <a:off x="6105969" y="554545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5" name="Text Placeholder 7"/>
          <p:cNvSpPr>
            <a:spLocks noGrp="1"/>
          </p:cNvSpPr>
          <p:nvPr>
            <p:ph type="body" sz="quarter" idx="21" hasCustomPrompt="1"/>
          </p:nvPr>
        </p:nvSpPr>
        <p:spPr>
          <a:xfrm>
            <a:off x="414535" y="584600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6" name="Text Placeholder 7"/>
          <p:cNvSpPr>
            <a:spLocks noGrp="1"/>
          </p:cNvSpPr>
          <p:nvPr>
            <p:ph type="body" sz="quarter" idx="22" hasCustomPrompt="1"/>
          </p:nvPr>
        </p:nvSpPr>
        <p:spPr>
          <a:xfrm>
            <a:off x="6105969" y="5846003"/>
            <a:ext cx="5512297" cy="332160"/>
          </a:xfrm>
        </p:spPr>
        <p:txBody>
          <a:bodyPr anchor="ctr">
            <a:noAutofit/>
          </a:bodyPr>
          <a:lstStyle>
            <a:lvl1pPr marL="0" indent="0">
              <a:buNone/>
              <a:defRPr sz="1500" b="0"/>
            </a:lvl1pPr>
            <a:lvl2pPr marL="169842" indent="0">
              <a:buNone/>
              <a:defRPr/>
            </a:lvl2pPr>
          </a:lstStyle>
          <a:p>
            <a:r>
              <a:rPr lang="en-US"/>
              <a:t>Click to add contact info (email/phone/fax)</a:t>
            </a:r>
          </a:p>
        </p:txBody>
      </p:sp>
      <p:sp>
        <p:nvSpPr>
          <p:cNvPr id="18" name="Picture Placeholder 17"/>
          <p:cNvSpPr>
            <a:spLocks noGrp="1"/>
          </p:cNvSpPr>
          <p:nvPr>
            <p:ph type="pic" sz="quarter" idx="23" hasCustomPrompt="1"/>
          </p:nvPr>
        </p:nvSpPr>
        <p:spPr>
          <a:xfrm>
            <a:off x="414530" y="1903429"/>
            <a:ext cx="2233084" cy="2187575"/>
          </a:xfrm>
          <a:pattFill prst="pct5">
            <a:fgClr>
              <a:schemeClr val="accent1"/>
            </a:fgClr>
            <a:bgClr>
              <a:schemeClr val="bg1"/>
            </a:bgClr>
          </a:pattFill>
        </p:spPr>
        <p:txBody>
          <a:bodyPr anchor="ctr"/>
          <a:lstStyle>
            <a:lvl1pPr marL="0" indent="0" algn="ctr">
              <a:buNone/>
              <a:defRPr b="1"/>
            </a:lvl1pPr>
          </a:lstStyle>
          <a:p>
            <a:r>
              <a:rPr lang="en-US"/>
              <a:t>Click to add portrait photo or remove</a:t>
            </a:r>
          </a:p>
        </p:txBody>
      </p:sp>
      <p:sp>
        <p:nvSpPr>
          <p:cNvPr id="19" name="Picture Placeholder 17"/>
          <p:cNvSpPr>
            <a:spLocks noGrp="1"/>
          </p:cNvSpPr>
          <p:nvPr>
            <p:ph type="pic" sz="quarter" idx="24" hasCustomPrompt="1"/>
          </p:nvPr>
        </p:nvSpPr>
        <p:spPr>
          <a:xfrm>
            <a:off x="6093971" y="1901261"/>
            <a:ext cx="2233084" cy="2187575"/>
          </a:xfrm>
          <a:pattFill prst="pct5">
            <a:fgClr>
              <a:schemeClr val="accent1"/>
            </a:fgClr>
            <a:bgClr>
              <a:schemeClr val="bg1"/>
            </a:bgClr>
          </a:pattFill>
        </p:spPr>
        <p:txBody>
          <a:bodyPr anchor="ctr"/>
          <a:lstStyle>
            <a:lvl1pPr marL="0" indent="0" algn="ctr">
              <a:buNone/>
              <a:defRPr b="1" baseline="0"/>
            </a:lvl1pPr>
          </a:lstStyle>
          <a:p>
            <a:r>
              <a:rPr lang="en-US"/>
              <a:t>Click to add portrait photo or remove</a:t>
            </a:r>
          </a:p>
        </p:txBody>
      </p:sp>
      <p:sp>
        <p:nvSpPr>
          <p:cNvPr id="21" name="Rectangle 20"/>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Contact</a:t>
            </a:r>
          </a:p>
          <a:p>
            <a:pPr algn="l"/>
            <a:r>
              <a:rPr lang="en-US" sz="1100" b="0" baseline="0">
                <a:solidFill>
                  <a:schemeClr val="tx1"/>
                </a:solidFill>
              </a:rPr>
              <a:t>Use for contact or author information. </a:t>
            </a:r>
          </a:p>
          <a:p>
            <a:pPr algn="l"/>
            <a:r>
              <a:rPr lang="en-US" sz="1100" b="0" baseline="0">
                <a:solidFill>
                  <a:schemeClr val="tx1"/>
                </a:solidFill>
              </a:rPr>
              <a:t>Remove placeholders not used. </a:t>
            </a:r>
          </a:p>
        </p:txBody>
      </p:sp>
      <p:grpSp>
        <p:nvGrpSpPr>
          <p:cNvPr id="20" name="Group 19"/>
          <p:cNvGrpSpPr/>
          <p:nvPr userDrawn="1"/>
        </p:nvGrpSpPr>
        <p:grpSpPr>
          <a:xfrm>
            <a:off x="12287031" y="2212325"/>
            <a:ext cx="1386247" cy="1481803"/>
            <a:chOff x="9215268" y="3023356"/>
            <a:chExt cx="1039685" cy="1481802"/>
          </a:xfrm>
        </p:grpSpPr>
        <p:sp>
          <p:nvSpPr>
            <p:cNvPr id="22" name="Rectangle 2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4" name="Rectangle 2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774374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ig point">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71072" cy="868680"/>
          </a:xfrm>
        </p:spPr>
        <p:txBody>
          <a:bodyPr anchor="t"/>
          <a:lstStyle>
            <a:lvl1pPr>
              <a:defRPr sz="2800"/>
            </a:lvl1pPr>
          </a:lstStyle>
          <a:p>
            <a:r>
              <a:rPr lang="en-US"/>
              <a:t>Click to edit Master title style</a:t>
            </a:r>
          </a:p>
        </p:txBody>
      </p:sp>
      <p:sp>
        <p:nvSpPr>
          <p:cNvPr id="3" name="Content Placeholder 2"/>
          <p:cNvSpPr>
            <a:spLocks noGrp="1"/>
          </p:cNvSpPr>
          <p:nvPr>
            <p:ph idx="1"/>
          </p:nvPr>
        </p:nvSpPr>
        <p:spPr>
          <a:xfrm>
            <a:off x="6789040" y="1290638"/>
            <a:ext cx="4984377" cy="4381500"/>
          </a:xfrm>
        </p:spPr>
        <p:txBody>
          <a:bodyPr>
            <a:normAutofit/>
          </a:bodyPr>
          <a:lstStyle>
            <a:lvl1pPr>
              <a:defRPr sz="2000"/>
            </a:lvl1pPr>
            <a:lvl2pPr>
              <a:defRPr sz="1900"/>
            </a:lvl2pPr>
            <a:lvl3pPr>
              <a:defRPr sz="1600"/>
            </a:lvl3pPr>
            <a:lvl4pPr>
              <a:defRPr sz="1500"/>
            </a:lvl4pPr>
            <a:lvl5pPr>
              <a:defRPr sz="15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14536" y="1290638"/>
            <a:ext cx="6012329" cy="4381500"/>
          </a:xfrm>
        </p:spPr>
        <p:txBody>
          <a:bodyPr>
            <a:normAutofit/>
          </a:bodyPr>
          <a:lstStyle>
            <a:lvl1pPr marL="0" indent="0">
              <a:buNone/>
              <a:defRPr sz="40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0"/>
            <a:ext cx="1386247" cy="3152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Big Point</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a:p>
            <a:pPr algn="l"/>
            <a:endParaRPr lang="sv-SE" sz="1100" b="0" baseline="0">
              <a:solidFill>
                <a:schemeClr val="tx1"/>
              </a:solidFill>
            </a:endParaRPr>
          </a:p>
          <a:p>
            <a:pPr algn="l"/>
            <a:endParaRPr lang="sv-SE" sz="1100" b="0" baseline="0">
              <a:solidFill>
                <a:schemeClr val="tx1"/>
              </a:solidFill>
            </a:endParaRPr>
          </a:p>
          <a:p>
            <a:pPr algn="l"/>
            <a:endParaRPr lang="sv-SE" sz="1100" b="0" baseline="0">
              <a:solidFill>
                <a:schemeClr val="tx1"/>
              </a:solidFill>
            </a:endParaRPr>
          </a:p>
          <a:p>
            <a:pPr algn="l"/>
            <a:endParaRPr lang="en-US" sz="1100" b="0" baseline="0">
              <a:solidFill>
                <a:schemeClr val="tx1"/>
              </a:solidFill>
            </a:endParaRPr>
          </a:p>
        </p:txBody>
      </p:sp>
      <p:pic>
        <p:nvPicPr>
          <p:cNvPr id="13"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9" name="Group 18"/>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3117154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Quot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28" y="219457"/>
            <a:ext cx="9490635" cy="5180499"/>
          </a:xfrm>
        </p:spPr>
        <p:txBody>
          <a:bodyPr tIns="0" anchor="t">
            <a:normAutofit/>
          </a:bodyPr>
          <a:lstStyle>
            <a:lvl1pPr>
              <a:defRPr sz="5500" b="1"/>
            </a:lvl1pPr>
          </a:lstStyle>
          <a:p>
            <a:r>
              <a:rPr lang="en-US"/>
              <a:t>Add quote and highlight key word in S&amp;P Global red</a:t>
            </a:r>
          </a:p>
        </p:txBody>
      </p:sp>
      <p:sp>
        <p:nvSpPr>
          <p:cNvPr id="3" name="Text Placeholder 2"/>
          <p:cNvSpPr>
            <a:spLocks noGrp="1"/>
          </p:cNvSpPr>
          <p:nvPr>
            <p:ph type="body" idx="1" hasCustomPrompt="1"/>
          </p:nvPr>
        </p:nvSpPr>
        <p:spPr>
          <a:xfrm>
            <a:off x="414528" y="5399955"/>
            <a:ext cx="9490635" cy="685800"/>
          </a:xfrm>
        </p:spPr>
        <p:txBody>
          <a:bodyPr wrap="square" anchor="t">
            <a:normAutofit/>
          </a:bodyPr>
          <a:lstStyle>
            <a:lvl1pPr marL="0" indent="0">
              <a:spcBef>
                <a:spcPts val="0"/>
              </a:spcBef>
              <a:buNone/>
              <a:defRPr sz="2400" i="1">
                <a:solidFill>
                  <a:schemeClr val="tx1"/>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add source</a:t>
            </a:r>
          </a:p>
        </p:txBody>
      </p:sp>
      <p:sp>
        <p:nvSpPr>
          <p:cNvPr id="5" name="Rectangle 4"/>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Quote</a:t>
            </a:r>
          </a:p>
          <a:p>
            <a:pPr algn="l"/>
            <a:r>
              <a:rPr lang="en-US" sz="1100" baseline="0">
                <a:solidFill>
                  <a:schemeClr val="tx1"/>
                </a:solidFill>
              </a:rPr>
              <a:t>Add quote and highlight key word in </a:t>
            </a:r>
            <a:r>
              <a:rPr lang="en-US" sz="1100" baseline="0">
                <a:solidFill>
                  <a:srgbClr val="D6002A"/>
                </a:solidFill>
              </a:rPr>
              <a:t>S&amp;P Global Red. </a:t>
            </a:r>
          </a:p>
          <a:p>
            <a:pPr algn="l"/>
            <a:r>
              <a:rPr lang="en-US" sz="1100" b="0" baseline="0">
                <a:solidFill>
                  <a:schemeClr val="tx1"/>
                </a:solidFill>
              </a:rPr>
              <a:t>It’s available in the custom color palette.</a:t>
            </a:r>
            <a:endParaRPr lang="en-US" sz="1100">
              <a:solidFill>
                <a:srgbClr val="D6002A"/>
              </a:solidFill>
            </a:endParaRPr>
          </a:p>
        </p:txBody>
      </p:sp>
      <p:sp>
        <p:nvSpPr>
          <p:cNvPr id="6" name="Rectangle 5"/>
          <p:cNvSpPr/>
          <p:nvPr userDrawn="1"/>
        </p:nvSpPr>
        <p:spPr>
          <a:xfrm>
            <a:off x="12375701" y="1301848"/>
            <a:ext cx="168529"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Tree>
    <p:extLst>
      <p:ext uri="{BB962C8B-B14F-4D97-AF65-F5344CB8AC3E}">
        <p14:creationId xmlns:p14="http://schemas.microsoft.com/office/powerpoint/2010/main" val="3159480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amp; Table + chart title">
    <p:spTree>
      <p:nvGrpSpPr>
        <p:cNvPr id="1" name=""/>
        <p:cNvGrpSpPr/>
        <p:nvPr/>
      </p:nvGrpSpPr>
      <p:grpSpPr>
        <a:xfrm>
          <a:off x="0" y="0"/>
          <a:ext cx="0" cy="0"/>
          <a:chOff x="0" y="0"/>
          <a:chExt cx="0" cy="0"/>
        </a:xfrm>
      </p:grpSpPr>
      <p:sp>
        <p:nvSpPr>
          <p:cNvPr id="8" name="Text Placeholder 7"/>
          <p:cNvSpPr>
            <a:spLocks noGrp="1"/>
          </p:cNvSpPr>
          <p:nvPr>
            <p:ph type="body" sz="quarter" idx="17" hasCustomPrompt="1"/>
          </p:nvPr>
        </p:nvSpPr>
        <p:spPr>
          <a:xfrm>
            <a:off x="414528" y="110320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900" baseline="0"/>
            </a:lvl1pPr>
          </a:lstStyle>
          <a:p>
            <a:pPr lvl="0"/>
            <a:r>
              <a:rPr lang="en-US"/>
              <a:t>Add chart headline                         (max 2 rows)</a:t>
            </a:r>
          </a:p>
        </p:txBody>
      </p:sp>
      <p:sp>
        <p:nvSpPr>
          <p:cNvPr id="11" name="Text Placeholder 7"/>
          <p:cNvSpPr>
            <a:spLocks noGrp="1"/>
          </p:cNvSpPr>
          <p:nvPr>
            <p:ph type="body" sz="quarter" idx="18" hasCustomPrompt="1"/>
          </p:nvPr>
        </p:nvSpPr>
        <p:spPr>
          <a:xfrm>
            <a:off x="6547468" y="110320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900" baseline="0"/>
            </a:lvl1pPr>
          </a:lstStyle>
          <a:p>
            <a:pPr lvl="0"/>
            <a:r>
              <a:rPr lang="en-US"/>
              <a:t>Add chart headline or remove       (max 2 rows)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14536" y="1884223"/>
            <a:ext cx="5246625" cy="3787921"/>
          </a:xfrm>
        </p:spPr>
        <p:txBody>
          <a:bodyPr>
            <a:noAutofit/>
          </a:bodyPr>
          <a:lstStyle>
            <a:lvl1pPr>
              <a:defRPr sz="1900"/>
            </a:lvl1pPr>
            <a:lvl2pPr>
              <a:defRPr sz="1600"/>
            </a:lvl2pPr>
            <a:lvl3pPr>
              <a:defRPr sz="1500"/>
            </a:lvl3pPr>
            <a:lvl4pPr>
              <a:defRPr sz="1500"/>
            </a:lvl4pPr>
            <a:lvl5pPr>
              <a:defRPr sz="1500"/>
            </a:lvl5pPr>
          </a:lstStyle>
          <a:p>
            <a:pPr lvl="0"/>
            <a:r>
              <a:rPr lang="en-US"/>
              <a:t>Click to add text, chart, table or SmartArt and resize right as needed</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2" name="Content Placeholder 2"/>
          <p:cNvSpPr>
            <a:spLocks noGrp="1"/>
          </p:cNvSpPr>
          <p:nvPr>
            <p:ph sz="half" idx="19" hasCustomPrompt="1"/>
          </p:nvPr>
        </p:nvSpPr>
        <p:spPr>
          <a:xfrm>
            <a:off x="6543410" y="1884223"/>
            <a:ext cx="5246625" cy="3787921"/>
          </a:xfrm>
        </p:spPr>
        <p:txBody>
          <a:bodyPr>
            <a:noAutofit/>
          </a:bodyPr>
          <a:lstStyle>
            <a:lvl1pPr>
              <a:defRPr sz="1900" baseline="0"/>
            </a:lvl1pPr>
            <a:lvl2pPr>
              <a:defRPr sz="1600"/>
            </a:lvl2pPr>
            <a:lvl3pPr>
              <a:defRPr sz="1500"/>
            </a:lvl3pPr>
            <a:lvl4pPr>
              <a:defRPr sz="1500"/>
            </a:lvl4pPr>
            <a:lvl5pPr>
              <a:defRPr sz="1500"/>
            </a:lvl5pPr>
          </a:lstStyle>
          <a:p>
            <a:pPr lvl="0"/>
            <a:r>
              <a:rPr lang="en-US"/>
              <a:t>Click to add text, chart, table or SmartArt or remove</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grpSp>
        <p:nvGrpSpPr>
          <p:cNvPr id="16" name="Group 15"/>
          <p:cNvGrpSpPr/>
          <p:nvPr userDrawn="1"/>
        </p:nvGrpSpPr>
        <p:grpSpPr>
          <a:xfrm>
            <a:off x="12287031" y="2212325"/>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
        <p:nvSpPr>
          <p:cNvPr id="20" name="Rectangle 19"/>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Chart &amp; Tables</a:t>
            </a:r>
          </a:p>
          <a:p>
            <a:pPr algn="l"/>
            <a:r>
              <a:rPr lang="en-US" sz="1100" b="0" baseline="0">
                <a:solidFill>
                  <a:schemeClr val="tx1"/>
                </a:solidFill>
              </a:rPr>
              <a:t>Add chart/table title above chart/table.  Remove second subtitle and placeholder if not needed.  </a:t>
            </a:r>
          </a:p>
          <a:p>
            <a:pPr algn="l"/>
            <a:r>
              <a:rPr lang="en-US" sz="1100" b="0" baseline="0">
                <a:solidFill>
                  <a:schemeClr val="tx1"/>
                </a:solidFill>
              </a:rPr>
              <a:t>Chart title should stay the same size. </a:t>
            </a:r>
          </a:p>
        </p:txBody>
      </p:sp>
      <p:grpSp>
        <p:nvGrpSpPr>
          <p:cNvPr id="21" name="Group 20"/>
          <p:cNvGrpSpPr/>
          <p:nvPr userDrawn="1"/>
        </p:nvGrpSpPr>
        <p:grpSpPr>
          <a:xfrm>
            <a:off x="12287031" y="3790455"/>
            <a:ext cx="1386247" cy="1580479"/>
            <a:chOff x="6997911" y="2124003"/>
            <a:chExt cx="2302303" cy="3499847"/>
          </a:xfrm>
        </p:grpSpPr>
        <p:pic>
          <p:nvPicPr>
            <p:cNvPr id="27" name="Picture 26"/>
            <p:cNvPicPr>
              <a:picLocks noChangeAspect="1"/>
            </p:cNvPicPr>
            <p:nvPr userDrawn="1"/>
          </p:nvPicPr>
          <p:blipFill>
            <a:blip r:embed="rId2"/>
            <a:stretch>
              <a:fillRect/>
            </a:stretch>
          </p:blipFill>
          <p:spPr>
            <a:xfrm>
              <a:off x="7001823" y="2124003"/>
              <a:ext cx="2298391" cy="1725318"/>
            </a:xfrm>
            <a:prstGeom prst="rect">
              <a:avLst/>
            </a:prstGeom>
          </p:spPr>
        </p:pic>
        <p:pic>
          <p:nvPicPr>
            <p:cNvPr id="28" name="Picture 27"/>
            <p:cNvPicPr>
              <a:picLocks noChangeAspect="1"/>
            </p:cNvPicPr>
            <p:nvPr userDrawn="1"/>
          </p:nvPicPr>
          <p:blipFill>
            <a:blip r:embed="rId3"/>
            <a:stretch>
              <a:fillRect/>
            </a:stretch>
          </p:blipFill>
          <p:spPr>
            <a:xfrm>
              <a:off x="6997911" y="3898532"/>
              <a:ext cx="2298391" cy="1725318"/>
            </a:xfrm>
            <a:prstGeom prst="rect">
              <a:avLst/>
            </a:prstGeom>
          </p:spPr>
        </p:pic>
      </p:grpSp>
    </p:spTree>
    <p:extLst>
      <p:ext uri="{BB962C8B-B14F-4D97-AF65-F5344CB8AC3E}">
        <p14:creationId xmlns:p14="http://schemas.microsoft.com/office/powerpoint/2010/main" val="3005913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Short copy &amp; Source">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9"/>
            <a:ext cx="11358880" cy="865273"/>
          </a:xfrm>
        </p:spPr>
        <p:txBody>
          <a:bodyPr/>
          <a:lstStyle>
            <a:lvl1pPr>
              <a:defRPr baseline="0"/>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9" name="Chart Placeholder 8"/>
          <p:cNvSpPr>
            <a:spLocks noGrp="1"/>
          </p:cNvSpPr>
          <p:nvPr>
            <p:ph type="chart" sz="quarter" idx="16" hasCustomPrompt="1"/>
          </p:nvPr>
        </p:nvSpPr>
        <p:spPr>
          <a:xfrm>
            <a:off x="414528" y="2336801"/>
            <a:ext cx="11379200" cy="3335339"/>
          </a:xfrm>
        </p:spPr>
        <p:txBody>
          <a:bodyPr anchor="ctr"/>
          <a:lstStyle>
            <a:lvl1pPr marL="0" indent="0" algn="ctr">
              <a:buNone/>
              <a:defRPr b="1"/>
            </a:lvl1pPr>
          </a:lstStyle>
          <a:p>
            <a:r>
              <a:rPr lang="en-US"/>
              <a:t>Click to insert chart</a:t>
            </a:r>
          </a:p>
        </p:txBody>
      </p:sp>
      <p:sp>
        <p:nvSpPr>
          <p:cNvPr id="10" name="Text Placeholder 7"/>
          <p:cNvSpPr>
            <a:spLocks noGrp="1"/>
          </p:cNvSpPr>
          <p:nvPr>
            <p:ph type="body" sz="quarter" idx="17" hasCustomPrompt="1"/>
          </p:nvPr>
        </p:nvSpPr>
        <p:spPr>
          <a:xfrm>
            <a:off x="414528" y="1813932"/>
            <a:ext cx="11379200" cy="522871"/>
          </a:xfrm>
        </p:spPr>
        <p:txBody>
          <a:bodyPr/>
          <a:lstStyle>
            <a:lvl1pPr marL="0" indent="0">
              <a:buNone/>
              <a:defRPr sz="1500" b="0"/>
            </a:lvl1pPr>
            <a:lvl2pPr marL="169842" indent="0">
              <a:buNone/>
              <a:defRPr/>
            </a:lvl2pPr>
          </a:lstStyle>
          <a:p>
            <a:pPr lvl="0"/>
            <a:r>
              <a:rPr lang="en-US"/>
              <a:t>Click to add chart introduction </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48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Chart wShort Copy</a:t>
            </a:r>
          </a:p>
          <a:p>
            <a:pPr algn="l"/>
            <a:r>
              <a:rPr lang="en-US" sz="1100" b="0" baseline="0">
                <a:solidFill>
                  <a:schemeClr val="tx1"/>
                </a:solidFill>
              </a:rPr>
              <a:t>Use for charts and add a chart introduction above the chart. </a:t>
            </a:r>
          </a:p>
        </p:txBody>
      </p:sp>
      <p:grpSp>
        <p:nvGrpSpPr>
          <p:cNvPr id="15" name="Group 14"/>
          <p:cNvGrpSpPr/>
          <p:nvPr userDrawn="1"/>
        </p:nvGrpSpPr>
        <p:grpSpPr>
          <a:xfrm>
            <a:off x="12287031" y="2212325"/>
            <a:ext cx="1386247" cy="1481803"/>
            <a:chOff x="9215268" y="3023356"/>
            <a:chExt cx="1039685" cy="1481802"/>
          </a:xfrm>
        </p:grpSpPr>
        <p:sp>
          <p:nvSpPr>
            <p:cNvPr id="16" name="Rectangle 15"/>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51030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EEAD-E54A-5547-8EAB-1ED7516CA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DCDC4-997A-3D47-AB6C-D6421F3B8BA8}"/>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04804-2A08-4D41-ABE2-2F6820D04FA5}"/>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F9140-BB2C-2D4C-8350-13F20E483D6C}"/>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6" name="Footer Placeholder 5">
            <a:extLst>
              <a:ext uri="{FF2B5EF4-FFF2-40B4-BE49-F238E27FC236}">
                <a16:creationId xmlns:a16="http://schemas.microsoft.com/office/drawing/2014/main" id="{4F9FE0D2-4DCF-3740-BD6D-4225DCCBC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581C2-3C4E-054B-B599-2C6CA6FDD336}"/>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109951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9" hasCustomPrompt="1"/>
          </p:nvPr>
        </p:nvSpPr>
        <p:spPr>
          <a:xfrm>
            <a:off x="414528" y="1790707"/>
            <a:ext cx="11379200" cy="3881439"/>
          </a:xfrm>
        </p:spPr>
        <p:txBody>
          <a:bodyPr anchor="ctr"/>
          <a:lstStyle>
            <a:lvl1pPr marL="0" indent="0" algn="ctr">
              <a:buNone/>
              <a:defRPr baseline="0"/>
            </a:lvl1pPr>
          </a:lstStyle>
          <a:p>
            <a:r>
              <a:rPr lang="en-US"/>
              <a:t>Click to insert rectangular image</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3" name="Text Placeholder 7"/>
          <p:cNvSpPr>
            <a:spLocks noGrp="1"/>
          </p:cNvSpPr>
          <p:nvPr>
            <p:ph type="body" sz="quarter" idx="17" hasCustomPrompt="1"/>
          </p:nvPr>
        </p:nvSpPr>
        <p:spPr>
          <a:xfrm>
            <a:off x="414528" y="1382284"/>
            <a:ext cx="11379200" cy="404789"/>
          </a:xfrm>
        </p:spPr>
        <p:txBody>
          <a:bodyPr anchor="b"/>
          <a:lstStyle>
            <a:lvl1pPr marL="0" indent="0">
              <a:buNone/>
              <a:defRPr sz="1500" b="0"/>
            </a:lvl1pPr>
            <a:lvl2pPr marL="169842" indent="0">
              <a:buNone/>
              <a:defRPr/>
            </a:lvl2pPr>
          </a:lstStyle>
          <a:p>
            <a:pPr lvl="0"/>
            <a:r>
              <a:rPr lang="en-US"/>
              <a:t>Click to add image caption </a:t>
            </a:r>
          </a:p>
        </p:txBody>
      </p:sp>
      <p:sp>
        <p:nvSpPr>
          <p:cNvPr id="10"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Big Picture + Caption</a:t>
            </a:r>
            <a:endParaRPr lang="en-US" sz="1100" b="1" baseline="0">
              <a:solidFill>
                <a:schemeClr val="tx1"/>
              </a:solidFill>
            </a:endParaRPr>
          </a:p>
          <a:p>
            <a:pPr algn="l"/>
            <a:r>
              <a:rPr lang="en-US" sz="1100" baseline="0">
                <a:solidFill>
                  <a:schemeClr val="tx1"/>
                </a:solidFill>
              </a:rPr>
              <a:t>Click image icon to insert image to fill the image placeholder. Add image caption above the image. </a:t>
            </a:r>
            <a:endParaRPr lang="en-US" sz="1100">
              <a:solidFill>
                <a:schemeClr val="tx1"/>
              </a:solidFill>
            </a:endParaRPr>
          </a:p>
        </p:txBody>
      </p:sp>
      <p:grpSp>
        <p:nvGrpSpPr>
          <p:cNvPr id="11" name="Group 10"/>
          <p:cNvGrpSpPr/>
          <p:nvPr userDrawn="1"/>
        </p:nvGrpSpPr>
        <p:grpSpPr>
          <a:xfrm>
            <a:off x="12287031" y="2212325"/>
            <a:ext cx="1386247" cy="1481803"/>
            <a:chOff x="9215268" y="3023356"/>
            <a:chExt cx="1039685" cy="1481802"/>
          </a:xfrm>
        </p:grpSpPr>
        <p:sp>
          <p:nvSpPr>
            <p:cNvPr id="15" name="Rectangle 14"/>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215573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 columns w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6" name="Text Placeholder 15"/>
          <p:cNvSpPr>
            <a:spLocks noGrp="1"/>
          </p:cNvSpPr>
          <p:nvPr>
            <p:ph type="body" sz="quarter" idx="21" hasCustomPrompt="1"/>
          </p:nvPr>
        </p:nvSpPr>
        <p:spPr>
          <a:xfrm>
            <a:off x="414529" y="1085851"/>
            <a:ext cx="11362267" cy="914400"/>
          </a:xfrm>
        </p:spPr>
        <p:txBody>
          <a:bodyPr/>
          <a:lstStyle>
            <a:lvl1pPr marL="0" indent="0">
              <a:buNone/>
              <a:defRPr sz="1600" baseline="0">
                <a:solidFill>
                  <a:schemeClr val="bg1">
                    <a:lumMod val="50000"/>
                  </a:schemeClr>
                </a:solidFill>
              </a:defRPr>
            </a:lvl1pPr>
            <a:lvl2pPr marL="173716" indent="0">
              <a:buNone/>
              <a:defRPr/>
            </a:lvl2pPr>
          </a:lstStyle>
          <a:p>
            <a:pPr lvl="0"/>
            <a:r>
              <a:rPr lang="en-US"/>
              <a:t>Click to add introduction text</a:t>
            </a:r>
          </a:p>
        </p:txBody>
      </p:sp>
      <p:sp>
        <p:nvSpPr>
          <p:cNvPr id="9" name="Content Placeholder 8"/>
          <p:cNvSpPr>
            <a:spLocks noGrp="1"/>
          </p:cNvSpPr>
          <p:nvPr>
            <p:ph sz="quarter" idx="23"/>
          </p:nvPr>
        </p:nvSpPr>
        <p:spPr>
          <a:xfrm>
            <a:off x="414529" y="2850685"/>
            <a:ext cx="5225627" cy="2821467"/>
          </a:xfrm>
        </p:spPr>
        <p:txBody>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24"/>
          </p:nvPr>
        </p:nvSpPr>
        <p:spPr>
          <a:xfrm>
            <a:off x="6547467" y="2850211"/>
            <a:ext cx="5238132" cy="2821935"/>
          </a:xfrm>
        </p:spPr>
        <p:txBody>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7" hasCustomPrompt="1"/>
          </p:nvPr>
        </p:nvSpPr>
        <p:spPr>
          <a:xfrm>
            <a:off x="414528" y="203706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(max 2 rows)</a:t>
            </a:r>
          </a:p>
        </p:txBody>
      </p:sp>
      <p:sp>
        <p:nvSpPr>
          <p:cNvPr id="18" name="Text Placeholder 7"/>
          <p:cNvSpPr>
            <a:spLocks noGrp="1"/>
          </p:cNvSpPr>
          <p:nvPr>
            <p:ph type="body" sz="quarter" idx="18" hasCustomPrompt="1"/>
          </p:nvPr>
        </p:nvSpPr>
        <p:spPr>
          <a:xfrm>
            <a:off x="6547468" y="2037063"/>
            <a:ext cx="5242560" cy="670092"/>
          </a:xfrm>
          <a:solidFill>
            <a:schemeClr val="bg1"/>
          </a:solidFill>
          <a:effectLst>
            <a:outerShdw dist="25400" dir="5400000" algn="t" rotWithShape="0">
              <a:prstClr val="black">
                <a:alpha val="97000"/>
              </a:prstClr>
            </a:outerShdw>
          </a:effectLst>
        </p:spPr>
        <p:txBody>
          <a:bodyPr rIns="0" anchor="b"/>
          <a:lstStyle>
            <a:lvl1pPr marL="0" indent="0">
              <a:buNone/>
              <a:defRPr sz="1600" baseline="0"/>
            </a:lvl1pPr>
          </a:lstStyle>
          <a:p>
            <a:pPr lvl="0"/>
            <a:r>
              <a:rPr lang="en-US"/>
              <a:t>Add headline or remove (max 2 rows)</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23" name="Rectangle 22"/>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baseline="0">
                <a:solidFill>
                  <a:schemeClr val="tx1"/>
                </a:solidFill>
              </a:rPr>
              <a:t>Content 2 columns</a:t>
            </a:r>
          </a:p>
          <a:p>
            <a:pPr algn="l"/>
            <a:r>
              <a:rPr lang="en-US" sz="1100" b="0" baseline="0">
                <a:solidFill>
                  <a:schemeClr val="tx1"/>
                </a:solidFill>
              </a:rPr>
              <a:t>Use for two parts of content with two headlines. </a:t>
            </a:r>
          </a:p>
        </p:txBody>
      </p:sp>
      <p:grpSp>
        <p:nvGrpSpPr>
          <p:cNvPr id="15" name="Group 14"/>
          <p:cNvGrpSpPr/>
          <p:nvPr userDrawn="1"/>
        </p:nvGrpSpPr>
        <p:grpSpPr>
          <a:xfrm>
            <a:off x="12287031" y="2212325"/>
            <a:ext cx="1386247" cy="1481803"/>
            <a:chOff x="9215268" y="3023356"/>
            <a:chExt cx="1039685" cy="1481802"/>
          </a:xfrm>
        </p:grpSpPr>
        <p:sp>
          <p:nvSpPr>
            <p:cNvPr id="19" name="Rectangle 18"/>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2219846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6" y="1371601"/>
            <a:ext cx="5491389" cy="4300539"/>
          </a:xfrm>
        </p:spPr>
        <p:txBody>
          <a:bodyPr>
            <a:normAutofit/>
          </a:bodyPr>
          <a:lstStyle>
            <a:lvl1pPr>
              <a:defRPr sz="2000"/>
            </a:lvl1pPr>
            <a:lvl2pPr>
              <a:defRPr sz="20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Picture Placeholder 8"/>
          <p:cNvSpPr>
            <a:spLocks noGrp="1"/>
          </p:cNvSpPr>
          <p:nvPr>
            <p:ph type="pic" sz="quarter" idx="16" hasCustomPrompt="1"/>
          </p:nvPr>
        </p:nvSpPr>
        <p:spPr>
          <a:xfrm>
            <a:off x="6096003" y="1371601"/>
            <a:ext cx="5676900" cy="4300539"/>
          </a:xfrm>
        </p:spPr>
        <p:txBody>
          <a:bodyPr anchor="ctr"/>
          <a:lstStyle>
            <a:lvl1pPr marL="0" indent="0" algn="ctr">
              <a:buNone/>
              <a:defRPr/>
            </a:lvl1pPr>
          </a:lstStyle>
          <a:p>
            <a:r>
              <a:rPr lang="en-US"/>
              <a:t>Click to insert image</a:t>
            </a:r>
          </a:p>
        </p:txBody>
      </p:sp>
      <p:sp>
        <p:nvSpPr>
          <p:cNvPr id="12"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Image</a:t>
            </a:r>
            <a:endParaRPr lang="en-US" sz="1100" b="1" baseline="0">
              <a:solidFill>
                <a:schemeClr val="tx1"/>
              </a:solidFill>
            </a:endParaRPr>
          </a:p>
          <a:p>
            <a:pPr algn="l"/>
            <a:r>
              <a:rPr lang="en-US" sz="1100" baseline="0">
                <a:solidFill>
                  <a:schemeClr val="tx1"/>
                </a:solidFill>
              </a:rPr>
              <a:t>Click image icon to insert image to fill the image placeholder. </a:t>
            </a:r>
            <a:endParaRPr lang="en-US" sz="1100">
              <a:solidFill>
                <a:schemeClr val="tx1"/>
              </a:solidFill>
            </a:endParaRPr>
          </a:p>
        </p:txBody>
      </p:sp>
      <p:grpSp>
        <p:nvGrpSpPr>
          <p:cNvPr id="11" name="Group 10"/>
          <p:cNvGrpSpPr/>
          <p:nvPr userDrawn="1"/>
        </p:nvGrpSpPr>
        <p:grpSpPr>
          <a:xfrm>
            <a:off x="12287031" y="2212325"/>
            <a:ext cx="1386247" cy="1481803"/>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4" name="Rectangle 13"/>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tx1"/>
                </a:solidFill>
              </a:endParaRPr>
            </a:p>
          </p:txBody>
        </p:sp>
      </p:grpSp>
    </p:spTree>
    <p:extLst>
      <p:ext uri="{BB962C8B-B14F-4D97-AF65-F5344CB8AC3E}">
        <p14:creationId xmlns:p14="http://schemas.microsoft.com/office/powerpoint/2010/main" val="4269716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wSource">
    <p:spTree>
      <p:nvGrpSpPr>
        <p:cNvPr id="1" name=""/>
        <p:cNvGrpSpPr/>
        <p:nvPr/>
      </p:nvGrpSpPr>
      <p:grpSpPr>
        <a:xfrm>
          <a:off x="0" y="0"/>
          <a:ext cx="0" cy="0"/>
          <a:chOff x="0" y="0"/>
          <a:chExt cx="0" cy="0"/>
        </a:xfrm>
      </p:grpSpPr>
      <p:sp>
        <p:nvSpPr>
          <p:cNvPr id="11" name="Chart Placeholder 10"/>
          <p:cNvSpPr>
            <a:spLocks noGrp="1"/>
          </p:cNvSpPr>
          <p:nvPr>
            <p:ph type="chart" sz="quarter" idx="19" hasCustomPrompt="1"/>
          </p:nvPr>
        </p:nvSpPr>
        <p:spPr>
          <a:xfrm>
            <a:off x="409599" y="1790707"/>
            <a:ext cx="11362465" cy="3881439"/>
          </a:xfrm>
        </p:spPr>
        <p:txBody>
          <a:bodyPr/>
          <a:lstStyle>
            <a:lvl1pPr marL="0" indent="0">
              <a:buNone/>
              <a:defRPr/>
            </a:lvl1pPr>
          </a:lstStyle>
          <a:p>
            <a:r>
              <a:rPr lang="en-US"/>
              <a:t>Click to insert chart</a:t>
            </a:r>
          </a:p>
        </p:txBody>
      </p:sp>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10"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2"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Chart </a:t>
            </a:r>
            <a:r>
              <a:rPr lang="en-US" sz="1100" b="1" err="1">
                <a:solidFill>
                  <a:schemeClr val="tx1"/>
                </a:solidFill>
              </a:rPr>
              <a:t>wSource</a:t>
            </a:r>
            <a:endParaRPr lang="en-US" sz="1100" b="1" baseline="0">
              <a:solidFill>
                <a:schemeClr val="tx1"/>
              </a:solidFill>
            </a:endParaRPr>
          </a:p>
          <a:p>
            <a:pPr algn="l"/>
            <a:r>
              <a:rPr lang="en-US" sz="1100" b="0" baseline="0">
                <a:solidFill>
                  <a:schemeClr val="tx1"/>
                </a:solidFill>
              </a:rPr>
              <a:t>Use for charts.</a:t>
            </a:r>
          </a:p>
        </p:txBody>
      </p:sp>
      <p:grpSp>
        <p:nvGrpSpPr>
          <p:cNvPr id="13" name="Group 12"/>
          <p:cNvGrpSpPr/>
          <p:nvPr userDrawn="1"/>
        </p:nvGrpSpPr>
        <p:grpSpPr>
          <a:xfrm>
            <a:off x="12287031" y="2212325"/>
            <a:ext cx="1386247" cy="1481803"/>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7" name="Rectangle 16"/>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88040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box,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0574" y="1371601"/>
            <a:ext cx="7109908" cy="4300539"/>
          </a:xfrm>
        </p:spPr>
        <p:txBody>
          <a:bodyPr>
            <a:no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p:nvPr>
        </p:nvSpPr>
        <p:spPr>
          <a:xfrm>
            <a:off x="7713643" y="1371601"/>
            <a:ext cx="4076700" cy="4300539"/>
          </a:xfrm>
          <a:solidFill>
            <a:schemeClr val="bg2"/>
          </a:solidFill>
        </p:spPr>
        <p:txBody>
          <a:bodyPr lIns="91430" tIns="91430" bIns="91430"/>
          <a:lstStyle>
            <a:lvl1pPr>
              <a:defRPr sz="1900"/>
            </a:lvl1pPr>
            <a:lvl2pPr>
              <a:defRPr sz="16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5" name="Rectangle 14"/>
          <p:cNvSpPr/>
          <p:nvPr userDrawn="1"/>
        </p:nvSpPr>
        <p:spPr>
          <a:xfrm>
            <a:off x="12287031" y="-4044"/>
            <a:ext cx="1386247" cy="21139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Gray background for content</a:t>
            </a:r>
            <a:endParaRPr lang="en-US" sz="1100" b="1" baseline="0">
              <a:solidFill>
                <a:schemeClr val="tx1"/>
              </a:solidFill>
            </a:endParaRPr>
          </a:p>
          <a:p>
            <a:pPr algn="l"/>
            <a:r>
              <a:rPr lang="en-US" sz="1100" baseline="0">
                <a:solidFill>
                  <a:schemeClr val="tx1"/>
                </a:solidFill>
              </a:rPr>
              <a:t>Use slide layout to add graphics with explanatory text. </a:t>
            </a:r>
          </a:p>
          <a:p>
            <a:pPr algn="l"/>
            <a:r>
              <a:rPr lang="en-US" sz="1100" baseline="0">
                <a:solidFill>
                  <a:schemeClr val="tx1"/>
                </a:solidFill>
              </a:rPr>
              <a:t>The text placeholder can be moved as needed. </a:t>
            </a:r>
            <a:endParaRPr lang="en-US" sz="1100">
              <a:solidFill>
                <a:schemeClr val="tx1"/>
              </a:solidFill>
            </a:endParaRPr>
          </a:p>
        </p:txBody>
      </p:sp>
      <p:grpSp>
        <p:nvGrpSpPr>
          <p:cNvPr id="23" name="Group 22"/>
          <p:cNvGrpSpPr/>
          <p:nvPr userDrawn="1"/>
        </p:nvGrpSpPr>
        <p:grpSpPr>
          <a:xfrm>
            <a:off x="12287031" y="2212325"/>
            <a:ext cx="1386247" cy="1481803"/>
            <a:chOff x="9215268" y="3023356"/>
            <a:chExt cx="1039685" cy="1481802"/>
          </a:xfrm>
        </p:grpSpPr>
        <p:sp>
          <p:nvSpPr>
            <p:cNvPr id="24" name="Rectangle 2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5" name="Rectangle 24"/>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582977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y background for content">
    <p:spTree>
      <p:nvGrpSpPr>
        <p:cNvPr id="1" name=""/>
        <p:cNvGrpSpPr/>
        <p:nvPr/>
      </p:nvGrpSpPr>
      <p:grpSpPr>
        <a:xfrm>
          <a:off x="0" y="0"/>
          <a:ext cx="0" cy="0"/>
          <a:chOff x="0" y="0"/>
          <a:chExt cx="0" cy="0"/>
        </a:xfrm>
      </p:grpSpPr>
      <p:sp>
        <p:nvSpPr>
          <p:cNvPr id="7" name="Rectangle 6"/>
          <p:cNvSpPr/>
          <p:nvPr userDrawn="1"/>
        </p:nvSpPr>
        <p:spPr>
          <a:xfrm>
            <a:off x="414528" y="1790701"/>
            <a:ext cx="11379200" cy="3881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8" tIns="45718" rIns="182858" bIns="45718" rtlCol="0" anchor="ctr"/>
          <a:lstStyle/>
          <a:p>
            <a:pPr algn="ctr"/>
            <a:endParaRPr lang="en-US" sz="1900"/>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hasCustomPrompt="1"/>
          </p:nvPr>
        </p:nvSpPr>
        <p:spPr>
          <a:xfrm>
            <a:off x="414535" y="1794415"/>
            <a:ext cx="4240599" cy="3877724"/>
          </a:xfrm>
        </p:spPr>
        <p:txBody>
          <a:bodyPr lIns="182858" tIns="182858" rIns="182858" bIns="182858"/>
          <a:lstStyle>
            <a:lvl1pPr>
              <a:defRPr sz="1900" baseline="0"/>
            </a:lvl1pPr>
            <a:lvl2pPr>
              <a:defRPr sz="1500"/>
            </a:lvl2pPr>
            <a:lvl3pPr>
              <a:defRPr sz="1500"/>
            </a:lvl3pPr>
            <a:lvl4pPr>
              <a:defRPr sz="1500"/>
            </a:lvl4pPr>
            <a:lvl5pPr>
              <a:defRPr sz="1500"/>
            </a:lvl5pPr>
          </a:lstStyle>
          <a:p>
            <a:pPr lvl="0"/>
            <a:r>
              <a:rPr lang="en-US"/>
              <a:t>Click to add content and resize or remove placeholder as needed or remove. </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1" name="Rectangle 10"/>
          <p:cNvSpPr/>
          <p:nvPr userDrawn="1"/>
        </p:nvSpPr>
        <p:spPr>
          <a:xfrm>
            <a:off x="12287031" y="-4044"/>
            <a:ext cx="1386247" cy="2432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Gray background for content</a:t>
            </a:r>
            <a:endParaRPr lang="en-US" sz="1100" b="1" baseline="0">
              <a:solidFill>
                <a:schemeClr val="tx1"/>
              </a:solidFill>
            </a:endParaRPr>
          </a:p>
          <a:p>
            <a:pPr algn="l"/>
            <a:r>
              <a:rPr lang="en-US" sz="1100" baseline="0">
                <a:solidFill>
                  <a:schemeClr val="tx1"/>
                </a:solidFill>
              </a:rPr>
              <a:t>Use slide layout to add graphics with explanatory text. </a:t>
            </a:r>
          </a:p>
          <a:p>
            <a:pPr algn="l"/>
            <a:r>
              <a:rPr lang="en-US" sz="1100" baseline="0">
                <a:solidFill>
                  <a:schemeClr val="tx1"/>
                </a:solidFill>
              </a:rPr>
              <a:t>The text placeholder can be moved as needed. </a:t>
            </a:r>
            <a:endParaRPr lang="en-US" sz="1100">
              <a:solidFill>
                <a:schemeClr val="tx1"/>
              </a:solidFill>
            </a:endParaRPr>
          </a:p>
        </p:txBody>
      </p:sp>
      <p:pic>
        <p:nvPicPr>
          <p:cNvPr id="12" name="Gray"/>
          <p:cNvPicPr>
            <a:picLocks noChangeAspect="1"/>
          </p:cNvPicPr>
          <p:nvPr userDrawn="1"/>
        </p:nvPicPr>
        <p:blipFill>
          <a:blip r:embed="rId2"/>
          <a:stretch>
            <a:fillRect/>
          </a:stretch>
        </p:blipFill>
        <p:spPr>
          <a:xfrm>
            <a:off x="12287024" y="3435063"/>
            <a:ext cx="1389888" cy="781812"/>
          </a:xfrm>
          <a:prstGeom prst="rect">
            <a:avLst/>
          </a:prstGeom>
          <a:ln>
            <a:solidFill>
              <a:schemeClr val="bg1">
                <a:lumMod val="85000"/>
              </a:schemeClr>
            </a:solidFill>
          </a:ln>
        </p:spPr>
      </p:pic>
      <p:pic>
        <p:nvPicPr>
          <p:cNvPr id="13" name="Gray2"/>
          <p:cNvPicPr>
            <a:picLocks noChangeAspect="1"/>
          </p:cNvPicPr>
          <p:nvPr userDrawn="1"/>
        </p:nvPicPr>
        <p:blipFill>
          <a:blip r:embed="rId3"/>
          <a:stretch>
            <a:fillRect/>
          </a:stretch>
        </p:blipFill>
        <p:spPr>
          <a:xfrm>
            <a:off x="12287024" y="4278486"/>
            <a:ext cx="1389888" cy="781812"/>
          </a:xfrm>
          <a:prstGeom prst="rect">
            <a:avLst/>
          </a:prstGeom>
          <a:ln>
            <a:solidFill>
              <a:schemeClr val="bg1">
                <a:lumMod val="85000"/>
              </a:schemeClr>
            </a:solidFill>
          </a:ln>
        </p:spPr>
      </p:pic>
      <p:sp>
        <p:nvSpPr>
          <p:cNvPr id="15" name="Rectangle 14"/>
          <p:cNvSpPr/>
          <p:nvPr userDrawn="1"/>
        </p:nvSpPr>
        <p:spPr>
          <a:xfrm>
            <a:off x="12287031" y="2498201"/>
            <a:ext cx="1386247" cy="875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0" bIns="45718"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for shapes or charts.</a:t>
            </a:r>
          </a:p>
        </p:txBody>
      </p:sp>
      <p:sp>
        <p:nvSpPr>
          <p:cNvPr id="14"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Tree>
    <p:extLst>
      <p:ext uri="{BB962C8B-B14F-4D97-AF65-F5344CB8AC3E}">
        <p14:creationId xmlns:p14="http://schemas.microsoft.com/office/powerpoint/2010/main" val="3620332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columns + intro">
    <p:spTree>
      <p:nvGrpSpPr>
        <p:cNvPr id="1" name=""/>
        <p:cNvGrpSpPr/>
        <p:nvPr/>
      </p:nvGrpSpPr>
      <p:grpSpPr>
        <a:xfrm>
          <a:off x="0" y="0"/>
          <a:ext cx="0" cy="0"/>
          <a:chOff x="0" y="0"/>
          <a:chExt cx="0" cy="0"/>
        </a:xfrm>
      </p:grpSpPr>
      <p:sp>
        <p:nvSpPr>
          <p:cNvPr id="2" name="Title 1"/>
          <p:cNvSpPr>
            <a:spLocks noGrp="1"/>
          </p:cNvSpPr>
          <p:nvPr>
            <p:ph type="title"/>
          </p:nvPr>
        </p:nvSpPr>
        <p:spPr>
          <a:xfrm>
            <a:off x="414528" y="219456"/>
            <a:ext cx="11362944" cy="868680"/>
          </a:xfrm>
          <a:ln w="3175">
            <a:noFill/>
            <a:prstDash val="dash"/>
          </a:ln>
        </p:spPr>
        <p:txBody>
          <a:bodyPr vert="horz" lIns="0" tIns="45718" rIns="91430" bIns="45718" rtlCol="0" anchor="t">
            <a:no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414528" y="1805137"/>
            <a:ext cx="5486400" cy="433949"/>
          </a:xfrm>
          <a:solidFill>
            <a:schemeClr val="tx1"/>
          </a:solidFill>
        </p:spPr>
        <p:txBody>
          <a:bodyPr lIns="91430" rIns="274286" anchor="ctr"/>
          <a:lstStyle>
            <a:lvl1pPr marL="0" indent="0">
              <a:buNone/>
              <a:defRPr sz="1500" b="1">
                <a:solidFill>
                  <a:schemeClr val="bg1"/>
                </a:solidFill>
              </a:defRPr>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p:cNvSpPr>
            <a:spLocks noGrp="1"/>
          </p:cNvSpPr>
          <p:nvPr>
            <p:ph sz="half" idx="2"/>
          </p:nvPr>
        </p:nvSpPr>
        <p:spPr>
          <a:xfrm>
            <a:off x="414528" y="2253523"/>
            <a:ext cx="5486400" cy="3418616"/>
          </a:xfrm>
          <a:solidFill>
            <a:schemeClr val="bg2"/>
          </a:solidFill>
        </p:spPr>
        <p:txBody>
          <a:bodyPr lIns="91430">
            <a:normAutofit/>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3264" y="1805137"/>
            <a:ext cx="5486400" cy="433949"/>
          </a:xfrm>
          <a:solidFill>
            <a:schemeClr val="tx1"/>
          </a:solidFill>
        </p:spPr>
        <p:txBody>
          <a:bodyPr lIns="91430" rIns="182858" anchor="ctr"/>
          <a:lstStyle>
            <a:lvl1pPr marL="0" indent="0">
              <a:buNone/>
              <a:defRPr sz="1500" b="1">
                <a:solidFill>
                  <a:schemeClr val="bg1"/>
                </a:solidFill>
              </a:defRPr>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p:cNvSpPr>
            <a:spLocks noGrp="1"/>
          </p:cNvSpPr>
          <p:nvPr>
            <p:ph sz="quarter" idx="4"/>
          </p:nvPr>
        </p:nvSpPr>
        <p:spPr>
          <a:xfrm>
            <a:off x="6303264" y="2253523"/>
            <a:ext cx="5486400" cy="3418616"/>
          </a:xfrm>
          <a:solidFill>
            <a:schemeClr val="bg2"/>
          </a:solidFill>
        </p:spPr>
        <p:txBody>
          <a:bodyPr lIns="91430">
            <a:normAutofit/>
          </a:bodyPr>
          <a:lstStyle>
            <a:lvl1pPr>
              <a:defRPr sz="1900"/>
            </a:lvl1pPr>
            <a:lvl2pPr>
              <a:defRPr sz="1600"/>
            </a:lvl2pPr>
            <a:lvl3pPr>
              <a:defRPr sz="15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3" name="Text Placeholder 7"/>
          <p:cNvSpPr>
            <a:spLocks noGrp="1"/>
          </p:cNvSpPr>
          <p:nvPr>
            <p:ph type="body" sz="quarter" idx="13" hasCustomPrompt="1"/>
          </p:nvPr>
        </p:nvSpPr>
        <p:spPr>
          <a:xfrm>
            <a:off x="414528" y="1084264"/>
            <a:ext cx="11379200" cy="706437"/>
          </a:xfrm>
        </p:spPr>
        <p:txBody>
          <a:bodyPr/>
          <a:lstStyle>
            <a:lvl1pPr marL="0" indent="0">
              <a:buNone/>
              <a:defRPr sz="1600" b="0">
                <a:solidFill>
                  <a:schemeClr val="bg1">
                    <a:lumMod val="50000"/>
                  </a:schemeClr>
                </a:solidFill>
              </a:defRPr>
            </a:lvl1pPr>
            <a:lvl2pPr marL="169842" indent="0">
              <a:buNone/>
              <a:defRPr/>
            </a:lvl2pPr>
          </a:lstStyle>
          <a:p>
            <a:pPr lvl="0"/>
            <a:r>
              <a:rPr lang="en-US"/>
              <a:t>Click to add introduction</a:t>
            </a:r>
          </a:p>
        </p:txBody>
      </p:sp>
      <p:sp>
        <p:nvSpPr>
          <p:cNvPr id="16"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4" name="Rectangle 13"/>
          <p:cNvSpPr/>
          <p:nvPr userDrawn="1"/>
        </p:nvSpPr>
        <p:spPr>
          <a:xfrm>
            <a:off x="12287031" y="-4040"/>
            <a:ext cx="1386247" cy="2114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2 Content</a:t>
            </a:r>
            <a:r>
              <a:rPr lang="en-US" sz="1100" b="1" baseline="0">
                <a:solidFill>
                  <a:schemeClr val="tx1"/>
                </a:solidFill>
              </a:rPr>
              <a:t> Areas</a:t>
            </a:r>
            <a:endParaRPr lang="en-US" sz="1100" b="1">
              <a:solidFill>
                <a:schemeClr val="tx1"/>
              </a:solidFill>
            </a:endParaRPr>
          </a:p>
          <a:p>
            <a:pPr algn="l"/>
            <a:r>
              <a:rPr lang="en-US" sz="1100" b="0" baseline="0">
                <a:solidFill>
                  <a:schemeClr val="tx1"/>
                </a:solidFill>
              </a:rPr>
              <a:t>Use the subtitle and placeholder as needed and remove or resize them within the grid of the slide. </a:t>
            </a:r>
          </a:p>
        </p:txBody>
      </p:sp>
      <p:grpSp>
        <p:nvGrpSpPr>
          <p:cNvPr id="15" name="Group 14"/>
          <p:cNvGrpSpPr/>
          <p:nvPr userDrawn="1"/>
        </p:nvGrpSpPr>
        <p:grpSpPr>
          <a:xfrm>
            <a:off x="12287031" y="2212325"/>
            <a:ext cx="1386247" cy="1481803"/>
            <a:chOff x="9215268" y="3023356"/>
            <a:chExt cx="1039685" cy="1481802"/>
          </a:xfrm>
        </p:grpSpPr>
        <p:sp>
          <p:nvSpPr>
            <p:cNvPr id="18" name="Rectangle 17"/>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9" name="Rectangle 18"/>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23058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ntent are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8"/>
          <p:cNvSpPr>
            <a:spLocks noGrp="1"/>
          </p:cNvSpPr>
          <p:nvPr>
            <p:ph type="body" sz="quarter" idx="16" hasCustomPrompt="1"/>
          </p:nvPr>
        </p:nvSpPr>
        <p:spPr>
          <a:xfrm>
            <a:off x="8366340" y="1883064"/>
            <a:ext cx="3413760" cy="3789079"/>
          </a:xfrm>
          <a:solidFill>
            <a:schemeClr val="bg2"/>
          </a:solidFill>
        </p:spPr>
        <p:txBody>
          <a:bodyPr lIns="91430" tIns="91430" bIns="91430"/>
          <a:lstStyle>
            <a:lvl1pPr>
              <a:defRPr sz="1600" baseline="0"/>
            </a:lvl1pPr>
            <a:lvl2pPr>
              <a:defRPr sz="1500"/>
            </a:lvl2pPr>
            <a:lvl3pPr>
              <a:defRPr sz="15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1" name="Text Placeholder 8"/>
          <p:cNvSpPr>
            <a:spLocks noGrp="1"/>
          </p:cNvSpPr>
          <p:nvPr>
            <p:ph type="body" sz="quarter" idx="17" hasCustomPrompt="1"/>
          </p:nvPr>
        </p:nvSpPr>
        <p:spPr>
          <a:xfrm>
            <a:off x="414528" y="1883064"/>
            <a:ext cx="3413760" cy="3789079"/>
          </a:xfrm>
          <a:solidFill>
            <a:schemeClr val="bg2"/>
          </a:solidFill>
        </p:spPr>
        <p:txBody>
          <a:bodyPr lIns="91430" tIns="91430" bIns="91430"/>
          <a:lstStyle>
            <a:lvl1pPr>
              <a:defRPr sz="1600" baseline="0"/>
            </a:lvl1pPr>
            <a:lvl2pPr>
              <a:defRPr sz="1500"/>
            </a:lvl2pPr>
            <a:lvl3pPr>
              <a:defRPr sz="1500"/>
            </a:lvl3pPr>
            <a:lvl4pPr>
              <a:defRPr sz="1100"/>
            </a:lvl4pPr>
            <a:lvl5pPr>
              <a:defRPr sz="1100"/>
            </a:lvl5pPr>
          </a:lstStyle>
          <a:p>
            <a:pPr lvl="0"/>
            <a:r>
              <a:rPr lang="en-US"/>
              <a:t>Click to add content and resize as needed. </a:t>
            </a:r>
          </a:p>
          <a:p>
            <a:pPr lvl="1"/>
            <a:r>
              <a:rPr lang="en-US"/>
              <a:t>Second level</a:t>
            </a:r>
          </a:p>
          <a:p>
            <a:pPr lvl="2"/>
            <a:r>
              <a:rPr lang="en-US"/>
              <a:t>Third level</a:t>
            </a:r>
          </a:p>
        </p:txBody>
      </p:sp>
      <p:sp>
        <p:nvSpPr>
          <p:cNvPr id="12" name="Text Placeholder 8"/>
          <p:cNvSpPr>
            <a:spLocks noGrp="1"/>
          </p:cNvSpPr>
          <p:nvPr>
            <p:ph type="body" sz="quarter" idx="18" hasCustomPrompt="1"/>
          </p:nvPr>
        </p:nvSpPr>
        <p:spPr>
          <a:xfrm>
            <a:off x="4390435" y="1883064"/>
            <a:ext cx="3413760" cy="3789079"/>
          </a:xfrm>
          <a:solidFill>
            <a:schemeClr val="bg2"/>
          </a:solidFill>
        </p:spPr>
        <p:txBody>
          <a:bodyPr lIns="91430" tIns="91430" bIns="91430"/>
          <a:lstStyle>
            <a:lvl1pPr>
              <a:defRPr sz="1600"/>
            </a:lvl1pPr>
            <a:lvl2pPr>
              <a:defRPr sz="1500"/>
            </a:lvl2pPr>
            <a:lvl3pPr>
              <a:defRPr sz="1500"/>
            </a:lvl3pPr>
            <a:lvl4pPr>
              <a:defRPr sz="1100"/>
            </a:lvl4pPr>
            <a:lvl5pPr>
              <a:defRPr sz="1100"/>
            </a:lvl5pPr>
          </a:lstStyle>
          <a:p>
            <a:pPr lvl="0"/>
            <a:r>
              <a:rPr lang="en-US"/>
              <a:t>Click to add content and resize as needed or remove. </a:t>
            </a:r>
          </a:p>
          <a:p>
            <a:pPr lvl="1"/>
            <a:r>
              <a:rPr lang="en-US"/>
              <a:t>Second level</a:t>
            </a:r>
          </a:p>
          <a:p>
            <a:pPr lvl="2"/>
            <a:r>
              <a:rPr lang="en-US"/>
              <a:t>Third level</a:t>
            </a:r>
          </a:p>
        </p:txBody>
      </p:sp>
      <p:sp>
        <p:nvSpPr>
          <p:cNvPr id="13" name="Text Placeholder 8"/>
          <p:cNvSpPr>
            <a:spLocks noGrp="1"/>
          </p:cNvSpPr>
          <p:nvPr>
            <p:ph type="body" sz="quarter" idx="19" hasCustomPrompt="1"/>
          </p:nvPr>
        </p:nvSpPr>
        <p:spPr>
          <a:xfrm>
            <a:off x="8371847" y="1385563"/>
            <a:ext cx="3413760" cy="497500"/>
          </a:xfrm>
          <a:solidFill>
            <a:schemeClr val="tx1"/>
          </a:solidFill>
        </p:spPr>
        <p:txBody>
          <a:bodyPr lIns="91430" tIns="91430" bIns="91430" anchor="ctr"/>
          <a:lstStyle>
            <a:lvl1pPr marL="0" indent="0">
              <a:buNone/>
              <a:defRPr sz="1500" b="1">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or remove. </a:t>
            </a:r>
          </a:p>
        </p:txBody>
      </p:sp>
      <p:sp>
        <p:nvSpPr>
          <p:cNvPr id="14" name="Text Placeholder 8"/>
          <p:cNvSpPr>
            <a:spLocks noGrp="1"/>
          </p:cNvSpPr>
          <p:nvPr>
            <p:ph type="body" sz="quarter" idx="20" hasCustomPrompt="1"/>
          </p:nvPr>
        </p:nvSpPr>
        <p:spPr>
          <a:xfrm>
            <a:off x="414528" y="1385563"/>
            <a:ext cx="3413760" cy="497500"/>
          </a:xfrm>
          <a:solidFill>
            <a:schemeClr val="tx1"/>
          </a:solidFill>
        </p:spPr>
        <p:txBody>
          <a:bodyPr lIns="91430" tIns="91430" bIns="91430" anchor="ctr"/>
          <a:lstStyle>
            <a:lvl1pPr marL="0" indent="0">
              <a:buNone/>
              <a:defRPr sz="1500" b="1" baseline="0">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resize as needed.</a:t>
            </a:r>
          </a:p>
        </p:txBody>
      </p:sp>
      <p:sp>
        <p:nvSpPr>
          <p:cNvPr id="15" name="Text Placeholder 8"/>
          <p:cNvSpPr>
            <a:spLocks noGrp="1"/>
          </p:cNvSpPr>
          <p:nvPr>
            <p:ph type="body" sz="quarter" idx="21" hasCustomPrompt="1"/>
          </p:nvPr>
        </p:nvSpPr>
        <p:spPr>
          <a:xfrm>
            <a:off x="4395941" y="1385563"/>
            <a:ext cx="3413760" cy="497500"/>
          </a:xfrm>
          <a:solidFill>
            <a:schemeClr val="tx1"/>
          </a:solidFill>
        </p:spPr>
        <p:txBody>
          <a:bodyPr lIns="91430" tIns="91430" bIns="91430" anchor="ctr"/>
          <a:lstStyle>
            <a:lvl1pPr marL="0" indent="0">
              <a:buNone/>
              <a:defRPr sz="1500" b="1" baseline="0">
                <a:solidFill>
                  <a:schemeClr val="bg1"/>
                </a:solidFill>
              </a:defRPr>
            </a:lvl1pPr>
            <a:lvl2pPr marL="169842" indent="0">
              <a:buNone/>
              <a:defRPr sz="1500"/>
            </a:lvl2pPr>
            <a:lvl3pPr>
              <a:defRPr sz="1100"/>
            </a:lvl3pPr>
            <a:lvl4pPr>
              <a:defRPr sz="1100"/>
            </a:lvl4pPr>
            <a:lvl5pPr>
              <a:defRPr sz="1100"/>
            </a:lvl5pPr>
          </a:lstStyle>
          <a:p>
            <a:pPr lvl="0"/>
            <a:r>
              <a:rPr lang="en-US"/>
              <a:t>Click to add subtitle max two rows or remove. </a:t>
            </a:r>
          </a:p>
        </p:txBody>
      </p:sp>
      <p:sp>
        <p:nvSpPr>
          <p:cNvPr id="21"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22" name="Rectangle 21"/>
          <p:cNvSpPr/>
          <p:nvPr userDrawn="1"/>
        </p:nvSpPr>
        <p:spPr>
          <a:xfrm>
            <a:off x="12287031" y="-4040"/>
            <a:ext cx="1386247" cy="2113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3 Content</a:t>
            </a:r>
            <a:r>
              <a:rPr lang="en-US" sz="1100" b="1" baseline="0">
                <a:solidFill>
                  <a:schemeClr val="tx1"/>
                </a:solidFill>
              </a:rPr>
              <a:t> Areas</a:t>
            </a:r>
            <a:endParaRPr lang="en-US" sz="1100" b="1">
              <a:solidFill>
                <a:schemeClr val="tx1"/>
              </a:solidFill>
            </a:endParaRPr>
          </a:p>
          <a:p>
            <a:pPr algn="l"/>
            <a:r>
              <a:rPr lang="en-US" sz="1100" b="0" baseline="0">
                <a:solidFill>
                  <a:schemeClr val="tx1"/>
                </a:solidFill>
              </a:rPr>
              <a:t>Use the subtitle and placeholder as needed and remove or resize them within the grid of the slide. </a:t>
            </a:r>
          </a:p>
        </p:txBody>
      </p:sp>
      <p:pic>
        <p:nvPicPr>
          <p:cNvPr id="17" name="OneLayout"/>
          <p:cNvPicPr>
            <a:picLocks noChangeAspect="1"/>
          </p:cNvPicPr>
          <p:nvPr userDrawn="1"/>
        </p:nvPicPr>
        <p:blipFill>
          <a:blip r:embed="rId2"/>
          <a:stretch>
            <a:fillRect/>
          </a:stretch>
        </p:blipFill>
        <p:spPr>
          <a:xfrm>
            <a:off x="12290872" y="4601607"/>
            <a:ext cx="1389888" cy="781812"/>
          </a:xfrm>
          <a:prstGeom prst="rect">
            <a:avLst/>
          </a:prstGeom>
          <a:ln>
            <a:solidFill>
              <a:schemeClr val="bg1">
                <a:lumMod val="85000"/>
              </a:schemeClr>
            </a:solidFill>
          </a:ln>
        </p:spPr>
      </p:pic>
      <p:pic>
        <p:nvPicPr>
          <p:cNvPr id="18" name="ThreeLayouts"/>
          <p:cNvPicPr>
            <a:picLocks noChangeAspect="1"/>
          </p:cNvPicPr>
          <p:nvPr userDrawn="1"/>
        </p:nvPicPr>
        <p:blipFill>
          <a:blip r:embed="rId3"/>
          <a:stretch>
            <a:fillRect/>
          </a:stretch>
        </p:blipFill>
        <p:spPr>
          <a:xfrm>
            <a:off x="12295261" y="3767563"/>
            <a:ext cx="1389888" cy="781812"/>
          </a:xfrm>
          <a:prstGeom prst="rect">
            <a:avLst/>
          </a:prstGeom>
          <a:ln>
            <a:solidFill>
              <a:schemeClr val="bg1">
                <a:lumMod val="85000"/>
              </a:schemeClr>
            </a:solidFill>
          </a:ln>
        </p:spPr>
      </p:pic>
      <p:grpSp>
        <p:nvGrpSpPr>
          <p:cNvPr id="19" name="Group 18"/>
          <p:cNvGrpSpPr/>
          <p:nvPr userDrawn="1"/>
        </p:nvGrpSpPr>
        <p:grpSpPr>
          <a:xfrm>
            <a:off x="12287031" y="2212325"/>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6" name="Rectangle 2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1121825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7" name="Text Placeholder 11"/>
          <p:cNvSpPr>
            <a:spLocks noGrp="1"/>
          </p:cNvSpPr>
          <p:nvPr>
            <p:ph type="body" sz="quarter" idx="15"/>
          </p:nvPr>
        </p:nvSpPr>
        <p:spPr>
          <a:xfrm>
            <a:off x="414535" y="206376"/>
            <a:ext cx="11371079" cy="5884863"/>
          </a:xfrm>
        </p:spPr>
        <p:txBody>
          <a:bodyPr tIns="0" bIns="0" anchor="t">
            <a:normAutofit/>
          </a:bodyPr>
          <a:lstStyle>
            <a:lvl1pPr marL="0" indent="0">
              <a:lnSpc>
                <a:spcPct val="70000"/>
              </a:lnSpc>
              <a:spcBef>
                <a:spcPts val="0"/>
              </a:spcBef>
              <a:spcAft>
                <a:spcPts val="200"/>
              </a:spcAft>
              <a:buSzPct val="25000"/>
              <a:buFont typeface="Arial" panose="020B0604020202020204" pitchFamily="34" charset="0"/>
              <a:buChar char=" "/>
              <a:defRPr sz="11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11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9" name="Rectangle 8"/>
          <p:cNvSpPr/>
          <p:nvPr userDrawn="1"/>
        </p:nvSpPr>
        <p:spPr>
          <a:xfrm>
            <a:off x="12287031" y="-4037"/>
            <a:ext cx="1386247" cy="2114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Disclaimer</a:t>
            </a:r>
          </a:p>
          <a:p>
            <a:pPr algn="l"/>
            <a:r>
              <a:rPr lang="en-US" sz="1100" b="0" baseline="0">
                <a:solidFill>
                  <a:schemeClr val="tx1"/>
                </a:solidFill>
              </a:rPr>
              <a:t>Add disclaimer text to placeholder by copying the text and pasting it as “Keep Text Only” to keep formatting. </a:t>
            </a:r>
          </a:p>
        </p:txBody>
      </p:sp>
      <p:grpSp>
        <p:nvGrpSpPr>
          <p:cNvPr id="8" name="Group 7"/>
          <p:cNvGrpSpPr/>
          <p:nvPr userDrawn="1"/>
        </p:nvGrpSpPr>
        <p:grpSpPr>
          <a:xfrm>
            <a:off x="12287031" y="2212325"/>
            <a:ext cx="1386247" cy="1481803"/>
            <a:chOff x="9215268" y="3023356"/>
            <a:chExt cx="1039685" cy="1481802"/>
          </a:xfrm>
        </p:grpSpPr>
        <p:sp>
          <p:nvSpPr>
            <p:cNvPr id="11" name="Rectangle 10"/>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2" name="Rectangle 11"/>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760490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a:xfrm>
            <a:off x="414528" y="1794415"/>
            <a:ext cx="11367253" cy="3877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6" name="Rectangle 15"/>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604301"/>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689033"/>
            <a:ext cx="556437" cy="241891"/>
          </a:xfrm>
          <a:prstGeom prst="rect">
            <a:avLst/>
          </a:prstGeom>
        </p:spPr>
      </p:pic>
      <p:grpSp>
        <p:nvGrpSpPr>
          <p:cNvPr id="13" name="Group 12"/>
          <p:cNvGrpSpPr/>
          <p:nvPr userDrawn="1"/>
        </p:nvGrpSpPr>
        <p:grpSpPr>
          <a:xfrm>
            <a:off x="12287031" y="3230089"/>
            <a:ext cx="1386247" cy="1481803"/>
            <a:chOff x="9215268" y="3023356"/>
            <a:chExt cx="1039685" cy="1481802"/>
          </a:xfrm>
        </p:grpSpPr>
        <p:sp>
          <p:nvSpPr>
            <p:cNvPr id="14" name="Rectangle 13"/>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0" name="Rectangle 19"/>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0139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3CBA-38A7-7046-BA8C-4D5791C1FC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36CA97-2647-9D47-8814-8ACABB764160}"/>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91A83-A0BF-D84C-AAAB-DC3468D8EF0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16214-5BC8-1C49-B56A-5E4766913F6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1F386-0DF6-FB4F-9072-68385656280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C356-0E10-D444-9331-143712FE6390}"/>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8" name="Footer Placeholder 7">
            <a:extLst>
              <a:ext uri="{FF2B5EF4-FFF2-40B4-BE49-F238E27FC236}">
                <a16:creationId xmlns:a16="http://schemas.microsoft.com/office/drawing/2014/main" id="{53299AB7-70C1-1F42-8416-743A8DE6FB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855590-F18C-C34E-99F6-BF8DB40CF51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212090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4528" y="1798738"/>
            <a:ext cx="5491389" cy="387340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8" y="1798738"/>
            <a:ext cx="5491389" cy="3873409"/>
          </a:xfrm>
        </p:spPr>
        <p:txBody>
          <a:bodyPr>
            <a:normAutofit/>
          </a:bodyPr>
          <a:lstStyle>
            <a:lvl1pPr>
              <a:defRPr sz="2000"/>
            </a:lvl1pPr>
            <a:lvl2pPr>
              <a:defRPr sz="1900"/>
            </a:lvl2pPr>
            <a:lvl3pPr>
              <a:defRPr sz="16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8"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5"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6" name="Rectangle 15"/>
          <p:cNvSpPr/>
          <p:nvPr userDrawn="1"/>
        </p:nvSpPr>
        <p:spPr>
          <a:xfrm>
            <a:off x="12287031" y="-4043"/>
            <a:ext cx="1386247" cy="313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Content – 2 columns </a:t>
            </a:r>
          </a:p>
          <a:p>
            <a:pPr algn="l"/>
            <a:r>
              <a:rPr lang="en-US" sz="1100" b="0" baseline="0">
                <a:solidFill>
                  <a:schemeClr val="tx1"/>
                </a:solidFill>
              </a:rPr>
              <a:t>Level 1 has a bullet turned on – you can turn bullets off by marking the Level 1 text and unclick the bullet icon on the Home Tab. </a:t>
            </a:r>
          </a:p>
          <a:p>
            <a:pPr algn="l"/>
            <a:endParaRPr lang="en-US" sz="1100" b="0" baseline="0">
              <a:solidFill>
                <a:schemeClr val="tx1"/>
              </a:solidFill>
            </a:endParaRPr>
          </a:p>
          <a:p>
            <a:pPr algn="l"/>
            <a:endParaRPr lang="en-US" sz="1100" b="0" baseline="0">
              <a:solidFill>
                <a:schemeClr val="tx1"/>
              </a:solidFill>
            </a:endParaRPr>
          </a:p>
          <a:p>
            <a:pPr algn="l"/>
            <a:r>
              <a:rPr lang="en-US" sz="1100" b="0" baseline="0">
                <a:solidFill>
                  <a:schemeClr val="tx1"/>
                </a:solidFill>
              </a:rPr>
              <a:t>To get to the next bullet level, use “Increase List level” on the Home Tab. </a:t>
            </a:r>
          </a:p>
        </p:txBody>
      </p:sp>
      <p:pic>
        <p:nvPicPr>
          <p:cNvPr id="17" name="bullets"/>
          <p:cNvPicPr>
            <a:picLocks noChangeAspect="1"/>
          </p:cNvPicPr>
          <p:nvPr userDrawn="1"/>
        </p:nvPicPr>
        <p:blipFill rotWithShape="1">
          <a:blip r:embed="rId2"/>
          <a:srcRect l="3717" t="5566" r="8072" b="8645"/>
          <a:stretch/>
        </p:blipFill>
        <p:spPr>
          <a:xfrm>
            <a:off x="12370287" y="1750217"/>
            <a:ext cx="394368" cy="241891"/>
          </a:xfrm>
          <a:prstGeom prst="rect">
            <a:avLst/>
          </a:prstGeom>
          <a:ln>
            <a:noFill/>
          </a:ln>
        </p:spPr>
      </p:pic>
      <p:pic>
        <p:nvPicPr>
          <p:cNvPr id="18" name="increase list level"/>
          <p:cNvPicPr>
            <a:picLocks noChangeAspect="1"/>
          </p:cNvPicPr>
          <p:nvPr userDrawn="1"/>
        </p:nvPicPr>
        <p:blipFill rotWithShape="1">
          <a:blip r:embed="rId3"/>
          <a:srcRect l="3946" t="825" r="7728" b="5818"/>
          <a:stretch/>
        </p:blipFill>
        <p:spPr>
          <a:xfrm>
            <a:off x="12368124" y="2834949"/>
            <a:ext cx="556437" cy="241891"/>
          </a:xfrm>
          <a:prstGeom prst="rect">
            <a:avLst/>
          </a:prstGeom>
        </p:spPr>
      </p:pic>
      <p:grpSp>
        <p:nvGrpSpPr>
          <p:cNvPr id="14" name="Group 13"/>
          <p:cNvGrpSpPr/>
          <p:nvPr userDrawn="1"/>
        </p:nvGrpSpPr>
        <p:grpSpPr>
          <a:xfrm>
            <a:off x="12287031" y="3230089"/>
            <a:ext cx="1386247" cy="1481803"/>
            <a:chOff x="9215268" y="3023356"/>
            <a:chExt cx="1039685" cy="1481802"/>
          </a:xfrm>
        </p:grpSpPr>
        <p:sp>
          <p:nvSpPr>
            <p:cNvPr id="20" name="Rectangle 19"/>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21" name="Rectangle 20"/>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939649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6" name="Text Placeholder 7"/>
          <p:cNvSpPr>
            <a:spLocks noGrp="1"/>
          </p:cNvSpPr>
          <p:nvPr>
            <p:ph type="body" sz="quarter" idx="13" hasCustomPrompt="1"/>
          </p:nvPr>
        </p:nvSpPr>
        <p:spPr>
          <a:xfrm>
            <a:off x="414528" y="1084264"/>
            <a:ext cx="11379200" cy="706437"/>
          </a:xfrm>
        </p:spPr>
        <p:txBody>
          <a:bodyPr/>
          <a:lstStyle>
            <a:lvl1pPr marL="0" indent="0">
              <a:buNone/>
              <a:defRPr b="0"/>
            </a:lvl1pPr>
            <a:lvl2pPr marL="169842" indent="0">
              <a:buNone/>
              <a:defRPr/>
            </a:lvl2pPr>
          </a:lstStyle>
          <a:p>
            <a:pPr lvl="0"/>
            <a:r>
              <a:rPr lang="en-US"/>
              <a:t>Click to add subtitle</a:t>
            </a:r>
          </a:p>
        </p:txBody>
      </p:sp>
      <p:sp>
        <p:nvSpPr>
          <p:cNvPr id="11"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4" name="Rectangle 13"/>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Title Only</a:t>
            </a:r>
          </a:p>
          <a:p>
            <a:pPr algn="l"/>
            <a:r>
              <a:rPr lang="en-US" sz="1100" b="0" baseline="0">
                <a:solidFill>
                  <a:schemeClr val="tx1"/>
                </a:solidFill>
              </a:rPr>
              <a:t>Use to create freehand content within the grid. </a:t>
            </a:r>
          </a:p>
        </p:txBody>
      </p:sp>
      <p:grpSp>
        <p:nvGrpSpPr>
          <p:cNvPr id="10" name="Group 9"/>
          <p:cNvGrpSpPr/>
          <p:nvPr userDrawn="1"/>
        </p:nvGrpSpPr>
        <p:grpSpPr>
          <a:xfrm>
            <a:off x="12287031" y="2212325"/>
            <a:ext cx="1386247" cy="1481803"/>
            <a:chOff x="9215268" y="3023356"/>
            <a:chExt cx="1039685" cy="1481802"/>
          </a:xfrm>
        </p:grpSpPr>
        <p:sp>
          <p:nvSpPr>
            <p:cNvPr id="12" name="Rectangle 11"/>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3" name="Rectangle 12"/>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3737106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a:t>
            </a:fld>
            <a:endParaRPr lang="en-US"/>
          </a:p>
        </p:txBody>
      </p:sp>
      <p:sp>
        <p:nvSpPr>
          <p:cNvPr id="9" name="Text Placeholder 11"/>
          <p:cNvSpPr>
            <a:spLocks noGrp="1"/>
          </p:cNvSpPr>
          <p:nvPr>
            <p:ph type="body" sz="quarter" idx="15"/>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Blank</a:t>
            </a:r>
          </a:p>
          <a:p>
            <a:pPr algn="l"/>
            <a:r>
              <a:rPr lang="en-US" sz="1100" b="0" baseline="0">
                <a:solidFill>
                  <a:schemeClr val="tx1"/>
                </a:solidFill>
              </a:rPr>
              <a:t>A blank slide layout with no headline, subtitle or content placeholders. </a:t>
            </a:r>
          </a:p>
        </p:txBody>
      </p:sp>
      <p:sp>
        <p:nvSpPr>
          <p:cNvPr id="13" name="Rectangle 12"/>
          <p:cNvSpPr/>
          <p:nvPr userDrawn="1"/>
        </p:nvSpPr>
        <p:spPr>
          <a:xfrm>
            <a:off x="12287031" y="2207645"/>
            <a:ext cx="1386247" cy="8751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0" bIns="45718"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for shapes or charts.</a:t>
            </a:r>
          </a:p>
        </p:txBody>
      </p:sp>
    </p:spTree>
    <p:extLst>
      <p:ext uri="{BB962C8B-B14F-4D97-AF65-F5344CB8AC3E}">
        <p14:creationId xmlns:p14="http://schemas.microsoft.com/office/powerpoint/2010/main" val="64212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14528" y="1371601"/>
            <a:ext cx="11379205" cy="4300539"/>
          </a:xfrm>
          <a:ln cap="flat">
            <a:miter lim="800000"/>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endParaRPr lang="en-US"/>
          </a:p>
        </p:txBody>
      </p:sp>
      <p:sp>
        <p:nvSpPr>
          <p:cNvPr id="8" name="Slide Number Placeholder 7"/>
          <p:cNvSpPr>
            <a:spLocks noGrp="1"/>
          </p:cNvSpPr>
          <p:nvPr>
            <p:ph type="sldNum" sz="quarter" idx="16"/>
          </p:nvPr>
        </p:nvSpPr>
        <p:spPr/>
        <p:txBody>
          <a:bodyPr/>
          <a:lstStyle/>
          <a:p>
            <a:fld id="{146682E1-A610-4FB0-BCC6-241ABE41C99B}" type="slidenum">
              <a:rPr lang="en-US" smtClean="0"/>
              <a:t>‹#›</a:t>
            </a:fld>
            <a:endParaRPr lang="en-US"/>
          </a:p>
        </p:txBody>
      </p:sp>
      <p:sp>
        <p:nvSpPr>
          <p:cNvPr id="10" name="Title 9"/>
          <p:cNvSpPr>
            <a:spLocks noGrp="1"/>
          </p:cNvSpPr>
          <p:nvPr>
            <p:ph type="title"/>
          </p:nvPr>
        </p:nvSpPr>
        <p:spPr/>
        <p:txBody>
          <a:bodyPr/>
          <a:lstStyle>
            <a:lvl1pPr>
              <a:defRPr>
                <a:latin typeface="+mj-lt"/>
              </a:defRPr>
            </a:lvl1pPr>
          </a:lstStyle>
          <a:p>
            <a:r>
              <a:rPr lang="en-US"/>
              <a:t>Click to edit Master title style</a:t>
            </a:r>
          </a:p>
        </p:txBody>
      </p:sp>
      <p:sp>
        <p:nvSpPr>
          <p:cNvPr id="14" name="Text Placeholder 11"/>
          <p:cNvSpPr>
            <a:spLocks noGrp="1"/>
          </p:cNvSpPr>
          <p:nvPr>
            <p:ph type="body" sz="quarter" idx="17"/>
          </p:nvPr>
        </p:nvSpPr>
        <p:spPr>
          <a:xfrm>
            <a:off x="414529" y="5672145"/>
            <a:ext cx="11358880" cy="418783"/>
          </a:xfrm>
        </p:spPr>
        <p:txBody>
          <a:bodyPr tIns="0" bIns="0" anchor="b"/>
          <a:lstStyle>
            <a:lvl1pPr marL="0" indent="0">
              <a:lnSpc>
                <a:spcPct val="70000"/>
              </a:lnSpc>
              <a:spcBef>
                <a:spcPts val="0"/>
              </a:spcBef>
              <a:spcAft>
                <a:spcPts val="200"/>
              </a:spcAft>
              <a:buSzPct val="25000"/>
              <a:buFont typeface="Arial" panose="020B0604020202020204" pitchFamily="34" charset="0"/>
              <a:buChar char=" "/>
              <a:defRPr sz="900">
                <a:latin typeface="Arial Narrow" panose="020B0606020202030204" pitchFamily="34" charset="0"/>
              </a:defRPr>
            </a:lvl1pPr>
            <a:lvl2pPr marL="169842" indent="-112700">
              <a:lnSpc>
                <a:spcPct val="70000"/>
              </a:lnSpc>
              <a:spcBef>
                <a:spcPts val="0"/>
              </a:spcBef>
              <a:buFont typeface="Arial" panose="020B0604020202020204" pitchFamily="34" charset="0"/>
              <a:buChar char="•"/>
              <a:defRPr sz="900">
                <a:latin typeface="Arial Narrow" panose="020B0606020202030204" pitchFamily="34" charset="0"/>
              </a:defRPr>
            </a:lvl2pPr>
            <a:lvl3pPr marL="341270" indent="0">
              <a:buNone/>
              <a:defRPr/>
            </a:lvl3pPr>
          </a:lstStyle>
          <a:p>
            <a:pPr lvl="0"/>
            <a:r>
              <a:rPr lang="en-US"/>
              <a:t>Edit Master text styles</a:t>
            </a:r>
          </a:p>
          <a:p>
            <a:pPr lvl="1"/>
            <a:r>
              <a:rPr lang="en-US"/>
              <a:t>Second level</a:t>
            </a:r>
          </a:p>
        </p:txBody>
      </p:sp>
      <p:sp>
        <p:nvSpPr>
          <p:cNvPr id="12" name="Rectangle 11"/>
          <p:cNvSpPr/>
          <p:nvPr userDrawn="1"/>
        </p:nvSpPr>
        <p:spPr>
          <a:xfrm>
            <a:off x="12287031" y="-4041"/>
            <a:ext cx="1386247" cy="2113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r>
              <a:rPr lang="en-US" sz="1100" b="1">
                <a:solidFill>
                  <a:schemeClr val="tx1"/>
                </a:solidFill>
              </a:rPr>
              <a:t>Title and Content</a:t>
            </a:r>
          </a:p>
          <a:p>
            <a:pPr algn="l"/>
            <a:r>
              <a:rPr lang="en-US" sz="1100" b="0" baseline="0">
                <a:solidFill>
                  <a:schemeClr val="tx1"/>
                </a:solidFill>
              </a:rPr>
              <a:t>Headline and content layout. </a:t>
            </a:r>
          </a:p>
        </p:txBody>
      </p:sp>
      <p:grpSp>
        <p:nvGrpSpPr>
          <p:cNvPr id="11" name="Group 10"/>
          <p:cNvGrpSpPr/>
          <p:nvPr userDrawn="1"/>
        </p:nvGrpSpPr>
        <p:grpSpPr>
          <a:xfrm>
            <a:off x="12287031" y="2212325"/>
            <a:ext cx="1386247" cy="1481803"/>
            <a:chOff x="9215268" y="3023356"/>
            <a:chExt cx="1039685" cy="1481802"/>
          </a:xfrm>
        </p:grpSpPr>
        <p:sp>
          <p:nvSpPr>
            <p:cNvPr id="13" name="Rectangle 12"/>
            <p:cNvSpPr/>
            <p:nvPr userDrawn="1"/>
          </p:nvSpPr>
          <p:spPr>
            <a:xfrm>
              <a:off x="9215268" y="3023356"/>
              <a:ext cx="1039685" cy="14818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t"/>
            <a:lstStyle/>
            <a:p>
              <a:pPr algn="l"/>
              <a:r>
                <a:rPr lang="en-US" sz="1100" b="0" baseline="0">
                  <a:solidFill>
                    <a:schemeClr val="tx1"/>
                  </a:solidFill>
                </a:rPr>
                <a:t>Only use </a:t>
              </a:r>
              <a:r>
                <a:rPr lang="en-US" sz="1100" b="0" baseline="0">
                  <a:solidFill>
                    <a:srgbClr val="D6002A"/>
                  </a:solidFill>
                </a:rPr>
                <a:t>S&amp;P Global Red </a:t>
              </a:r>
              <a:r>
                <a:rPr lang="en-US" sz="1100" b="0" baseline="0">
                  <a:solidFill>
                    <a:schemeClr val="tx1"/>
                  </a:solidFill>
                </a:rPr>
                <a:t>for key text high-lights, not shapes or charts. </a:t>
              </a:r>
              <a:br>
                <a:rPr lang="en-US" sz="1100" b="0" baseline="0">
                  <a:solidFill>
                    <a:schemeClr val="tx1"/>
                  </a:solidFill>
                </a:rPr>
              </a:br>
              <a:r>
                <a:rPr lang="en-US" sz="1100" b="0" baseline="0">
                  <a:solidFill>
                    <a:schemeClr val="tx1"/>
                  </a:solidFill>
                </a:rPr>
                <a:t>It’s available in the custom color palette. </a:t>
              </a:r>
            </a:p>
          </p:txBody>
        </p:sp>
        <p:sp>
          <p:nvSpPr>
            <p:cNvPr id="16" name="Rectangle 15"/>
            <p:cNvSpPr/>
            <p:nvPr userDrawn="1"/>
          </p:nvSpPr>
          <p:spPr>
            <a:xfrm>
              <a:off x="9264542" y="4329961"/>
              <a:ext cx="126397" cy="126397"/>
            </a:xfrm>
            <a:prstGeom prst="rect">
              <a:avLst/>
            </a:prstGeom>
            <a:solidFill>
              <a:srgbClr val="D6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grpSp>
    </p:spTree>
    <p:extLst>
      <p:ext uri="{BB962C8B-B14F-4D97-AF65-F5344CB8AC3E}">
        <p14:creationId xmlns:p14="http://schemas.microsoft.com/office/powerpoint/2010/main" val="2541513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pPr/>
              <a:t>‹#›</a:t>
            </a:fld>
            <a:endParaRPr lang="en-US"/>
          </a:p>
        </p:txBody>
      </p:sp>
      <p:sp>
        <p:nvSpPr>
          <p:cNvPr id="6" name="TextBox 5"/>
          <p:cNvSpPr txBox="1"/>
          <p:nvPr userDrawn="1"/>
        </p:nvSpPr>
        <p:spPr>
          <a:xfrm>
            <a:off x="406401" y="445571"/>
            <a:ext cx="11078563" cy="3416320"/>
          </a:xfrm>
          <a:prstGeom prst="rect">
            <a:avLst/>
          </a:prstGeom>
          <a:noFill/>
        </p:spPr>
        <p:txBody>
          <a:bodyPr wrap="square" lIns="91430" tIns="45718" rIns="91430" bIns="45718" rtlCol="0">
            <a:spAutoFit/>
          </a:bodyPr>
          <a:lstStyle/>
          <a:p>
            <a:pPr>
              <a:lnSpc>
                <a:spcPct val="90000"/>
              </a:lnSpc>
            </a:pPr>
            <a:r>
              <a:rPr lang="en-US" sz="8000" b="1"/>
              <a:t>DO NOT USE ANY SLIDE LAYOUTS AFTER THIS LAYOUT! </a:t>
            </a:r>
          </a:p>
        </p:txBody>
      </p:sp>
    </p:spTree>
    <p:extLst>
      <p:ext uri="{BB962C8B-B14F-4D97-AF65-F5344CB8AC3E}">
        <p14:creationId xmlns:p14="http://schemas.microsoft.com/office/powerpoint/2010/main" val="2009612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43" y="1199021"/>
            <a:ext cx="11338057" cy="4279005"/>
          </a:xfrm>
        </p:spPr>
        <p:txBody>
          <a:bodyPr/>
          <a:lstStyle>
            <a:lvl1pPr>
              <a:defRPr b="0" i="0">
                <a:latin typeface="Arial" panose="020B0604020202020204" pitchFamily="34" charset="0"/>
                <a:cs typeface="Arial" panose="020B0604020202020204" pitchFamily="34" charset="0"/>
              </a:defRPr>
            </a:lvl1pPr>
            <a:lvl2pPr marL="0" marR="0" indent="0" algn="l" defTabSz="457143" rtl="0" eaLnBrk="1" fontAlgn="auto" latinLnBrk="0" hangingPunct="1">
              <a:lnSpc>
                <a:spcPct val="100000"/>
              </a:lnSpc>
              <a:spcBef>
                <a:spcPts val="500"/>
              </a:spcBef>
              <a:spcAft>
                <a:spcPts val="0"/>
              </a:spcAft>
              <a:buClrTx/>
              <a:buSzTx/>
              <a:buFont typeface="Arial"/>
              <a:buNone/>
              <a:tabLst/>
              <a:defRPr b="0" i="0">
                <a:latin typeface="Arial" panose="020B0604020202020204" pitchFamily="34" charset="0"/>
                <a:cs typeface="Arial" panose="020B0604020202020204" pitchFamily="34" charset="0"/>
              </a:defRPr>
            </a:lvl2pPr>
          </a:lstStyle>
          <a:p>
            <a:pPr lvl="0"/>
            <a:r>
              <a:rPr lang="en-US"/>
              <a:t>Click to edit Master text styles</a:t>
            </a:r>
          </a:p>
          <a:p>
            <a:pPr marL="182858" marR="0" lvl="1" indent="-182858" algn="l" defTabSz="457143" rtl="0" eaLnBrk="1" fontAlgn="auto" latinLnBrk="0" hangingPunct="1">
              <a:lnSpc>
                <a:spcPct val="100000"/>
              </a:lnSpc>
              <a:spcBef>
                <a:spcPts val="500"/>
              </a:spcBef>
              <a:spcAft>
                <a:spcPts val="0"/>
              </a:spcAft>
              <a:buClrTx/>
              <a:buSzTx/>
              <a:buFont typeface="Arial"/>
              <a:buChar char="•"/>
              <a:tabLst/>
              <a:defRPr/>
            </a:pPr>
            <a:r>
              <a:rPr lang="en-US"/>
              <a:t>Second level. Level 2 Body text can be Regular or Bold. Level 2 Body text can be Regular or Bold. </a:t>
            </a:r>
          </a:p>
          <a:p>
            <a:pPr lvl="2"/>
            <a:r>
              <a:rPr lang="en-US"/>
              <a:t>Third level</a:t>
            </a:r>
          </a:p>
          <a:p>
            <a:pPr lvl="3"/>
            <a:r>
              <a:rPr lang="en-US"/>
              <a:t>Fourth level</a:t>
            </a:r>
          </a:p>
          <a:p>
            <a:pPr lvl="4"/>
            <a:r>
              <a:rPr lang="en-US"/>
              <a:t>Fifth level</a:t>
            </a:r>
          </a:p>
        </p:txBody>
      </p:sp>
      <p:sp>
        <p:nvSpPr>
          <p:cNvPr id="9" name="Footer Placeholder 2"/>
          <p:cNvSpPr>
            <a:spLocks noGrp="1"/>
          </p:cNvSpPr>
          <p:nvPr>
            <p:ph type="ftr" sz="quarter" idx="10"/>
          </p:nvPr>
        </p:nvSpPr>
        <p:spPr>
          <a:xfrm>
            <a:off x="7240121" y="6441392"/>
            <a:ext cx="3901575" cy="223277"/>
          </a:xfrm>
        </p:spPr>
        <p:txBody>
          <a:bodyPr/>
          <a:lstStyle/>
          <a:p>
            <a:endParaRPr lang="en-US">
              <a:solidFill>
                <a:prstClr val="white">
                  <a:lumMod val="50000"/>
                </a:prstClr>
              </a:solidFill>
            </a:endParaRPr>
          </a:p>
        </p:txBody>
      </p:sp>
    </p:spTree>
    <p:extLst>
      <p:ext uri="{BB962C8B-B14F-4D97-AF65-F5344CB8AC3E}">
        <p14:creationId xmlns:p14="http://schemas.microsoft.com/office/powerpoint/2010/main" val="2870253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
        <p:nvSpPr>
          <p:cNvPr id="6" name="Content Placeholder 5"/>
          <p:cNvSpPr>
            <a:spLocks noGrp="1"/>
          </p:cNvSpPr>
          <p:nvPr>
            <p:ph sz="quarter" idx="12"/>
          </p:nvPr>
        </p:nvSpPr>
        <p:spPr>
          <a:xfrm>
            <a:off x="423142" y="1529224"/>
            <a:ext cx="11338057" cy="4279005"/>
          </a:xfrm>
        </p:spPr>
        <p:txBody>
          <a:bodyPr/>
          <a:lstStyle>
            <a:lvl1pPr>
              <a:defRPr b="0" i="0">
                <a:latin typeface="Arial Regular" charset="0"/>
                <a:cs typeface="Arial Regular" charset="0"/>
              </a:defRPr>
            </a:lvl1pPr>
            <a:lvl2pPr marL="0" marR="0" indent="0" algn="l" defTabSz="457143" rtl="0" eaLnBrk="1" fontAlgn="auto" latinLnBrk="0" hangingPunct="1">
              <a:lnSpc>
                <a:spcPct val="100000"/>
              </a:lnSpc>
              <a:spcBef>
                <a:spcPts val="500"/>
              </a:spcBef>
              <a:spcAft>
                <a:spcPts val="0"/>
              </a:spcAft>
              <a:buClrTx/>
              <a:buSzTx/>
              <a:buFont typeface="Arial"/>
              <a:buNone/>
              <a:tabLst/>
              <a:defRPr b="0" i="0">
                <a:latin typeface="Arial Regular" charset="0"/>
                <a:cs typeface="Arial Regular"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9"/>
          <p:cNvSpPr>
            <a:spLocks noGrp="1"/>
          </p:cNvSpPr>
          <p:nvPr>
            <p:ph type="body" sz="quarter" idx="13" hasCustomPrompt="1"/>
          </p:nvPr>
        </p:nvSpPr>
        <p:spPr>
          <a:xfrm>
            <a:off x="419106" y="747521"/>
            <a:ext cx="10829879" cy="440835"/>
          </a:xfrm>
        </p:spPr>
        <p:txBody>
          <a:bodyPr lIns="0" tIns="0" rIns="0" bIns="0"/>
          <a:lstStyle>
            <a:lvl1pPr>
              <a:defRPr sz="1900" b="0">
                <a:solidFill>
                  <a:schemeClr val="tx1"/>
                </a:solidFill>
              </a:defRPr>
            </a:lvl1pPr>
          </a:lstStyle>
          <a:p>
            <a:pPr lvl="0"/>
            <a:r>
              <a:rPr lang="en-US"/>
              <a:t>Subtitle</a:t>
            </a:r>
          </a:p>
        </p:txBody>
      </p:sp>
    </p:spTree>
    <p:extLst>
      <p:ext uri="{BB962C8B-B14F-4D97-AF65-F5344CB8AC3E}">
        <p14:creationId xmlns:p14="http://schemas.microsoft.com/office/powerpoint/2010/main" val="2413224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prstClr val="white">
                  <a:lumMod val="50000"/>
                </a:prstClr>
              </a:solidFill>
            </a:endParaRPr>
          </a:p>
        </p:txBody>
      </p:sp>
      <p:sp>
        <p:nvSpPr>
          <p:cNvPr id="4" name="Slide Number Placeholder 3"/>
          <p:cNvSpPr>
            <a:spLocks noGrp="1"/>
          </p:cNvSpPr>
          <p:nvPr>
            <p:ph type="sldNum" sz="quarter" idx="11"/>
          </p:nvPr>
        </p:nvSpPr>
        <p:spPr/>
        <p:txBody>
          <a:bodyPr/>
          <a:lstStyle/>
          <a:p>
            <a:fld id="{BDDC3DCF-E0A7-DA4A-BC2C-1EC3743A297B}" type="slidenum">
              <a:rPr lang="en-US" smtClean="0"/>
              <a:pPr/>
              <a:t>‹#›</a:t>
            </a:fld>
            <a:endParaRPr lang="en-US"/>
          </a:p>
        </p:txBody>
      </p:sp>
    </p:spTree>
    <p:extLst>
      <p:ext uri="{BB962C8B-B14F-4D97-AF65-F5344CB8AC3E}">
        <p14:creationId xmlns:p14="http://schemas.microsoft.com/office/powerpoint/2010/main" val="2487947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5" name="Picture 4">
            <a:extLst>
              <a:ext uri="{FF2B5EF4-FFF2-40B4-BE49-F238E27FC236}">
                <a16:creationId xmlns:a16="http://schemas.microsoft.com/office/drawing/2014/main" id="{6B9D7DFD-7307-451D-B306-30C863D635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382" y="6373180"/>
            <a:ext cx="2612055" cy="360040"/>
          </a:xfrm>
          <a:prstGeom prst="rect">
            <a:avLst/>
          </a:prstGeom>
        </p:spPr>
      </p:pic>
    </p:spTree>
    <p:extLst>
      <p:ext uri="{BB962C8B-B14F-4D97-AF65-F5344CB8AC3E}">
        <p14:creationId xmlns:p14="http://schemas.microsoft.com/office/powerpoint/2010/main" val="4181239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6"/>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4"/>
            <a:ext cx="7924800" cy="838201"/>
          </a:xfrm>
        </p:spPr>
        <p:txBody>
          <a:bodyPr/>
          <a:lstStyle>
            <a:lvl1pPr marL="0" indent="0" algn="l">
              <a:spcBef>
                <a:spcPts val="0"/>
              </a:spcBef>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Tree>
    <p:extLst>
      <p:ext uri="{BB962C8B-B14F-4D97-AF65-F5344CB8AC3E}">
        <p14:creationId xmlns:p14="http://schemas.microsoft.com/office/powerpoint/2010/main" val="303715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BE20-0D4A-F040-A936-FCA90758F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67BD7-22DE-484C-9A04-5903F9EB55AC}"/>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4" name="Footer Placeholder 3">
            <a:extLst>
              <a:ext uri="{FF2B5EF4-FFF2-40B4-BE49-F238E27FC236}">
                <a16:creationId xmlns:a16="http://schemas.microsoft.com/office/drawing/2014/main" id="{18915EDF-99F9-8243-B2F2-35149A64AE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29B0F-43F8-5643-B01F-3AC442C0C3C3}"/>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385750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1625600" y="1219206"/>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4"/>
            <a:ext cx="2959005" cy="914401"/>
          </a:xfrm>
        </p:spPr>
        <p:txBody>
          <a:bodyPr anchor="ctr" anchorCtr="0"/>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7412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1625600" y="1219206"/>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1129071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solidFill>
                  <a:prstClr val="white"/>
                </a:solidFill>
              </a:endParaRPr>
            </a:p>
          </p:txBody>
        </p:sp>
      </p:grpSp>
      <p:sp>
        <p:nvSpPr>
          <p:cNvPr id="2" name="Title 1"/>
          <p:cNvSpPr>
            <a:spLocks noGrp="1"/>
          </p:cNvSpPr>
          <p:nvPr>
            <p:ph type="ctrTitle"/>
          </p:nvPr>
        </p:nvSpPr>
        <p:spPr>
          <a:xfrm>
            <a:off x="609603"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26654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Tree>
    <p:extLst>
      <p:ext uri="{BB962C8B-B14F-4D97-AF65-F5344CB8AC3E}">
        <p14:creationId xmlns:p14="http://schemas.microsoft.com/office/powerpoint/2010/main" val="5438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63302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25008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5"/>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9" name="Content Placeholder 2"/>
          <p:cNvSpPr>
            <a:spLocks noGrp="1"/>
          </p:cNvSpPr>
          <p:nvPr>
            <p:ph idx="13"/>
          </p:nvPr>
        </p:nvSpPr>
        <p:spPr>
          <a:xfrm>
            <a:off x="6285259" y="1143005"/>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734779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1231763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2"/>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1433902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0"/>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076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5FC375-5200-DF45-BAAB-7A7F7B779B3E}"/>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3" name="Footer Placeholder 2">
            <a:extLst>
              <a:ext uri="{FF2B5EF4-FFF2-40B4-BE49-F238E27FC236}">
                <a16:creationId xmlns:a16="http://schemas.microsoft.com/office/drawing/2014/main" id="{3E904AC6-B58C-3E48-8618-DE9E3B6E7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35D507-8EF6-3347-8243-6308A22F8969}"/>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543431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2610984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56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026"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88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56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78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32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2" descr="BMO Global Asset Manageme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29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9"/>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6"/>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1669113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4"/>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7"/>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5989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4"/>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98310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874-F4DE-D441-ADD0-8A7D906E6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BFF1D0-8FDE-F74E-AA73-4B70A1FAC28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7DFE5C-4520-1B4E-9571-C83FFC8E08F9}"/>
              </a:ext>
            </a:extLst>
          </p:cNvPr>
          <p:cNvSpPr>
            <a:spLocks noGrp="1"/>
          </p:cNvSpPr>
          <p:nvPr>
            <p:ph type="body" sz="half" idx="2"/>
          </p:nvPr>
        </p:nvSpPr>
        <p:spPr>
          <a:xfrm>
            <a:off x="839788" y="2057402"/>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97EB11F-9792-F44F-971A-389FCE0D7D26}"/>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6" name="Footer Placeholder 5">
            <a:extLst>
              <a:ext uri="{FF2B5EF4-FFF2-40B4-BE49-F238E27FC236}">
                <a16:creationId xmlns:a16="http://schemas.microsoft.com/office/drawing/2014/main" id="{546BC62E-3221-6243-847F-4A6142931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B5414-FE81-2C47-BF1F-238689FAB42B}"/>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1986473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3"/>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5854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2" descr="BMO Global Asset Management">
            <a:extLst>
              <a:ext uri="{FF2B5EF4-FFF2-40B4-BE49-F238E27FC236}">
                <a16:creationId xmlns:a16="http://schemas.microsoft.com/office/drawing/2014/main" id="{87B8A335-D05B-4F4B-9E91-DCAF2CD4FB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9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BMO Global Asset Management">
            <a:extLst>
              <a:ext uri="{FF2B5EF4-FFF2-40B4-BE49-F238E27FC236}">
                <a16:creationId xmlns:a16="http://schemas.microsoft.com/office/drawing/2014/main" id="{4036740F-16C4-49C8-BE69-2B386B6FE8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22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pic>
        <p:nvPicPr>
          <p:cNvPr id="9" name="Picture 2" descr="BMO Global Asset Management">
            <a:extLst>
              <a:ext uri="{FF2B5EF4-FFF2-40B4-BE49-F238E27FC236}">
                <a16:creationId xmlns:a16="http://schemas.microsoft.com/office/drawing/2014/main" id="{8CE341DC-3EBB-4E1E-BC24-E0848B2D05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84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6"/>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pic>
        <p:nvPicPr>
          <p:cNvPr id="12" name="Picture 2" descr="BMO Global Asset Management">
            <a:extLst>
              <a:ext uri="{FF2B5EF4-FFF2-40B4-BE49-F238E27FC236}">
                <a16:creationId xmlns:a16="http://schemas.microsoft.com/office/drawing/2014/main" id="{87C9C309-6889-4752-A20A-CC44D8CEEF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22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18982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2"/>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79248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22755044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0"/>
            <a:ext cx="2959005" cy="914401"/>
          </a:xfrm>
        </p:spPr>
        <p:txBody>
          <a:bodyPr anchor="ctr" anchorCtr="0"/>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5926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2"/>
            <a:ext cx="4165599" cy="2666999"/>
          </a:xfrm>
        </p:spPr>
        <p:txBody>
          <a:bodyPr/>
          <a:lstStyle>
            <a:lvl1pPr>
              <a:defRPr sz="3200" b="0">
                <a:solidFill>
                  <a:srgbClr val="FFFFFF"/>
                </a:solidFill>
                <a:latin typeface="Arial"/>
                <a:cs typeface="Arial"/>
              </a:defRPr>
            </a:lvl1pPr>
          </a:lstStyle>
          <a:p>
            <a:r>
              <a:rPr lang="en-US"/>
              <a:t>Click to edit Master 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Tree>
    <p:extLst>
      <p:ext uri="{BB962C8B-B14F-4D97-AF65-F5344CB8AC3E}">
        <p14:creationId xmlns:p14="http://schemas.microsoft.com/office/powerpoint/2010/main" val="1805532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descr="girl_5_Save4Web_High.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1600"/>
          </a:xfrm>
          <a:prstGeom prst="rect">
            <a:avLst/>
          </a:prstGeom>
        </p:spPr>
      </p:pic>
      <p:grpSp>
        <p:nvGrpSpPr>
          <p:cNvPr id="13" name="Group 12"/>
          <p:cNvGrpSpPr/>
          <p:nvPr userDrawn="1"/>
        </p:nvGrpSpPr>
        <p:grpSpPr>
          <a:xfrm>
            <a:off x="-406400"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609601" y="1219201"/>
            <a:ext cx="4165599" cy="1981200"/>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0"/>
            <a:ext cx="4165600" cy="609599"/>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34210"/>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210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0972-366F-C044-B868-BD042017E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9FD0E0-2D72-784A-BEE7-6F6B19674D9D}"/>
              </a:ext>
            </a:extLst>
          </p:cNvPr>
          <p:cNvSpPr>
            <a:spLocks noGrp="1"/>
          </p:cNvSpPr>
          <p:nvPr>
            <p:ph type="pic" idx="1"/>
          </p:nvPr>
        </p:nvSpPr>
        <p:spPr>
          <a:xfrm>
            <a:off x="5183188" y="987427"/>
            <a:ext cx="6172200" cy="4873625"/>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993AA5A8-0A59-3A48-BA5B-9D3508C6B7E8}"/>
              </a:ext>
            </a:extLst>
          </p:cNvPr>
          <p:cNvSpPr>
            <a:spLocks noGrp="1"/>
          </p:cNvSpPr>
          <p:nvPr>
            <p:ph type="body" sz="half" idx="2"/>
          </p:nvPr>
        </p:nvSpPr>
        <p:spPr>
          <a:xfrm>
            <a:off x="839788" y="2057402"/>
            <a:ext cx="3932237" cy="3811588"/>
          </a:xfrm>
        </p:spPr>
        <p:txBody>
          <a:bodyPr/>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3006D6D4-6BFE-4647-9662-FE8AEDE6C495}"/>
              </a:ext>
            </a:extLst>
          </p:cNvPr>
          <p:cNvSpPr>
            <a:spLocks noGrp="1"/>
          </p:cNvSpPr>
          <p:nvPr>
            <p:ph type="dt" sz="half" idx="10"/>
          </p:nvPr>
        </p:nvSpPr>
        <p:spPr/>
        <p:txBody>
          <a:bodyPr/>
          <a:lstStyle/>
          <a:p>
            <a:fld id="{188FAC8C-B927-0947-A899-CE2C1BE349BF}" type="datetimeFigureOut">
              <a:rPr lang="en-US" smtClean="0"/>
              <a:t>8/3/2023</a:t>
            </a:fld>
            <a:endParaRPr lang="en-US"/>
          </a:p>
        </p:txBody>
      </p:sp>
      <p:sp>
        <p:nvSpPr>
          <p:cNvPr id="6" name="Footer Placeholder 5">
            <a:extLst>
              <a:ext uri="{FF2B5EF4-FFF2-40B4-BE49-F238E27FC236}">
                <a16:creationId xmlns:a16="http://schemas.microsoft.com/office/drawing/2014/main" id="{6D42292A-C0F6-0645-987F-C48EBB96E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BCD0A-40C1-8745-987A-3A42967809B5}"/>
              </a:ext>
            </a:extLst>
          </p:cNvPr>
          <p:cNvSpPr>
            <a:spLocks noGrp="1"/>
          </p:cNvSpPr>
          <p:nvPr>
            <p:ph type="sldNum" sz="quarter" idx="12"/>
          </p:nvPr>
        </p:nvSpPr>
        <p:spPr/>
        <p:txBody>
          <a:bodyPr/>
          <a:lstStyle/>
          <a:p>
            <a:fld id="{1AB04101-27C3-3447-AB51-51E467C673D9}" type="slidenum">
              <a:rPr lang="en-US" smtClean="0"/>
              <a:t>‹#›</a:t>
            </a:fld>
            <a:endParaRPr lang="en-US"/>
          </a:p>
        </p:txBody>
      </p:sp>
    </p:spTree>
    <p:extLst>
      <p:ext uri="{BB962C8B-B14F-4D97-AF65-F5344CB8AC3E}">
        <p14:creationId xmlns:p14="http://schemas.microsoft.com/office/powerpoint/2010/main" val="381985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ED1C2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3127356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1" name="Content Placeholder 2"/>
          <p:cNvSpPr>
            <a:spLocks noGrp="1"/>
          </p:cNvSpPr>
          <p:nvPr>
            <p:ph idx="13"/>
          </p:nvPr>
        </p:nvSpPr>
        <p:spPr>
          <a:xfrm>
            <a:off x="6299200" y="1144710"/>
            <a:ext cx="52832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3968624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2333938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a:xfrm>
            <a:off x="609600"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9" name="Content Placeholder 2"/>
          <p:cNvSpPr>
            <a:spLocks noGrp="1"/>
          </p:cNvSpPr>
          <p:nvPr>
            <p:ph idx="13"/>
          </p:nvPr>
        </p:nvSpPr>
        <p:spPr>
          <a:xfrm>
            <a:off x="6285259" y="1143001"/>
            <a:ext cx="5283200" cy="4983163"/>
          </a:xfrm>
        </p:spPr>
        <p:txBody>
          <a:bodyPr/>
          <a:lstStyle>
            <a:lvl1pPr>
              <a:spcBef>
                <a:spcPts val="700"/>
              </a:spcBef>
              <a:defRPr sz="1400"/>
            </a:lvl1pPr>
            <a:lvl2pPr>
              <a:spcBef>
                <a:spcPts val="600"/>
              </a:spcBef>
              <a:defRPr sz="12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590553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Font typeface="Arial"/>
              <a:buNone/>
              <a:defRPr sz="1000"/>
            </a:lvl1pPr>
            <a:lvl2pPr marL="0" indent="0">
              <a:spcBef>
                <a:spcPts val="1000"/>
              </a:spcBef>
              <a:buNone/>
              <a:defRPr sz="1000"/>
            </a:lvl2pPr>
            <a:lvl3pPr marL="0" indent="0">
              <a:spcBef>
                <a:spcPts val="1000"/>
              </a:spcBef>
              <a:buNone/>
              <a:defRPr sz="1000"/>
            </a:lvl3pPr>
            <a:lvl4pPr marL="0" indent="0">
              <a:spcBef>
                <a:spcPts val="1000"/>
              </a:spcBef>
              <a:buNone/>
              <a:defRPr sz="1000"/>
            </a:lvl4pPr>
            <a:lvl5pPr marL="0" indent="0">
              <a:spcBef>
                <a:spcPts val="1000"/>
              </a:spcBef>
              <a:buNone/>
              <a:defRPr sz="1000"/>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8" name="Line 19"/>
          <p:cNvSpPr>
            <a:spLocks noChangeShapeType="1"/>
          </p:cNvSpPr>
          <p:nvPr userDrawn="1"/>
        </p:nvSpPr>
        <p:spPr bwMode="auto">
          <a:xfrm>
            <a:off x="609600" y="6248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
        <p:nvSpPr>
          <p:cNvPr id="10" name="Line 19"/>
          <p:cNvSpPr>
            <a:spLocks noChangeShapeType="1"/>
          </p:cNvSpPr>
          <p:nvPr userDrawn="1"/>
        </p:nvSpPr>
        <p:spPr bwMode="auto">
          <a:xfrm>
            <a:off x="609600" y="914400"/>
            <a:ext cx="109728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407" y="6304405"/>
            <a:ext cx="3149600" cy="453542"/>
          </a:xfrm>
          <a:prstGeom prst="rect">
            <a:avLst/>
          </a:prstGeom>
        </p:spPr>
      </p:pic>
    </p:spTree>
    <p:extLst>
      <p:ext uri="{BB962C8B-B14F-4D97-AF65-F5344CB8AC3E}">
        <p14:creationId xmlns:p14="http://schemas.microsoft.com/office/powerpoint/2010/main" val="3057464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365760"/>
            <a:ext cx="10972800" cy="829056"/>
          </a:xfrm>
          <a:prstGeom prst="rect">
            <a:avLst/>
          </a:prstGeom>
        </p:spPr>
        <p:txBody>
          <a:bodyPr/>
          <a:lstStyle/>
          <a:p>
            <a:r>
              <a:rPr lang="en-CA"/>
              <a:t>Click to edit Master title style</a:t>
            </a:r>
            <a:endParaRPr lang="en-US"/>
          </a:p>
        </p:txBody>
      </p:sp>
      <p:sp>
        <p:nvSpPr>
          <p:cNvPr id="7" name="Content Placeholder 6"/>
          <p:cNvSpPr>
            <a:spLocks noGrp="1"/>
          </p:cNvSpPr>
          <p:nvPr>
            <p:ph sz="quarter" idx="10"/>
          </p:nvPr>
        </p:nvSpPr>
        <p:spPr>
          <a:xfrm>
            <a:off x="548217" y="1387916"/>
            <a:ext cx="10972800" cy="4535424"/>
          </a:xfrm>
          <a:prstGeom prst="rect">
            <a:avLst/>
          </a:prstGeom>
        </p:spPr>
        <p:txBody>
          <a:bodyPr vert="horz"/>
          <a:lstStyle>
            <a:lvl1pPr marL="230712" indent="-230712">
              <a:spcBef>
                <a:spcPts val="2133"/>
              </a:spcBef>
              <a:buSzPct val="100000"/>
              <a:buFont typeface="LucidaGrande" charset="0"/>
              <a:buChar char="•"/>
              <a:defRPr b="0" i="0">
                <a:solidFill>
                  <a:schemeClr val="accent1"/>
                </a:solidFill>
                <a:latin typeface="Dax Offc Pro" panose="020B0504030101020102" pitchFamily="34" charset="0"/>
                <a:ea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panose="020B0504030101020102" pitchFamily="34" charset="0"/>
              </a:defRPr>
            </a:lvl3pPr>
            <a:lvl4pPr marL="1142971" indent="-220128">
              <a:buFont typeface="Lucida Grande"/>
              <a:buChar char="–"/>
              <a:defRPr b="0" i="0">
                <a:solidFill>
                  <a:schemeClr val="accent1"/>
                </a:solidFill>
                <a:latin typeface="Dax Offc Pro" panose="020B0504030101020102" pitchFamily="34" charset="0"/>
              </a:defRPr>
            </a:lvl4pPr>
            <a:lvl5pPr marL="1595927" indent="-150280">
              <a:buClr>
                <a:schemeClr val="accent2"/>
              </a:buClr>
              <a:defRPr b="0" i="0">
                <a:solidFill>
                  <a:schemeClr val="accent1"/>
                </a:solidFill>
                <a:latin typeface="Dax Offc Pro" panose="020B0504030101020102" pitchFamily="34"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222460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Content Large 2-col">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vert="horz" wrap="square" lIns="68591" tIns="34296" rIns="68591" bIns="34296" numCol="1" anchor="ctr" anchorCtr="0" compatLnSpc="1">
            <a:prstTxWarp prst="textNoShape">
              <a:avLst/>
            </a:prstTxWarp>
          </a:bodyPr>
          <a:lstStyle>
            <a:lvl1pPr>
              <a:defRPr lang="en-US" dirty="0"/>
            </a:lvl1pPr>
          </a:lstStyle>
          <a:p>
            <a:pPr marL="0" lvl="0" defTabSz="761981" fontAlgn="base">
              <a:lnSpc>
                <a:spcPct val="85000"/>
              </a:lnSpc>
              <a:spcAft>
                <a:spcPct val="0"/>
              </a:spcAft>
            </a:pPr>
            <a:r>
              <a:rPr lang="en-CA"/>
              <a:t>Click to edit Master title style</a:t>
            </a:r>
            <a:endParaRPr lang="en-US"/>
          </a:p>
        </p:txBody>
      </p:sp>
      <p:sp>
        <p:nvSpPr>
          <p:cNvPr id="6" name="Content Placeholder 6"/>
          <p:cNvSpPr>
            <a:spLocks noGrp="1"/>
          </p:cNvSpPr>
          <p:nvPr>
            <p:ph sz="quarter" idx="10"/>
          </p:nvPr>
        </p:nvSpPr>
        <p:spPr>
          <a:xfrm>
            <a:off x="6159327" y="1158240"/>
            <a:ext cx="5364480" cy="4544219"/>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Content Placeholder 6"/>
          <p:cNvSpPr>
            <a:spLocks noGrp="1"/>
          </p:cNvSpPr>
          <p:nvPr>
            <p:ph sz="quarter" idx="11"/>
          </p:nvPr>
        </p:nvSpPr>
        <p:spPr>
          <a:xfrm>
            <a:off x="551007" y="1158240"/>
            <a:ext cx="5364480" cy="4544219"/>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444054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Large righ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p:spPr>
        <p:txBody>
          <a:bodyPr vert="horz" wrap="square" lIns="68591" tIns="34296" rIns="68591" bIns="34296" numCol="1" anchor="ctr" anchorCtr="0" compatLnSpc="1">
            <a:prstTxWarp prst="textNoShape">
              <a:avLst/>
            </a:prstTxWarp>
          </a:bodyPr>
          <a:lstStyle>
            <a:lvl1pPr>
              <a:defRPr lang="en-US" dirty="0"/>
            </a:lvl1pPr>
          </a:lstStyle>
          <a:p>
            <a:pPr marL="0" lvl="0" defTabSz="761981" fontAlgn="base">
              <a:lnSpc>
                <a:spcPct val="85000"/>
              </a:lnSpc>
              <a:spcAft>
                <a:spcPct val="0"/>
              </a:spcAft>
            </a:pPr>
            <a:r>
              <a:rPr lang="en-CA"/>
              <a:t>Click to edit Master title style</a:t>
            </a:r>
            <a:endParaRPr lang="en-US"/>
          </a:p>
        </p:txBody>
      </p:sp>
      <p:sp>
        <p:nvSpPr>
          <p:cNvPr id="6" name="Content Placeholder 6"/>
          <p:cNvSpPr>
            <a:spLocks noGrp="1"/>
          </p:cNvSpPr>
          <p:nvPr>
            <p:ph sz="quarter" idx="10"/>
          </p:nvPr>
        </p:nvSpPr>
        <p:spPr>
          <a:xfrm>
            <a:off x="4563807" y="1158243"/>
            <a:ext cx="6960000" cy="4544217"/>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Content Placeholder 6"/>
          <p:cNvSpPr>
            <a:spLocks noGrp="1"/>
          </p:cNvSpPr>
          <p:nvPr>
            <p:ph sz="quarter" idx="11"/>
          </p:nvPr>
        </p:nvSpPr>
        <p:spPr>
          <a:xfrm>
            <a:off x="551007" y="1158243"/>
            <a:ext cx="3840000" cy="4544217"/>
          </a:xfrm>
          <a:prstGeom prst="rect">
            <a:avLst/>
          </a:prstGeom>
        </p:spPr>
        <p:txBody>
          <a:bodyPr vert="horz"/>
          <a:lstStyle>
            <a:lvl1pPr marL="230712" indent="-230712">
              <a:spcBef>
                <a:spcPts val="2400"/>
              </a:spcBef>
              <a:buSzPct val="100000"/>
              <a:buFont typeface="LucidaGrande" charset="0"/>
              <a:buChar char="•"/>
              <a:defRPr b="0" i="0">
                <a:solidFill>
                  <a:schemeClr val="accent1"/>
                </a:solidFill>
                <a:latin typeface="+mn-lt"/>
                <a:ea typeface="Dax Offc Pro Regular" charset="0"/>
                <a:cs typeface="Dax Offc Pro Regular" charset="0"/>
              </a:defRPr>
            </a:lvl1pPr>
            <a:lvl2pPr marL="529153" indent="-222245">
              <a:buClr>
                <a:schemeClr val="accent2"/>
              </a:buClr>
              <a:buFont typeface="Lucida Grande"/>
              <a:buChar char="–"/>
              <a:defRPr b="0" i="0">
                <a:solidFill>
                  <a:schemeClr val="accent1"/>
                </a:solidFill>
                <a:latin typeface="Arial" panose="020B0604020202020204" pitchFamily="34" charset="0"/>
                <a:ea typeface="Arial" panose="020B0604020202020204" pitchFamily="34" charset="0"/>
                <a:cs typeface="Arial" panose="020B0604020202020204" pitchFamily="34" charset="0"/>
              </a:defRPr>
            </a:lvl2pPr>
            <a:lvl3pPr marL="840296" indent="-224361">
              <a:buFont typeface="Arial" charset="0"/>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3pPr>
            <a:lvl4pPr marL="1142971" indent="-220128">
              <a:buFont typeface="Lucida Grande"/>
              <a:buChar char="–"/>
              <a:defRPr b="0" i="0">
                <a:solidFill>
                  <a:schemeClr val="accent1"/>
                </a:solidFill>
                <a:latin typeface="Dax Offc Pro Regular" panose="020B0504030101020102" pitchFamily="34" charset="0"/>
                <a:ea typeface="Dax Offc Pro Regular" panose="020B0504030101020102" pitchFamily="34" charset="0"/>
                <a:cs typeface="Arial" charset="0"/>
              </a:defRPr>
            </a:lvl4pPr>
            <a:lvl5pPr marL="1595927" indent="-150280">
              <a:buClr>
                <a:schemeClr val="accent2"/>
              </a:buClr>
              <a:defRPr b="0" i="0">
                <a:solidFill>
                  <a:schemeClr val="accent1"/>
                </a:solidFill>
                <a:latin typeface="Dax Offc Pro Regular" panose="020B0504030101020102" pitchFamily="34" charset="0"/>
                <a:ea typeface="Dax Offc Pro Regular" panose="020B0504030101020102" pitchFamily="34" charset="0"/>
                <a:cs typeface="Arial" charset="0"/>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346076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2" name="Title 1"/>
          <p:cNvSpPr>
            <a:spLocks noGrp="1"/>
          </p:cNvSpPr>
          <p:nvPr>
            <p:ph type="ctrTitle"/>
          </p:nvPr>
        </p:nvSpPr>
        <p:spPr>
          <a:xfrm>
            <a:off x="609600" y="1219208"/>
            <a:ext cx="10972800" cy="1523999"/>
          </a:xfrm>
        </p:spPr>
        <p:txBody>
          <a:bodyPr anchor="b" anchorCtr="0"/>
          <a:lstStyle>
            <a:lvl1pPr>
              <a:defRPr sz="4200" b="0">
                <a:solidFill>
                  <a:srgbClr val="0079C1"/>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09600" y="3352806"/>
            <a:ext cx="7924800" cy="838201"/>
          </a:xfrm>
        </p:spPr>
        <p:txBody>
          <a:bodyPr/>
          <a:lstStyle>
            <a:lvl1pPr marL="0" indent="0" algn="l">
              <a:spcBef>
                <a:spcPts val="0"/>
              </a:spcBef>
              <a:buNone/>
              <a:defRPr sz="16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
        <p:nvSpPr>
          <p:cNvPr id="12" name="Line 19"/>
          <p:cNvSpPr>
            <a:spLocks noChangeShapeType="1"/>
          </p:cNvSpPr>
          <p:nvPr userDrawn="1"/>
        </p:nvSpPr>
        <p:spPr bwMode="auto">
          <a:xfrm>
            <a:off x="609600" y="3048000"/>
            <a:ext cx="109728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sz="1900">
              <a:solidFill>
                <a:prstClr val="black"/>
              </a:solidFill>
            </a:endParaRPr>
          </a:p>
        </p:txBody>
      </p:sp>
    </p:spTree>
    <p:extLst>
      <p:ext uri="{BB962C8B-B14F-4D97-AF65-F5344CB8AC3E}">
        <p14:creationId xmlns:p14="http://schemas.microsoft.com/office/powerpoint/2010/main" val="3261043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E_6_Save4Web_Maximu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187696"/>
          </a:xfrm>
          <a:prstGeom prst="rect">
            <a:avLst/>
          </a:prstGeom>
        </p:spPr>
      </p:pic>
      <p:sp>
        <p:nvSpPr>
          <p:cNvPr id="7" name="Oval 6"/>
          <p:cNvSpPr/>
          <p:nvPr userDrawn="1"/>
        </p:nvSpPr>
        <p:spPr>
          <a:xfrm>
            <a:off x="5384800" y="2626112"/>
            <a:ext cx="4572000" cy="3429000"/>
          </a:xfrm>
          <a:prstGeom prst="ellipse">
            <a:avLst/>
          </a:prstGeom>
          <a:solidFill>
            <a:srgbClr val="0079C1">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nvGrpSpPr>
          <p:cNvPr id="13" name="Group 12"/>
          <p:cNvGrpSpPr/>
          <p:nvPr userDrawn="1"/>
        </p:nvGrpSpPr>
        <p:grpSpPr>
          <a:xfrm>
            <a:off x="625201" y="288832"/>
            <a:ext cx="6117291" cy="4587968"/>
            <a:chOff x="-304800" y="288832"/>
            <a:chExt cx="4587968" cy="4587968"/>
          </a:xfrm>
        </p:grpSpPr>
        <p:sp>
          <p:nvSpPr>
            <p:cNvPr id="9" name="Oval 8"/>
            <p:cNvSpPr/>
            <p:nvPr userDrawn="1"/>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sp>
          <p:nvSpPr>
            <p:cNvPr id="10" name="Oval 9"/>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900">
                <a:solidFill>
                  <a:prstClr val="white"/>
                </a:solidFill>
              </a:endParaRPr>
            </a:p>
          </p:txBody>
        </p:sp>
      </p:grpSp>
      <p:sp>
        <p:nvSpPr>
          <p:cNvPr id="2" name="Title 1"/>
          <p:cNvSpPr>
            <a:spLocks noGrp="1"/>
          </p:cNvSpPr>
          <p:nvPr>
            <p:ph type="ctrTitle"/>
          </p:nvPr>
        </p:nvSpPr>
        <p:spPr>
          <a:xfrm>
            <a:off x="1625600" y="1219208"/>
            <a:ext cx="4165599" cy="2666999"/>
          </a:xfrm>
        </p:spPr>
        <p:txBody>
          <a:bodyPr/>
          <a:lstStyle>
            <a:lvl1pPr>
              <a:defRPr sz="3200" b="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6580076" y="3733806"/>
            <a:ext cx="2959005" cy="914401"/>
          </a:xfrm>
        </p:spPr>
        <p:txBody>
          <a:bodyPr anchor="ctr" anchorCtr="0"/>
          <a:lstStyle>
            <a:lvl1pPr marL="0" indent="0" algn="l">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65167"/>
            <a:ext cx="12192000" cy="1700784"/>
          </a:xfrm>
          <a:prstGeom prst="rect">
            <a:avLst/>
          </a:prstGeom>
        </p:spPr>
      </p:pic>
      <p:sp>
        <p:nvSpPr>
          <p:cNvPr id="4" name="Date Placeholder 3"/>
          <p:cNvSpPr>
            <a:spLocks noGrp="1"/>
          </p:cNvSpPr>
          <p:nvPr>
            <p:ph type="dt" sz="half" idx="10"/>
          </p:nvPr>
        </p:nvSpPr>
        <p:spPr>
          <a:xfrm>
            <a:off x="8534400" y="5926259"/>
            <a:ext cx="3048000" cy="501650"/>
          </a:xfrm>
          <a:prstGeom prst="rect">
            <a:avLst/>
          </a:prstGeom>
        </p:spPr>
        <p:txBody>
          <a:bodyPr lIns="0" tIns="0" rIns="0" bIns="0" anchor="ctr" anchorCtr="0"/>
          <a:lstStyle>
            <a:lvl1pPr algn="r">
              <a:defRPr sz="12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409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image" Target="../media/image8.png"/><Relationship Id="rId3" Type="http://schemas.openxmlformats.org/officeDocument/2006/relationships/slideLayout" Target="../slideLayouts/slideLayout109.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theme" Target="../theme/theme10.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image" Target="../media/image23.wmf"/><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1.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image" Target="../media/image8.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6.jpeg"/><Relationship Id="rId5" Type="http://schemas.openxmlformats.org/officeDocument/2006/relationships/slideLayout" Target="../slideLayouts/slideLayout72.xml"/><Relationship Id="rId10" Type="http://schemas.openxmlformats.org/officeDocument/2006/relationships/theme" Target="../theme/theme6.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theme" Target="../theme/theme9.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649B4-EC0C-7146-B1E5-16980EA2C366}"/>
              </a:ext>
            </a:extLst>
          </p:cNvPr>
          <p:cNvSpPr>
            <a:spLocks noGrp="1"/>
          </p:cNvSpPr>
          <p:nvPr>
            <p:ph type="title"/>
          </p:nvPr>
        </p:nvSpPr>
        <p:spPr>
          <a:xfrm>
            <a:off x="838200" y="365125"/>
            <a:ext cx="10515600" cy="1325563"/>
          </a:xfrm>
          <a:prstGeom prst="rect">
            <a:avLst/>
          </a:prstGeom>
        </p:spPr>
        <p:txBody>
          <a:bodyPr vert="horz" lIns="91430" tIns="45718" rIns="91430"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259792-F789-514B-B450-7DFC9B13038F}"/>
              </a:ext>
            </a:extLst>
          </p:cNvPr>
          <p:cNvSpPr>
            <a:spLocks noGrp="1"/>
          </p:cNvSpPr>
          <p:nvPr>
            <p:ph type="body" idx="1"/>
          </p:nvPr>
        </p:nvSpPr>
        <p:spPr>
          <a:xfrm>
            <a:off x="838200" y="1825624"/>
            <a:ext cx="10515600" cy="4351339"/>
          </a:xfrm>
          <a:prstGeom prst="rect">
            <a:avLst/>
          </a:prstGeom>
        </p:spPr>
        <p:txBody>
          <a:bodyPr vert="horz" lIns="91430" tIns="45718" rIns="9143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71354-6E86-124A-93CF-A1E2695257BE}"/>
              </a:ext>
            </a:extLst>
          </p:cNvPr>
          <p:cNvSpPr>
            <a:spLocks noGrp="1"/>
          </p:cNvSpPr>
          <p:nvPr>
            <p:ph type="dt" sz="half" idx="2"/>
          </p:nvPr>
        </p:nvSpPr>
        <p:spPr>
          <a:xfrm>
            <a:off x="838200" y="6356352"/>
            <a:ext cx="2743200" cy="365125"/>
          </a:xfrm>
          <a:prstGeom prst="rect">
            <a:avLst/>
          </a:prstGeom>
        </p:spPr>
        <p:txBody>
          <a:bodyPr vert="horz" lIns="91430" tIns="45718" rIns="91430" bIns="45718" rtlCol="0" anchor="ctr"/>
          <a:lstStyle>
            <a:lvl1pPr algn="l">
              <a:defRPr sz="1200">
                <a:solidFill>
                  <a:schemeClr val="tx1">
                    <a:tint val="75000"/>
                  </a:schemeClr>
                </a:solidFill>
              </a:defRPr>
            </a:lvl1pPr>
          </a:lstStyle>
          <a:p>
            <a:fld id="{188FAC8C-B927-0947-A899-CE2C1BE349BF}" type="datetimeFigureOut">
              <a:rPr lang="en-US" smtClean="0"/>
              <a:t>8/3/2023</a:t>
            </a:fld>
            <a:endParaRPr lang="en-US"/>
          </a:p>
        </p:txBody>
      </p:sp>
      <p:sp>
        <p:nvSpPr>
          <p:cNvPr id="5" name="Footer Placeholder 4">
            <a:extLst>
              <a:ext uri="{FF2B5EF4-FFF2-40B4-BE49-F238E27FC236}">
                <a16:creationId xmlns:a16="http://schemas.microsoft.com/office/drawing/2014/main" id="{EC9EA705-808C-5B42-83B1-9E5BAB7299B5}"/>
              </a:ext>
            </a:extLst>
          </p:cNvPr>
          <p:cNvSpPr>
            <a:spLocks noGrp="1"/>
          </p:cNvSpPr>
          <p:nvPr>
            <p:ph type="ftr" sz="quarter" idx="3"/>
          </p:nvPr>
        </p:nvSpPr>
        <p:spPr>
          <a:xfrm>
            <a:off x="4038600" y="6356352"/>
            <a:ext cx="4114800" cy="365125"/>
          </a:xfrm>
          <a:prstGeom prst="rect">
            <a:avLst/>
          </a:prstGeom>
        </p:spPr>
        <p:txBody>
          <a:bodyPr vert="horz" lIns="91430" tIns="45718" rIns="91430"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E721C-8577-3944-BD52-8C94D96E2560}"/>
              </a:ext>
            </a:extLst>
          </p:cNvPr>
          <p:cNvSpPr>
            <a:spLocks noGrp="1"/>
          </p:cNvSpPr>
          <p:nvPr>
            <p:ph type="sldNum" sz="quarter" idx="4"/>
          </p:nvPr>
        </p:nvSpPr>
        <p:spPr>
          <a:xfrm>
            <a:off x="8610600" y="6356352"/>
            <a:ext cx="2743200" cy="365125"/>
          </a:xfrm>
          <a:prstGeom prst="rect">
            <a:avLst/>
          </a:prstGeom>
        </p:spPr>
        <p:txBody>
          <a:bodyPr vert="horz" lIns="91430" tIns="45718" rIns="91430" bIns="45718" rtlCol="0" anchor="ctr"/>
          <a:lstStyle>
            <a:lvl1pPr algn="r">
              <a:defRPr sz="1200">
                <a:solidFill>
                  <a:schemeClr val="tx1">
                    <a:tint val="75000"/>
                  </a:schemeClr>
                </a:solidFill>
              </a:defRPr>
            </a:lvl1pPr>
          </a:lstStyle>
          <a:p>
            <a:fld id="{1AB04101-27C3-3447-AB51-51E467C673D9}" type="slidenum">
              <a:rPr lang="en-US" smtClean="0"/>
              <a:t>‹#›</a:t>
            </a:fld>
            <a:endParaRPr lang="en-US"/>
          </a:p>
        </p:txBody>
      </p:sp>
    </p:spTree>
    <p:extLst>
      <p:ext uri="{BB962C8B-B14F-4D97-AF65-F5344CB8AC3E}">
        <p14:creationId xmlns:p14="http://schemas.microsoft.com/office/powerpoint/2010/main" val="1721010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35" r:id="rId12"/>
  </p:sldLayoutIdLst>
  <p:txStyles>
    <p:titleStyle>
      <a:lvl1pPr algn="l" defTabSz="914286" rtl="0" eaLnBrk="1" latinLnBrk="0" hangingPunct="1">
        <a:lnSpc>
          <a:spcPct val="90000"/>
        </a:lnSpc>
        <a:spcBef>
          <a:spcPct val="0"/>
        </a:spcBef>
        <a:buNone/>
        <a:defRPr sz="4400" kern="1200">
          <a:solidFill>
            <a:schemeClr val="tx1"/>
          </a:solidFill>
          <a:latin typeface="Heebo" pitchFamily="2" charset="-79"/>
          <a:ea typeface="+mj-ea"/>
          <a:cs typeface="Heebo" pitchFamily="2" charset="-79"/>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Heebo" pitchFamily="2" charset="-79"/>
          <a:ea typeface="+mn-ea"/>
          <a:cs typeface="Heebo" pitchFamily="2" charset="-79"/>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Heebo" pitchFamily="2" charset="-79"/>
          <a:ea typeface="+mn-ea"/>
          <a:cs typeface="Heebo" pitchFamily="2" charset="-79"/>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Heebo" pitchFamily="2" charset="-79"/>
          <a:ea typeface="+mn-ea"/>
          <a:cs typeface="Heebo" pitchFamily="2" charset="-79"/>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Heebo" pitchFamily="2" charset="-79"/>
          <a:ea typeface="+mn-ea"/>
          <a:cs typeface="Heebo" pitchFamily="2" charset="-79"/>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Heebo" pitchFamily="2" charset="-79"/>
          <a:ea typeface="+mn-ea"/>
          <a:cs typeface="Heebo" pitchFamily="2" charset="-79"/>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7"/>
            <a:ext cx="11358880" cy="865273"/>
          </a:xfrm>
          <a:prstGeom prst="rect">
            <a:avLst/>
          </a:prstGeom>
          <a:ln w="3175">
            <a:noFill/>
            <a:prstDash val="dash"/>
          </a:ln>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14528" y="1371601"/>
            <a:ext cx="11367253" cy="4300151"/>
          </a:xfrm>
          <a:prstGeom prst="rect">
            <a:avLst/>
          </a:prstGeom>
          <a:ln>
            <a:noFill/>
          </a:ln>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46121" y="-180"/>
            <a:ext cx="2039487" cy="206650"/>
          </a:xfrm>
          <a:prstGeom prst="rect">
            <a:avLst/>
          </a:prstGeom>
        </p:spPr>
        <p:txBody>
          <a:bodyPr vert="horz" lIns="91440" tIns="0" rIns="0" bIns="0" rtlCol="0" anchor="ctr"/>
          <a:lstStyle>
            <a:lvl1pPr algn="r">
              <a:defRPr sz="900">
                <a:solidFill>
                  <a:schemeClr val="tx1">
                    <a:tint val="75000"/>
                  </a:schemeClr>
                </a:solidFill>
              </a:defRPr>
            </a:lvl1pPr>
          </a:lstStyle>
          <a:p>
            <a:fld id="{3E460953-4938-4CD7-80A2-F7D489EDB75A}" type="datetime1">
              <a:rPr lang="en-US" smtClean="0"/>
              <a:t>8/3/2023</a:t>
            </a:fld>
            <a:endParaRPr lang="en-US"/>
          </a:p>
        </p:txBody>
      </p:sp>
      <p:sp>
        <p:nvSpPr>
          <p:cNvPr id="5" name="Footer Placeholder 4"/>
          <p:cNvSpPr>
            <a:spLocks noGrp="1"/>
          </p:cNvSpPr>
          <p:nvPr>
            <p:ph type="ftr" sz="quarter" idx="3"/>
          </p:nvPr>
        </p:nvSpPr>
        <p:spPr>
          <a:xfrm>
            <a:off x="3438176" y="211657"/>
            <a:ext cx="7733456" cy="365113"/>
          </a:xfrm>
          <a:prstGeom prst="rect">
            <a:avLst/>
          </a:prstGeom>
        </p:spPr>
        <p:txBody>
          <a:bodyPr vert="horz" lIns="0" tIns="0" rIns="0" bIns="0" rtlCol="0" anchor="b"/>
          <a:lstStyle>
            <a:lvl1pPr algn="r">
              <a:defRPr sz="900">
                <a:solidFill>
                  <a:schemeClr val="tx1">
                    <a:tint val="75000"/>
                  </a:schemeClr>
                </a:solidFill>
              </a:defRPr>
            </a:lvl1pPr>
          </a:lstStyle>
          <a:p>
            <a:r>
              <a:rPr lang="en-US"/>
              <a:t>To change, turn on or off footer: Inset &gt; Header &amp; Footer &gt; Enter / change text &gt; Click Apply All. </a:t>
            </a:r>
          </a:p>
        </p:txBody>
      </p:sp>
      <p:sp>
        <p:nvSpPr>
          <p:cNvPr id="6" name="Slide Number Placeholder 5"/>
          <p:cNvSpPr>
            <a:spLocks noGrp="1"/>
          </p:cNvSpPr>
          <p:nvPr>
            <p:ph type="sldNum" sz="quarter" idx="4"/>
          </p:nvPr>
        </p:nvSpPr>
        <p:spPr>
          <a:xfrm>
            <a:off x="11214812" y="211656"/>
            <a:ext cx="570795" cy="373694"/>
          </a:xfrm>
          <a:prstGeom prst="rect">
            <a:avLst/>
          </a:prstGeom>
        </p:spPr>
        <p:txBody>
          <a:bodyPr vert="horz" lIns="91440" tIns="0" rIns="0" bIns="0" rtlCol="0" anchor="b"/>
          <a:lstStyle>
            <a:lvl1pPr algn="r">
              <a:defRPr sz="1050">
                <a:solidFill>
                  <a:schemeClr val="tx1"/>
                </a:solidFill>
              </a:defRPr>
            </a:lvl1pPr>
          </a:lstStyle>
          <a:p>
            <a:fld id="{5246FB18-5DF1-419A-B975-14AFDDD65B9F}" type="slidenum">
              <a:rPr lang="en-US" smtClean="0"/>
              <a:pPr/>
              <a:t>‹#›</a:t>
            </a:fld>
            <a:endParaRPr lang="en-US"/>
          </a:p>
        </p:txBody>
      </p:sp>
      <p:cxnSp>
        <p:nvCxnSpPr>
          <p:cNvPr id="7" name="Straight Connector 6"/>
          <p:cNvCxnSpPr/>
          <p:nvPr userDrawn="1"/>
        </p:nvCxnSpPr>
        <p:spPr>
          <a:xfrm>
            <a:off x="-395621" y="21929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95621" y="342975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5400000" flipH="1" flipV="1">
            <a:off x="258035"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flipH="1" flipV="1">
            <a:off x="5947642"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flipH="1" flipV="1">
            <a:off x="11637249"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192000" y="21866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2192000" y="3429754"/>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12192000" y="609521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192000"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12287024" y="5979162"/>
            <a:ext cx="1706880" cy="142555"/>
          </a:xfrm>
          <a:prstGeom prst="rect">
            <a:avLst/>
          </a:prstGeom>
          <a:noFill/>
        </p:spPr>
        <p:txBody>
          <a:bodyPr wrap="square" lIns="0" tIns="0" rIns="0" bIns="0" rtlCol="0">
            <a:noAutofit/>
          </a:bodyPr>
          <a:lstStyle/>
          <a:p>
            <a:pPr algn="l"/>
            <a:r>
              <a:rPr lang="en-US" sz="800">
                <a:solidFill>
                  <a:schemeClr val="bg2">
                    <a:lumMod val="75000"/>
                  </a:schemeClr>
                </a:solidFill>
                <a:latin typeface="Arial Narrow" panose="020B0606020202030204" pitchFamily="34" charset="0"/>
              </a:rPr>
              <a:t>No content below the line</a:t>
            </a:r>
          </a:p>
        </p:txBody>
      </p:sp>
      <p:sp>
        <p:nvSpPr>
          <p:cNvPr id="30" name="TextBox 29"/>
          <p:cNvSpPr txBox="1"/>
          <p:nvPr userDrawn="1"/>
        </p:nvSpPr>
        <p:spPr>
          <a:xfrm>
            <a:off x="-1786823" y="5987532"/>
            <a:ext cx="1706880" cy="142555"/>
          </a:xfrm>
          <a:prstGeom prst="rect">
            <a:avLst/>
          </a:prstGeom>
          <a:noFill/>
        </p:spPr>
        <p:txBody>
          <a:bodyPr wrap="square" lIns="0" tIns="0" rIns="0" bIns="0" rtlCol="0">
            <a:noAutofit/>
          </a:bodyPr>
          <a:lstStyle/>
          <a:p>
            <a:pPr algn="r"/>
            <a:r>
              <a:rPr lang="en-US" sz="800">
                <a:solidFill>
                  <a:schemeClr val="bg2">
                    <a:lumMod val="75000"/>
                  </a:schemeClr>
                </a:solidFill>
                <a:latin typeface="Arial Narrow" panose="020B0606020202030204" pitchFamily="34" charset="0"/>
              </a:rPr>
              <a:t>No content below the line</a:t>
            </a:r>
          </a:p>
        </p:txBody>
      </p:sp>
      <p:sp>
        <p:nvSpPr>
          <p:cNvPr id="19" name="Rectangle 18"/>
          <p:cNvSpPr/>
          <p:nvPr userDrawn="1"/>
        </p:nvSpPr>
        <p:spPr>
          <a:xfrm>
            <a:off x="12287025" y="-4042"/>
            <a:ext cx="1386247" cy="179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algn="l"/>
            <a:endParaRPr lang="en-US" sz="1000"/>
          </a:p>
        </p:txBody>
      </p:sp>
      <p:pic>
        <p:nvPicPr>
          <p:cNvPr id="74" name="Indices"/>
          <p:cNvPicPr>
            <a:picLocks noChangeAspect="1"/>
          </p:cNvPicPr>
          <p:nvPr userDrawn="1"/>
        </p:nvPicPr>
        <p:blipFill>
          <a:blip r:embed="rId39"/>
          <a:stretch>
            <a:fillRect/>
          </a:stretch>
        </p:blipFill>
        <p:spPr>
          <a:xfrm>
            <a:off x="277513" y="6124107"/>
            <a:ext cx="1708568" cy="636375"/>
          </a:xfrm>
          <a:prstGeom prst="rect">
            <a:avLst/>
          </a:prstGeom>
        </p:spPr>
      </p:pic>
      <p:sp>
        <p:nvSpPr>
          <p:cNvPr id="70" name="Rectangle 69"/>
          <p:cNvSpPr/>
          <p:nvPr userDrawn="1"/>
        </p:nvSpPr>
        <p:spPr>
          <a:xfrm>
            <a:off x="-3945" y="6873240"/>
            <a:ext cx="12192000" cy="342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err="1">
              <a:solidFill>
                <a:schemeClr val="tx1"/>
              </a:solidFill>
            </a:endParaRPr>
          </a:p>
        </p:txBody>
      </p:sp>
      <p:sp>
        <p:nvSpPr>
          <p:cNvPr id="71" name="Rectangle 70"/>
          <p:cNvSpPr/>
          <p:nvPr userDrawn="1"/>
        </p:nvSpPr>
        <p:spPr>
          <a:xfrm>
            <a:off x="5963507" y="6886532"/>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r>
              <a:rPr lang="en-US" sz="1000" b="1" baseline="0">
                <a:solidFill>
                  <a:schemeClr val="tx1"/>
                </a:solidFill>
              </a:rPr>
              <a:t>Footer :  </a:t>
            </a:r>
            <a:r>
              <a:rPr lang="en-US" sz="1000" baseline="0">
                <a:solidFill>
                  <a:schemeClr val="tx1"/>
                </a:solidFill>
                <a:sym typeface="Wingdings 3" panose="05040102010807070707" pitchFamily="18" charset="2"/>
              </a:rPr>
              <a:t>Never change the footer text on individual slides. Change, t</a:t>
            </a:r>
            <a:r>
              <a:rPr lang="en-US" sz="1000" baseline="0">
                <a:solidFill>
                  <a:schemeClr val="tx1"/>
                </a:solidFill>
              </a:rPr>
              <a:t>urn on or off footer by using Insert </a:t>
            </a:r>
            <a:r>
              <a:rPr lang="en-US" sz="1000" baseline="0">
                <a:solidFill>
                  <a:schemeClr val="tx1"/>
                </a:solidFill>
                <a:sym typeface="Wingdings 3" panose="05040102010807070707" pitchFamily="18" charset="2"/>
              </a:rPr>
              <a:t> Header &amp; Footer Enter / change text  Click Apply All. </a:t>
            </a:r>
            <a:endParaRPr lang="en-US" sz="1000" baseline="0">
              <a:solidFill>
                <a:schemeClr val="tx1"/>
              </a:solidFill>
            </a:endParaRPr>
          </a:p>
        </p:txBody>
      </p:sp>
      <p:sp>
        <p:nvSpPr>
          <p:cNvPr id="72" name="TextBox 71"/>
          <p:cNvSpPr txBox="1"/>
          <p:nvPr userDrawn="1"/>
        </p:nvSpPr>
        <p:spPr>
          <a:xfrm>
            <a:off x="24860" y="6883559"/>
            <a:ext cx="903163"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Data color order</a:t>
            </a:r>
            <a:r>
              <a:rPr lang="en-US" sz="800" baseline="0">
                <a:solidFill>
                  <a:schemeClr val="tx1"/>
                </a:solidFill>
                <a:latin typeface="Arial Narrow" panose="020B0606020202030204" pitchFamily="34" charset="0"/>
              </a:rPr>
              <a:t>:</a:t>
            </a:r>
            <a:endParaRPr lang="en-US" sz="800">
              <a:solidFill>
                <a:schemeClr val="tx1"/>
              </a:solidFill>
              <a:latin typeface="Arial Narrow" panose="020B0606020202030204" pitchFamily="34" charset="0"/>
            </a:endParaRPr>
          </a:p>
        </p:txBody>
      </p:sp>
      <p:grpSp>
        <p:nvGrpSpPr>
          <p:cNvPr id="73" name="Group 72"/>
          <p:cNvGrpSpPr/>
          <p:nvPr userDrawn="1"/>
        </p:nvGrpSpPr>
        <p:grpSpPr>
          <a:xfrm>
            <a:off x="4612888" y="7065273"/>
            <a:ext cx="1037553" cy="100584"/>
            <a:chOff x="1566748" y="7022234"/>
            <a:chExt cx="778165" cy="100584"/>
          </a:xfrm>
        </p:grpSpPr>
        <p:sp>
          <p:nvSpPr>
            <p:cNvPr id="75" name="Rectangle 7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6" name="Rectangle 7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77" name="Rectangle 7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8" name="Rectangle 7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9" name="Rectangle 7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0" name="Rectangle 7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1" name="Rectangle 8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82" name="TextBox 81"/>
          <p:cNvSpPr txBox="1"/>
          <p:nvPr userDrawn="1"/>
        </p:nvSpPr>
        <p:spPr>
          <a:xfrm>
            <a:off x="3345543" y="7042641"/>
            <a:ext cx="1320629" cy="136444"/>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Used with accent colors: </a:t>
            </a:r>
          </a:p>
        </p:txBody>
      </p:sp>
      <p:grpSp>
        <p:nvGrpSpPr>
          <p:cNvPr id="83" name="Group 82"/>
          <p:cNvGrpSpPr/>
          <p:nvPr userDrawn="1"/>
        </p:nvGrpSpPr>
        <p:grpSpPr>
          <a:xfrm>
            <a:off x="4232597" y="6907927"/>
            <a:ext cx="733035" cy="100584"/>
            <a:chOff x="3141899" y="6907927"/>
            <a:chExt cx="549776" cy="100584"/>
          </a:xfrm>
        </p:grpSpPr>
        <p:sp>
          <p:nvSpPr>
            <p:cNvPr id="84" name="Rectangle 83"/>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5" name="Rectangle 84"/>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86" name="Rectangle 85"/>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7" name="Rectangle 86"/>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8" name="Rectangle 87"/>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89" name="Group 88"/>
          <p:cNvGrpSpPr/>
          <p:nvPr userDrawn="1"/>
        </p:nvGrpSpPr>
        <p:grpSpPr>
          <a:xfrm>
            <a:off x="5078879" y="6907927"/>
            <a:ext cx="733036" cy="100584"/>
            <a:chOff x="2057435" y="7026985"/>
            <a:chExt cx="549777" cy="100584"/>
          </a:xfrm>
        </p:grpSpPr>
        <p:sp>
          <p:nvSpPr>
            <p:cNvPr id="90" name="Rectangle 89"/>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1" name="Rectangle 90"/>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2" name="Rectangle 91"/>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3" name="Rectangle 92"/>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4" name="Rectangle 93"/>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95" name="Group 94"/>
          <p:cNvGrpSpPr/>
          <p:nvPr userDrawn="1"/>
        </p:nvGrpSpPr>
        <p:grpSpPr>
          <a:xfrm>
            <a:off x="905408" y="6907927"/>
            <a:ext cx="2077933" cy="100584"/>
            <a:chOff x="914339" y="6913770"/>
            <a:chExt cx="1558450" cy="100584"/>
          </a:xfrm>
        </p:grpSpPr>
        <p:sp>
          <p:nvSpPr>
            <p:cNvPr id="96" name="Rectangle 95"/>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7" name="Rectangle 96"/>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8" name="Rectangle 97"/>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9" name="Rectangle 9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0" name="Rectangle 9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1" name="Rectangle 10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2" name="Rectangle 10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3" name="Rectangle 10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04" name="Rectangle 10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05" name="Rectangle 10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106" name="Rectangle 10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18" name="Rectangle 117"/>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20" name="Rectangle 11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2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21" name="Rectangle 12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122" name="TextBox 121"/>
          <p:cNvSpPr txBox="1"/>
          <p:nvPr userDrawn="1"/>
        </p:nvSpPr>
        <p:spPr>
          <a:xfrm>
            <a:off x="3075825" y="6883559"/>
            <a:ext cx="1204852"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Complimentary colors:</a:t>
            </a:r>
          </a:p>
        </p:txBody>
      </p:sp>
      <p:grpSp>
        <p:nvGrpSpPr>
          <p:cNvPr id="123" name="Group 122"/>
          <p:cNvGrpSpPr/>
          <p:nvPr userDrawn="1"/>
        </p:nvGrpSpPr>
        <p:grpSpPr>
          <a:xfrm>
            <a:off x="3092291" y="7022893"/>
            <a:ext cx="218964" cy="91440"/>
            <a:chOff x="2279174" y="7027888"/>
            <a:chExt cx="164223" cy="91440"/>
          </a:xfrm>
        </p:grpSpPr>
        <p:cxnSp>
          <p:nvCxnSpPr>
            <p:cNvPr id="129" name="Straight Arrow Connector 128"/>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Footer Placeholder 18"/>
          <p:cNvSpPr txBox="1">
            <a:spLocks/>
          </p:cNvSpPr>
          <p:nvPr userDrawn="1"/>
        </p:nvSpPr>
        <p:spPr>
          <a:xfrm>
            <a:off x="7240114" y="6441392"/>
            <a:ext cx="3901575" cy="223277"/>
          </a:xfrm>
          <a:prstGeom prst="rect">
            <a:avLst/>
          </a:prstGeom>
        </p:spPr>
        <p:txBody>
          <a:bodyPr vert="horz" lIns="0" tIns="0" rIns="0" bIns="0" rtlCol="0" anchor="t"/>
          <a:lstStyle>
            <a:defPPr>
              <a:defRPr lang="en-US"/>
            </a:defPPr>
            <a:lvl1pPr algn="r" defTabSz="457200" rtl="0" fontAlgn="base">
              <a:spcBef>
                <a:spcPct val="0"/>
              </a:spcBef>
              <a:spcAft>
                <a:spcPct val="0"/>
              </a:spcAft>
              <a:defRPr sz="950" b="0" i="0" kern="1200">
                <a:solidFill>
                  <a:schemeClr val="bg1">
                    <a:lumMod val="50000"/>
                  </a:schemeClr>
                </a:solidFill>
                <a:latin typeface="Arial Regular" charset="0"/>
                <a:ea typeface="MS PGothic" charset="0"/>
                <a:cs typeface="Arial Regular"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50" b="0" i="0" u="none" strike="noStrike" kern="1200" cap="none" spc="0" normalizeH="0" baseline="0" noProof="0">
                <a:ln>
                  <a:noFill/>
                </a:ln>
                <a:solidFill>
                  <a:prstClr val="white">
                    <a:lumMod val="50000"/>
                  </a:prstClr>
                </a:solidFill>
                <a:effectLst/>
                <a:uLnTx/>
                <a:uFillTx/>
                <a:latin typeface="Arial Regular" charset="0"/>
                <a:ea typeface="MS PGothic" charset="0"/>
              </a:rPr>
              <a:t>Private &amp; Confidential</a:t>
            </a:r>
          </a:p>
        </p:txBody>
      </p:sp>
    </p:spTree>
    <p:extLst>
      <p:ext uri="{BB962C8B-B14F-4D97-AF65-F5344CB8AC3E}">
        <p14:creationId xmlns:p14="http://schemas.microsoft.com/office/powerpoint/2010/main" val="270879811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 id="2147484011" r:id="rId33"/>
    <p:sldLayoutId id="2147484012" r:id="rId34"/>
    <p:sldLayoutId id="2147484013" r:id="rId35"/>
    <p:sldLayoutId id="2147484014" r:id="rId36"/>
    <p:sldLayoutId id="2147484015" r:id="rId37"/>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63" indent="-169863" algn="l" defTabSz="914400" rtl="0" eaLnBrk="1" latinLnBrk="0" hangingPunct="1">
        <a:lnSpc>
          <a:spcPct val="90000"/>
        </a:lnSpc>
        <a:spcBef>
          <a:spcPts val="1200"/>
        </a:spcBef>
        <a:spcAft>
          <a:spcPts val="200"/>
        </a:spcAft>
        <a:buFont typeface="Arial" panose="020B0604020202020204" pitchFamily="34" charset="0"/>
        <a:buChar char="•"/>
        <a:defRPr sz="2000" b="0" kern="1200">
          <a:solidFill>
            <a:schemeClr val="tx1"/>
          </a:solidFill>
          <a:latin typeface="+mn-lt"/>
          <a:ea typeface="+mn-ea"/>
          <a:cs typeface="+mn-cs"/>
        </a:defRPr>
      </a:lvl1pPr>
      <a:lvl2pPr marL="401638" indent="-219075" algn="l" defTabSz="914400" rtl="0" eaLnBrk="1" latinLnBrk="0" hangingPunct="1">
        <a:lnSpc>
          <a:spcPct val="90000"/>
        </a:lnSpc>
        <a:spcBef>
          <a:spcPts val="300"/>
        </a:spcBef>
        <a:spcAft>
          <a:spcPts val="0"/>
        </a:spcAft>
        <a:buFont typeface="Arial" panose="020B0604020202020204" pitchFamily="34" charset="0"/>
        <a:buChar char="–"/>
        <a:tabLst/>
        <a:defRPr sz="1800" b="0" kern="1200">
          <a:solidFill>
            <a:schemeClr val="tx1"/>
          </a:solidFill>
          <a:latin typeface="+mn-lt"/>
          <a:ea typeface="+mn-ea"/>
          <a:cs typeface="+mn-cs"/>
        </a:defRPr>
      </a:lvl2pPr>
      <a:lvl3pPr marL="569913" indent="-169863" algn="l" defTabSz="914400"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4538" indent="-173038" algn="l" defTabSz="914400" rtl="0" eaLnBrk="1" latinLnBrk="0" hangingPunct="1">
        <a:lnSpc>
          <a:spcPct val="90000"/>
        </a:lnSpc>
        <a:spcBef>
          <a:spcPts val="300"/>
        </a:spcBef>
        <a:buFont typeface="Arial" panose="020B0604020202020204" pitchFamily="34" charset="0"/>
        <a:buChar char="•"/>
        <a:defRPr sz="1400" b="0" kern="1200">
          <a:solidFill>
            <a:schemeClr val="tx1"/>
          </a:solidFill>
          <a:latin typeface="+mn-lt"/>
          <a:ea typeface="+mn-ea"/>
          <a:cs typeface="+mn-cs"/>
        </a:defRPr>
      </a:lvl4pPr>
      <a:lvl5pPr marL="914400" indent="-169863" algn="l" defTabSz="914400" rtl="0" eaLnBrk="1" latinLnBrk="0" hangingPunct="1">
        <a:lnSpc>
          <a:spcPct val="90000"/>
        </a:lnSpc>
        <a:spcBef>
          <a:spcPts val="300"/>
        </a:spcBef>
        <a:buFont typeface="Arial" panose="020B0604020202020204" pitchFamily="34" charset="0"/>
        <a:buChar char="–"/>
        <a:tabLst/>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orient="horz" pos="1128">
          <p15:clr>
            <a:srgbClr val="F26B43"/>
          </p15:clr>
        </p15:guide>
        <p15:guide id="5" orient="horz" pos="864">
          <p15:clr>
            <a:srgbClr val="5ACBF0"/>
          </p15:clr>
        </p15:guide>
        <p15:guide id="6" orient="horz" pos="138">
          <p15:clr>
            <a:srgbClr val="A4A3A4"/>
          </p15:clr>
        </p15:guide>
        <p15:guide id="7" orient="horz" pos="3837">
          <p15:clr>
            <a:srgbClr val="F26B43"/>
          </p15:clr>
        </p15:guide>
        <p15:guide id="8" orient="horz" pos="4190">
          <p15:clr>
            <a:srgbClr val="A4A3A4"/>
          </p15:clr>
        </p15:guide>
        <p15:guide id="9" pos="5568">
          <p15:clr>
            <a:srgbClr val="F26B43"/>
          </p15:clr>
        </p15:guide>
        <p15:guide id="10" pos="192">
          <p15:clr>
            <a:srgbClr val="F26B43"/>
          </p15:clr>
        </p15:guide>
        <p15:guide id="12" orient="horz" pos="3573">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C5958-186E-4095-87BB-2333D780AF66}"/>
              </a:ext>
            </a:extLst>
          </p:cNvPr>
          <p:cNvSpPr>
            <a:spLocks noGrp="1"/>
          </p:cNvSpPr>
          <p:nvPr>
            <p:ph type="title"/>
          </p:nvPr>
        </p:nvSpPr>
        <p:spPr>
          <a:xfrm>
            <a:off x="768096" y="692513"/>
            <a:ext cx="10515600" cy="1033272"/>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3C31F4E5-3C96-42B6-8C08-F82E8C6114EC}"/>
              </a:ext>
            </a:extLst>
          </p:cNvPr>
          <p:cNvSpPr>
            <a:spLocks noGrp="1"/>
          </p:cNvSpPr>
          <p:nvPr>
            <p:ph type="body" idx="1"/>
          </p:nvPr>
        </p:nvSpPr>
        <p:spPr>
          <a:xfrm>
            <a:off x="786384" y="2048256"/>
            <a:ext cx="10515600" cy="3874008"/>
          </a:xfrm>
          <a:prstGeom prst="rect">
            <a:avLst/>
          </a:prstGeom>
        </p:spPr>
        <p:txBody>
          <a:bodyPr vert="horz" lIns="91440" tIns="45720" rIns="91440" bIns="45720" rtlCol="0">
            <a:noAutofit/>
          </a:bodyPr>
          <a:lstStyle/>
          <a:p>
            <a:pPr marL="171450" lvl="0" indent="-171450" algn="l" defTabSz="914400" rtl="0" eaLnBrk="1" latinLnBrk="0" hangingPunct="1">
              <a:lnSpc>
                <a:spcPct val="100000"/>
              </a:lnSpc>
              <a:spcBef>
                <a:spcPts val="1000"/>
              </a:spcBef>
              <a:spcAft>
                <a:spcPts val="600"/>
              </a:spcAft>
              <a:buFont typeface="Arial" panose="020B0604020202020204" pitchFamily="34" charset="0"/>
              <a:buChar char="•"/>
            </a:pPr>
            <a:r>
              <a:rPr lang="en-US"/>
              <a:t>Edit Master text styles</a:t>
            </a:r>
          </a:p>
          <a:p>
            <a:pPr marL="346075" lvl="1" indent="-173038" algn="l" defTabSz="914400" rtl="0" eaLnBrk="1" latinLnBrk="0" hangingPunct="1">
              <a:lnSpc>
                <a:spcPct val="100000"/>
              </a:lnSpc>
              <a:spcBef>
                <a:spcPts val="500"/>
              </a:spcBef>
              <a:spcAft>
                <a:spcPts val="600"/>
              </a:spcAft>
              <a:buFont typeface="Arial" panose="020B0604020202020204" pitchFamily="34" charset="0"/>
              <a:buChar char="•"/>
            </a:pPr>
            <a:r>
              <a:rPr lang="en-US"/>
              <a:t>Second level</a:t>
            </a:r>
          </a:p>
          <a:p>
            <a:pPr marL="512763" lvl="2" indent="-166688" algn="l" defTabSz="914400" rtl="0" eaLnBrk="1" latinLnBrk="0" hangingPunct="1">
              <a:lnSpc>
                <a:spcPct val="100000"/>
              </a:lnSpc>
              <a:spcBef>
                <a:spcPts val="500"/>
              </a:spcBef>
              <a:spcAft>
                <a:spcPts val="600"/>
              </a:spcAft>
              <a:buFont typeface="Arial" panose="020B0604020202020204" pitchFamily="34" charset="0"/>
              <a:buChar char="•"/>
            </a:pPr>
            <a:r>
              <a:rPr lang="en-US"/>
              <a:t>Third level</a:t>
            </a:r>
          </a:p>
          <a:p>
            <a:pPr marL="685800" lvl="3" indent="-173038" algn="l" defTabSz="914400" rtl="0" eaLnBrk="1" latinLnBrk="0" hangingPunct="1">
              <a:lnSpc>
                <a:spcPct val="100000"/>
              </a:lnSpc>
              <a:spcBef>
                <a:spcPts val="500"/>
              </a:spcBef>
              <a:spcAft>
                <a:spcPts val="600"/>
              </a:spcAft>
              <a:buFont typeface="Arial" panose="020B0604020202020204" pitchFamily="34" charset="0"/>
              <a:buChar char="•"/>
            </a:pPr>
            <a:r>
              <a:rPr lang="en-US"/>
              <a:t>Fourth level</a:t>
            </a:r>
          </a:p>
          <a:p>
            <a:pPr marL="858838" lvl="4" indent="-173038" algn="l" defTabSz="914400" rtl="0" eaLnBrk="1" latinLnBrk="0" hangingPunct="1">
              <a:lnSpc>
                <a:spcPct val="100000"/>
              </a:lnSpc>
              <a:spcBef>
                <a:spcPts val="500"/>
              </a:spcBef>
              <a:spcAft>
                <a:spcPts val="600"/>
              </a:spcAft>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B3D5E845-9255-45CE-8A8C-E8F4AD2CA6F3}"/>
              </a:ext>
            </a:extLst>
          </p:cNvPr>
          <p:cNvSpPr>
            <a:spLocks noGrp="1"/>
          </p:cNvSpPr>
          <p:nvPr>
            <p:ph type="ftr" sz="quarter" idx="3"/>
          </p:nvPr>
        </p:nvSpPr>
        <p:spPr>
          <a:xfrm>
            <a:off x="3438144" y="6163056"/>
            <a:ext cx="7498080" cy="365760"/>
          </a:xfrm>
          <a:prstGeom prst="rect">
            <a:avLst/>
          </a:prstGeom>
        </p:spPr>
        <p:txBody>
          <a:bodyPr vert="horz" lIns="91440" tIns="45720" rIns="91440" bIns="45720" rtlCol="0" anchor="ctr"/>
          <a:lstStyle>
            <a:lvl1pPr algn="r">
              <a:defRPr lang="en-US" sz="1000" kern="1200" cap="all" baseline="0">
                <a:solidFill>
                  <a:schemeClr val="bg1"/>
                </a:solidFill>
                <a:latin typeface="+mn-lt"/>
                <a:ea typeface="+mn-ea"/>
                <a:cs typeface="+mn-cs"/>
              </a:defRPr>
            </a:lvl1pPr>
          </a:lstStyle>
          <a:p>
            <a:r>
              <a:rPr lang="en-US"/>
              <a:t>Options ABCs | April 2020</a:t>
            </a:r>
          </a:p>
        </p:txBody>
      </p:sp>
      <p:sp>
        <p:nvSpPr>
          <p:cNvPr id="6" name="Slide Number Placeholder 5">
            <a:extLst>
              <a:ext uri="{FF2B5EF4-FFF2-40B4-BE49-F238E27FC236}">
                <a16:creationId xmlns:a16="http://schemas.microsoft.com/office/drawing/2014/main" id="{0BFA300E-C644-4C1E-A006-0FF70484DB27}"/>
              </a:ext>
            </a:extLst>
          </p:cNvPr>
          <p:cNvSpPr>
            <a:spLocks noGrp="1"/>
          </p:cNvSpPr>
          <p:nvPr>
            <p:ph type="sldNum" sz="quarter" idx="4"/>
          </p:nvPr>
        </p:nvSpPr>
        <p:spPr>
          <a:xfrm>
            <a:off x="11010392" y="6163056"/>
            <a:ext cx="420624" cy="365760"/>
          </a:xfrm>
          <a:prstGeom prst="rect">
            <a:avLst/>
          </a:prstGeom>
        </p:spPr>
        <p:txBody>
          <a:bodyPr vert="horz" lIns="91440" tIns="45720" rIns="91440" bIns="45720" rtlCol="0" anchor="ctr"/>
          <a:lstStyle>
            <a:lvl1pPr algn="r">
              <a:defRPr lang="en-US" sz="1000" kern="1200" smtClean="0">
                <a:solidFill>
                  <a:schemeClr val="bg1"/>
                </a:solidFill>
                <a:latin typeface="+mn-lt"/>
                <a:ea typeface="+mn-ea"/>
                <a:cs typeface="+mn-cs"/>
              </a:defRPr>
            </a:lvl1pPr>
          </a:lstStyle>
          <a:p>
            <a:fld id="{399FA56F-BFDC-4E95-BF71-C06B57FA6743}" type="slidenum">
              <a:rPr lang="en-US" smtClean="0"/>
              <a:pPr/>
              <a:t>‹#›</a:t>
            </a:fld>
            <a:endParaRPr lang="en-US"/>
          </a:p>
        </p:txBody>
      </p:sp>
      <p:pic>
        <p:nvPicPr>
          <p:cNvPr id="8" name="Picture 7">
            <a:extLst>
              <a:ext uri="{FF2B5EF4-FFF2-40B4-BE49-F238E27FC236}">
                <a16:creationId xmlns:a16="http://schemas.microsoft.com/office/drawing/2014/main" id="{1855ACC1-7750-4496-A197-25C99DE9D8FA}"/>
              </a:ext>
            </a:extLst>
          </p:cNvPr>
          <p:cNvPicPr>
            <a:picLocks noChangeAspect="1"/>
          </p:cNvPicPr>
          <p:nvPr userDrawn="1"/>
        </p:nvPicPr>
        <p:blipFill>
          <a:blip r:embed="rId20"/>
          <a:stretch>
            <a:fillRect/>
          </a:stretch>
        </p:blipFill>
        <p:spPr bwMode="black">
          <a:xfrm>
            <a:off x="878840" y="6143243"/>
            <a:ext cx="1118076" cy="448056"/>
          </a:xfrm>
          <a:prstGeom prst="rect">
            <a:avLst/>
          </a:prstGeom>
        </p:spPr>
      </p:pic>
    </p:spTree>
    <p:extLst>
      <p:ext uri="{BB962C8B-B14F-4D97-AF65-F5344CB8AC3E}">
        <p14:creationId xmlns:p14="http://schemas.microsoft.com/office/powerpoint/2010/main" val="37505342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400" b="1" kern="1200" spc="-150" dirty="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515937" indent="-3429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688975" indent="-3429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98512"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71550" indent="-285750" algn="l" defTabSz="914400" rtl="0" eaLnBrk="1" latinLnBrk="0" hangingPunct="1">
        <a:lnSpc>
          <a:spcPct val="9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96">
          <p15:clr>
            <a:srgbClr val="F26B43"/>
          </p15:clr>
        </p15:guide>
        <p15:guide id="2" pos="557">
          <p15:clr>
            <a:srgbClr val="F26B43"/>
          </p15:clr>
        </p15:guide>
        <p15:guide id="3" orient="horz" pos="762">
          <p15:clr>
            <a:srgbClr val="F26B43"/>
          </p15:clr>
        </p15:guide>
        <p15:guide id="4" orient="horz" pos="506">
          <p15:clr>
            <a:srgbClr val="F26B43"/>
          </p15:clr>
        </p15:guide>
        <p15:guide id="5" orient="horz" pos="1344">
          <p15:clr>
            <a:srgbClr val="F26B43"/>
          </p15:clr>
        </p15:guide>
        <p15:guide id="6" pos="71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4D89757C-3598-4F0B-A152-6E137CCAD531}"/>
              </a:ext>
            </a:extLst>
          </p:cNvPr>
          <p:cNvPicPr>
            <a:picLocks noChangeAspect="1"/>
          </p:cNvPicPr>
          <p:nvPr userDrawn="1"/>
        </p:nvPicPr>
        <p:blipFill>
          <a:blip r:embed="rId12"/>
          <a:stretch>
            <a:fillRect/>
          </a:stretch>
        </p:blipFill>
        <p:spPr>
          <a:xfrm>
            <a:off x="477048" y="6243368"/>
            <a:ext cx="3167479" cy="608156"/>
          </a:xfrm>
          <a:prstGeom prst="rect">
            <a:avLst/>
          </a:prstGeom>
        </p:spPr>
      </p:pic>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4044" r:id="rId10"/>
  </p:sldLayoutIdLst>
  <p:hf hdr="0" dt="0"/>
  <p:txStyles>
    <p:titleStyle>
      <a:lvl1pPr algn="l" defTabSz="457131"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393" indent="-225393" algn="l" defTabSz="457131"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19"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14"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438"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830"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BMO Global Asset Management">
            <a:extLst>
              <a:ext uri="{FF2B5EF4-FFF2-40B4-BE49-F238E27FC236}">
                <a16:creationId xmlns:a16="http://schemas.microsoft.com/office/drawing/2014/main" id="{3C6D8ED0-82A3-4B5D-B3FC-54DEA2FA7E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3479" y="6309321"/>
            <a:ext cx="3416300" cy="47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59008"/>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l" defTabSz="457131"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393" indent="-225393" algn="l" defTabSz="457131"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19"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14"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438" indent="-233328"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830" indent="-225393" algn="l" defTabSz="457131"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900" kern="1200">
          <a:solidFill>
            <a:schemeClr val="tx1"/>
          </a:solidFill>
          <a:latin typeface="+mn-lt"/>
          <a:ea typeface="+mn-ea"/>
          <a:cs typeface="+mn-cs"/>
        </a:defRPr>
      </a:lvl1pPr>
      <a:lvl2pPr marL="457131" algn="l" defTabSz="457131" rtl="0" eaLnBrk="1" latinLnBrk="0" hangingPunct="1">
        <a:defRPr sz="1900" kern="1200">
          <a:solidFill>
            <a:schemeClr val="tx1"/>
          </a:solidFill>
          <a:latin typeface="+mn-lt"/>
          <a:ea typeface="+mn-ea"/>
          <a:cs typeface="+mn-cs"/>
        </a:defRPr>
      </a:lvl2pPr>
      <a:lvl3pPr marL="914264" algn="l" defTabSz="457131" rtl="0" eaLnBrk="1" latinLnBrk="0" hangingPunct="1">
        <a:defRPr sz="1900" kern="1200">
          <a:solidFill>
            <a:schemeClr val="tx1"/>
          </a:solidFill>
          <a:latin typeface="+mn-lt"/>
          <a:ea typeface="+mn-ea"/>
          <a:cs typeface="+mn-cs"/>
        </a:defRPr>
      </a:lvl3pPr>
      <a:lvl4pPr marL="1371396" algn="l" defTabSz="457131" rtl="0" eaLnBrk="1" latinLnBrk="0" hangingPunct="1">
        <a:defRPr sz="1900" kern="1200">
          <a:solidFill>
            <a:schemeClr val="tx1"/>
          </a:solidFill>
          <a:latin typeface="+mn-lt"/>
          <a:ea typeface="+mn-ea"/>
          <a:cs typeface="+mn-cs"/>
        </a:defRPr>
      </a:lvl4pPr>
      <a:lvl5pPr marL="1828528" algn="l" defTabSz="457131" rtl="0" eaLnBrk="1" latinLnBrk="0" hangingPunct="1">
        <a:defRPr sz="1900" kern="1200">
          <a:solidFill>
            <a:schemeClr val="tx1"/>
          </a:solidFill>
          <a:latin typeface="+mn-lt"/>
          <a:ea typeface="+mn-ea"/>
          <a:cs typeface="+mn-cs"/>
        </a:defRPr>
      </a:lvl5pPr>
      <a:lvl6pPr marL="2285662" algn="l" defTabSz="457131" rtl="0" eaLnBrk="1" latinLnBrk="0" hangingPunct="1">
        <a:defRPr sz="1900" kern="1200">
          <a:solidFill>
            <a:schemeClr val="tx1"/>
          </a:solidFill>
          <a:latin typeface="+mn-lt"/>
          <a:ea typeface="+mn-ea"/>
          <a:cs typeface="+mn-cs"/>
        </a:defRPr>
      </a:lvl6pPr>
      <a:lvl7pPr marL="2742790" algn="l" defTabSz="457131" rtl="0" eaLnBrk="1" latinLnBrk="0" hangingPunct="1">
        <a:defRPr sz="1900" kern="1200">
          <a:solidFill>
            <a:schemeClr val="tx1"/>
          </a:solidFill>
          <a:latin typeface="+mn-lt"/>
          <a:ea typeface="+mn-ea"/>
          <a:cs typeface="+mn-cs"/>
        </a:defRPr>
      </a:lvl7pPr>
      <a:lvl8pPr marL="3199920" algn="l" defTabSz="457131" rtl="0" eaLnBrk="1" latinLnBrk="0" hangingPunct="1">
        <a:defRPr sz="1900" kern="1200">
          <a:solidFill>
            <a:schemeClr val="tx1"/>
          </a:solidFill>
          <a:latin typeface="+mn-lt"/>
          <a:ea typeface="+mn-ea"/>
          <a:cs typeface="+mn-cs"/>
        </a:defRPr>
      </a:lvl8pPr>
      <a:lvl9pPr marL="3657051" algn="l" defTabSz="45713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528" y="219459"/>
            <a:ext cx="11358880" cy="865273"/>
          </a:xfrm>
          <a:prstGeom prst="rect">
            <a:avLst/>
          </a:prstGeom>
          <a:ln w="3175">
            <a:noFill/>
            <a:prstDash val="dash"/>
          </a:ln>
        </p:spPr>
        <p:txBody>
          <a:bodyPr vert="horz" lIns="0" tIns="45718" rIns="91430" bIns="45718" rtlCol="0" anchor="t">
            <a:noAutofit/>
          </a:bodyPr>
          <a:lstStyle/>
          <a:p>
            <a:r>
              <a:rPr lang="en-US"/>
              <a:t>Click to edit Master title style</a:t>
            </a:r>
          </a:p>
        </p:txBody>
      </p:sp>
      <p:sp>
        <p:nvSpPr>
          <p:cNvPr id="3" name="Text Placeholder 2"/>
          <p:cNvSpPr>
            <a:spLocks noGrp="1"/>
          </p:cNvSpPr>
          <p:nvPr>
            <p:ph type="body" idx="1"/>
          </p:nvPr>
        </p:nvSpPr>
        <p:spPr>
          <a:xfrm>
            <a:off x="414528" y="1371604"/>
            <a:ext cx="11367253" cy="4300151"/>
          </a:xfrm>
          <a:prstGeom prst="rect">
            <a:avLst/>
          </a:prstGeom>
          <a:ln>
            <a:noFill/>
          </a:ln>
        </p:spPr>
        <p:txBody>
          <a:bodyPr vert="horz" lIns="0" tIns="45718" rIns="91430" bIns="45718"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46127" y="-179"/>
            <a:ext cx="2039487" cy="206651"/>
          </a:xfrm>
          <a:prstGeom prst="rect">
            <a:avLst/>
          </a:prstGeom>
        </p:spPr>
        <p:txBody>
          <a:bodyPr vert="horz" lIns="91430" tIns="0" rIns="0" bIns="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8176" y="211664"/>
            <a:ext cx="7733456" cy="365113"/>
          </a:xfrm>
          <a:prstGeom prst="rect">
            <a:avLst/>
          </a:prstGeom>
        </p:spPr>
        <p:txBody>
          <a:bodyPr vert="horz" lIns="0" tIns="0" rIns="0" bIns="0" rtlCol="0" anchor="b"/>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214813" y="6208782"/>
            <a:ext cx="570795" cy="373695"/>
          </a:xfrm>
          <a:prstGeom prst="rect">
            <a:avLst/>
          </a:prstGeom>
        </p:spPr>
        <p:txBody>
          <a:bodyPr vert="horz" lIns="91430" tIns="0" rIns="0" bIns="0" rtlCol="0" anchor="b"/>
          <a:lstStyle>
            <a:lvl1pPr algn="r">
              <a:defRPr sz="1100">
                <a:solidFill>
                  <a:schemeClr val="tx1"/>
                </a:solidFill>
              </a:defRPr>
            </a:lvl1pPr>
          </a:lstStyle>
          <a:p>
            <a:fld id="{5246FB18-5DF1-419A-B975-14AFDDD65B9F}" type="slidenum">
              <a:rPr lang="en-US" smtClean="0"/>
              <a:pPr/>
              <a:t>‹#›</a:t>
            </a:fld>
            <a:endParaRPr lang="en-US"/>
          </a:p>
        </p:txBody>
      </p:sp>
      <p:cxnSp>
        <p:nvCxnSpPr>
          <p:cNvPr id="7" name="Straight Connector 6"/>
          <p:cNvCxnSpPr/>
          <p:nvPr/>
        </p:nvCxnSpPr>
        <p:spPr>
          <a:xfrm>
            <a:off x="-395621" y="21929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5621"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5621"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5621"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5621" y="609088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258035"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3"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637251" y="-152400"/>
            <a:ext cx="296716"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8663"/>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192000" y="137160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792940"/>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5"/>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095211"/>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653049"/>
            <a:ext cx="395621"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287024" y="5979165"/>
            <a:ext cx="1706880" cy="142555"/>
          </a:xfrm>
          <a:prstGeom prst="rect">
            <a:avLst/>
          </a:prstGeom>
          <a:noFill/>
        </p:spPr>
        <p:txBody>
          <a:bodyPr wrap="square" lIns="0" tIns="0" rIns="0" bIns="0" rtlCol="0">
            <a:noAutofit/>
          </a:bodyPr>
          <a:lstStyle/>
          <a:p>
            <a:pPr algn="l"/>
            <a:r>
              <a:rPr lang="en-US" sz="800">
                <a:solidFill>
                  <a:schemeClr val="bg2">
                    <a:lumMod val="75000"/>
                  </a:schemeClr>
                </a:solidFill>
                <a:latin typeface="Arial Narrow" panose="020B0606020202030204" pitchFamily="34" charset="0"/>
              </a:rPr>
              <a:t>No content below the line</a:t>
            </a:r>
          </a:p>
        </p:txBody>
      </p:sp>
      <p:sp>
        <p:nvSpPr>
          <p:cNvPr id="30" name="TextBox 29"/>
          <p:cNvSpPr txBox="1"/>
          <p:nvPr/>
        </p:nvSpPr>
        <p:spPr>
          <a:xfrm>
            <a:off x="-1786823" y="5987533"/>
            <a:ext cx="1706880" cy="142555"/>
          </a:xfrm>
          <a:prstGeom prst="rect">
            <a:avLst/>
          </a:prstGeom>
          <a:noFill/>
        </p:spPr>
        <p:txBody>
          <a:bodyPr wrap="square" lIns="0" tIns="0" rIns="0" bIns="0" rtlCol="0">
            <a:noAutofit/>
          </a:bodyPr>
          <a:lstStyle/>
          <a:p>
            <a:pPr algn="r"/>
            <a:r>
              <a:rPr lang="en-US" sz="800">
                <a:solidFill>
                  <a:schemeClr val="bg2">
                    <a:lumMod val="75000"/>
                  </a:schemeClr>
                </a:solidFill>
                <a:latin typeface="Arial Narrow" panose="020B0606020202030204" pitchFamily="34" charset="0"/>
              </a:rPr>
              <a:t>No content below the line</a:t>
            </a:r>
          </a:p>
        </p:txBody>
      </p:sp>
      <p:sp>
        <p:nvSpPr>
          <p:cNvPr id="19" name="Rectangle 18"/>
          <p:cNvSpPr/>
          <p:nvPr/>
        </p:nvSpPr>
        <p:spPr>
          <a:xfrm>
            <a:off x="12287031" y="-4037"/>
            <a:ext cx="1386247" cy="1796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45718" rIns="45718" bIns="45718" rtlCol="0" anchor="t"/>
          <a:lstStyle/>
          <a:p>
            <a:pPr algn="l"/>
            <a:endParaRPr lang="en-US" sz="1100"/>
          </a:p>
        </p:txBody>
      </p:sp>
      <p:pic>
        <p:nvPicPr>
          <p:cNvPr id="74" name="Indices"/>
          <p:cNvPicPr>
            <a:picLocks noChangeAspect="1"/>
          </p:cNvPicPr>
          <p:nvPr/>
        </p:nvPicPr>
        <p:blipFill>
          <a:blip r:embed="rId36"/>
          <a:stretch>
            <a:fillRect/>
          </a:stretch>
        </p:blipFill>
        <p:spPr>
          <a:xfrm>
            <a:off x="277513" y="6124114"/>
            <a:ext cx="1708568" cy="636375"/>
          </a:xfrm>
          <a:prstGeom prst="rect">
            <a:avLst/>
          </a:prstGeom>
        </p:spPr>
      </p:pic>
      <p:sp>
        <p:nvSpPr>
          <p:cNvPr id="70" name="Rectangle 69"/>
          <p:cNvSpPr/>
          <p:nvPr/>
        </p:nvSpPr>
        <p:spPr>
          <a:xfrm>
            <a:off x="-3945" y="6873243"/>
            <a:ext cx="12192000" cy="3428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sz="1900">
              <a:solidFill>
                <a:schemeClr val="tx1"/>
              </a:solidFill>
            </a:endParaRPr>
          </a:p>
        </p:txBody>
      </p:sp>
      <p:sp>
        <p:nvSpPr>
          <p:cNvPr id="71" name="Rectangle 70"/>
          <p:cNvSpPr/>
          <p:nvPr/>
        </p:nvSpPr>
        <p:spPr>
          <a:xfrm>
            <a:off x="5963507" y="6886538"/>
            <a:ext cx="6187440" cy="28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18" tIns="0" rIns="45718" bIns="0" rtlCol="0" anchor="ctr"/>
          <a:lstStyle/>
          <a:p>
            <a:pPr algn="l"/>
            <a:r>
              <a:rPr lang="en-US" sz="1100" b="1" baseline="0">
                <a:solidFill>
                  <a:schemeClr val="tx1"/>
                </a:solidFill>
              </a:rPr>
              <a:t>Footer :  </a:t>
            </a:r>
            <a:r>
              <a:rPr lang="en-US" sz="1100" baseline="0">
                <a:solidFill>
                  <a:schemeClr val="tx1"/>
                </a:solidFill>
                <a:sym typeface="Wingdings 3" panose="05040102010807070707" pitchFamily="18" charset="2"/>
              </a:rPr>
              <a:t>Never change the footer text on individual slides. Change, t</a:t>
            </a:r>
            <a:r>
              <a:rPr lang="en-US" sz="1100" baseline="0">
                <a:solidFill>
                  <a:schemeClr val="tx1"/>
                </a:solidFill>
              </a:rPr>
              <a:t>urn on or off footer by using Insert </a:t>
            </a:r>
            <a:r>
              <a:rPr lang="en-US" sz="1100" baseline="0">
                <a:solidFill>
                  <a:schemeClr val="tx1"/>
                </a:solidFill>
                <a:sym typeface="Wingdings 3" panose="05040102010807070707" pitchFamily="18" charset="2"/>
              </a:rPr>
              <a:t> Header &amp; Footer Enter / change text  Click Apply All. </a:t>
            </a:r>
            <a:endParaRPr lang="en-US" sz="1100" baseline="0">
              <a:solidFill>
                <a:schemeClr val="tx1"/>
              </a:solidFill>
            </a:endParaRPr>
          </a:p>
        </p:txBody>
      </p:sp>
      <p:sp>
        <p:nvSpPr>
          <p:cNvPr id="72" name="TextBox 71"/>
          <p:cNvSpPr txBox="1"/>
          <p:nvPr/>
        </p:nvSpPr>
        <p:spPr>
          <a:xfrm>
            <a:off x="24861" y="6883561"/>
            <a:ext cx="903163"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Data color order</a:t>
            </a:r>
            <a:r>
              <a:rPr lang="en-US" sz="800" baseline="0">
                <a:solidFill>
                  <a:schemeClr val="tx1"/>
                </a:solidFill>
                <a:latin typeface="Arial Narrow" panose="020B0606020202030204" pitchFamily="34" charset="0"/>
              </a:rPr>
              <a:t>:</a:t>
            </a:r>
            <a:endParaRPr lang="en-US" sz="800">
              <a:solidFill>
                <a:schemeClr val="tx1"/>
              </a:solidFill>
              <a:latin typeface="Arial Narrow" panose="020B0606020202030204" pitchFamily="34" charset="0"/>
            </a:endParaRPr>
          </a:p>
        </p:txBody>
      </p:sp>
      <p:grpSp>
        <p:nvGrpSpPr>
          <p:cNvPr id="73" name="Group 72"/>
          <p:cNvGrpSpPr/>
          <p:nvPr/>
        </p:nvGrpSpPr>
        <p:grpSpPr>
          <a:xfrm>
            <a:off x="4612894" y="7065273"/>
            <a:ext cx="1037553" cy="100584"/>
            <a:chOff x="1566748" y="7022234"/>
            <a:chExt cx="778165" cy="100584"/>
          </a:xfrm>
        </p:grpSpPr>
        <p:sp>
          <p:nvSpPr>
            <p:cNvPr id="75" name="Rectangle 74"/>
            <p:cNvSpPr/>
            <p:nvPr userDrawn="1"/>
          </p:nvSpPr>
          <p:spPr>
            <a:xfrm>
              <a:off x="1566748" y="7022234"/>
              <a:ext cx="100584" cy="100584"/>
            </a:xfrm>
            <a:prstGeom prst="rect">
              <a:avLst/>
            </a:prstGeom>
            <a:solidFill>
              <a:srgbClr val="007EAE"/>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6" name="Rectangle 75"/>
            <p:cNvSpPr/>
            <p:nvPr userDrawn="1"/>
          </p:nvSpPr>
          <p:spPr>
            <a:xfrm>
              <a:off x="1793022" y="7022234"/>
              <a:ext cx="100584" cy="100584"/>
            </a:xfrm>
            <a:prstGeom prst="rect">
              <a:avLst/>
            </a:prstGeom>
            <a:solidFill>
              <a:srgbClr val="C4006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77" name="Rectangle 76"/>
            <p:cNvSpPr/>
            <p:nvPr userDrawn="1"/>
          </p:nvSpPr>
          <p:spPr>
            <a:xfrm>
              <a:off x="1679885" y="7022234"/>
              <a:ext cx="100584" cy="100584"/>
            </a:xfrm>
            <a:prstGeom prst="rect">
              <a:avLst/>
            </a:prstGeom>
            <a:solidFill>
              <a:srgbClr val="FFAC1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8" name="Rectangle 77"/>
            <p:cNvSpPr/>
            <p:nvPr userDrawn="1"/>
          </p:nvSpPr>
          <p:spPr>
            <a:xfrm>
              <a:off x="1906159" y="7022234"/>
              <a:ext cx="100584" cy="100584"/>
            </a:xfrm>
            <a:prstGeom prst="rect">
              <a:avLst/>
            </a:prstGeom>
            <a:solidFill>
              <a:srgbClr val="08C3A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79" name="Rectangle 78"/>
            <p:cNvSpPr/>
            <p:nvPr userDrawn="1"/>
          </p:nvSpPr>
          <p:spPr>
            <a:xfrm>
              <a:off x="2019296" y="7022234"/>
              <a:ext cx="100584" cy="100584"/>
            </a:xfrm>
            <a:prstGeom prst="rect">
              <a:avLst/>
            </a:prstGeom>
            <a:solidFill>
              <a:srgbClr val="F36C3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0" name="Rectangle 79"/>
            <p:cNvSpPr/>
            <p:nvPr userDrawn="1"/>
          </p:nvSpPr>
          <p:spPr>
            <a:xfrm>
              <a:off x="2132432" y="7022234"/>
              <a:ext cx="100584" cy="100584"/>
            </a:xfrm>
            <a:prstGeom prst="rect">
              <a:avLst/>
            </a:prstGeom>
            <a:solidFill>
              <a:srgbClr val="6A6AB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1" name="Rectangle 80"/>
            <p:cNvSpPr/>
            <p:nvPr userDrawn="1"/>
          </p:nvSpPr>
          <p:spPr>
            <a:xfrm>
              <a:off x="2244329" y="7022234"/>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sp>
        <p:nvSpPr>
          <p:cNvPr id="82" name="TextBox 81"/>
          <p:cNvSpPr txBox="1"/>
          <p:nvPr/>
        </p:nvSpPr>
        <p:spPr>
          <a:xfrm>
            <a:off x="3345544" y="7042643"/>
            <a:ext cx="1320629" cy="136444"/>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Used with accent colors: </a:t>
            </a:r>
          </a:p>
        </p:txBody>
      </p:sp>
      <p:grpSp>
        <p:nvGrpSpPr>
          <p:cNvPr id="83" name="Group 82"/>
          <p:cNvGrpSpPr/>
          <p:nvPr/>
        </p:nvGrpSpPr>
        <p:grpSpPr>
          <a:xfrm>
            <a:off x="4232597" y="6907927"/>
            <a:ext cx="733035" cy="100584"/>
            <a:chOff x="3141899" y="6907927"/>
            <a:chExt cx="549776" cy="100584"/>
          </a:xfrm>
        </p:grpSpPr>
        <p:sp>
          <p:nvSpPr>
            <p:cNvPr id="84" name="Rectangle 83"/>
            <p:cNvSpPr/>
            <p:nvPr/>
          </p:nvSpPr>
          <p:spPr>
            <a:xfrm>
              <a:off x="3141899" y="6907927"/>
              <a:ext cx="100584" cy="10058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5" name="Rectangle 84"/>
            <p:cNvSpPr/>
            <p:nvPr/>
          </p:nvSpPr>
          <p:spPr>
            <a:xfrm>
              <a:off x="3366495" y="6907927"/>
              <a:ext cx="100584" cy="100584"/>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86" name="Rectangle 85"/>
            <p:cNvSpPr/>
            <p:nvPr/>
          </p:nvSpPr>
          <p:spPr>
            <a:xfrm>
              <a:off x="3254197" y="6907927"/>
              <a:ext cx="100584" cy="100584"/>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7" name="Rectangle 86"/>
            <p:cNvSpPr/>
            <p:nvPr/>
          </p:nvSpPr>
          <p:spPr>
            <a:xfrm>
              <a:off x="3478793" y="6907927"/>
              <a:ext cx="100584" cy="100584"/>
            </a:xfrm>
            <a:prstGeom prst="rect">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88" name="Rectangle 87"/>
            <p:cNvSpPr/>
            <p:nvPr/>
          </p:nvSpPr>
          <p:spPr>
            <a:xfrm>
              <a:off x="3591091" y="6907927"/>
              <a:ext cx="100584" cy="100584"/>
            </a:xfrm>
            <a:prstGeom prst="rect">
              <a:avLst/>
            </a:prstGeom>
            <a:solidFill>
              <a:srgbClr val="CCCCCC"/>
            </a:solidFill>
            <a:ln w="3175">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89" name="Group 88"/>
          <p:cNvGrpSpPr/>
          <p:nvPr/>
        </p:nvGrpSpPr>
        <p:grpSpPr>
          <a:xfrm>
            <a:off x="5078879" y="6907927"/>
            <a:ext cx="733036" cy="100584"/>
            <a:chOff x="2057435" y="7026985"/>
            <a:chExt cx="549777" cy="100584"/>
          </a:xfrm>
        </p:grpSpPr>
        <p:sp>
          <p:nvSpPr>
            <p:cNvPr id="90" name="Rectangle 89"/>
            <p:cNvSpPr/>
            <p:nvPr/>
          </p:nvSpPr>
          <p:spPr>
            <a:xfrm>
              <a:off x="2057435" y="7026985"/>
              <a:ext cx="100584" cy="100584"/>
            </a:xfrm>
            <a:prstGeom prst="rect">
              <a:avLst/>
            </a:prstGeom>
            <a:solidFill>
              <a:srgbClr val="473729"/>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1" name="Rectangle 90"/>
            <p:cNvSpPr/>
            <p:nvPr/>
          </p:nvSpPr>
          <p:spPr>
            <a:xfrm>
              <a:off x="2282031" y="7026985"/>
              <a:ext cx="100584" cy="100584"/>
            </a:xfrm>
            <a:prstGeom prst="rect">
              <a:avLst/>
            </a:prstGeom>
            <a:solidFill>
              <a:srgbClr val="A3938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2" name="Rectangle 91"/>
            <p:cNvSpPr/>
            <p:nvPr/>
          </p:nvSpPr>
          <p:spPr>
            <a:xfrm>
              <a:off x="2169733" y="7026985"/>
              <a:ext cx="100584" cy="100584"/>
            </a:xfrm>
            <a:prstGeom prst="rect">
              <a:avLst/>
            </a:prstGeom>
            <a:solidFill>
              <a:srgbClr val="7A685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3" name="Rectangle 92"/>
            <p:cNvSpPr/>
            <p:nvPr/>
          </p:nvSpPr>
          <p:spPr>
            <a:xfrm>
              <a:off x="2394329" y="7026985"/>
              <a:ext cx="100584" cy="100584"/>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4" name="Rectangle 93"/>
            <p:cNvSpPr/>
            <p:nvPr/>
          </p:nvSpPr>
          <p:spPr>
            <a:xfrm>
              <a:off x="2506628" y="7026985"/>
              <a:ext cx="100584" cy="100584"/>
            </a:xfrm>
            <a:prstGeom prst="rect">
              <a:avLst/>
            </a:prstGeom>
            <a:solidFill>
              <a:srgbClr val="CEC2B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grpSp>
      <p:grpSp>
        <p:nvGrpSpPr>
          <p:cNvPr id="95" name="Group 94"/>
          <p:cNvGrpSpPr/>
          <p:nvPr/>
        </p:nvGrpSpPr>
        <p:grpSpPr>
          <a:xfrm>
            <a:off x="905408" y="6907927"/>
            <a:ext cx="2077933" cy="100584"/>
            <a:chOff x="914339" y="6913770"/>
            <a:chExt cx="1558450" cy="100584"/>
          </a:xfrm>
        </p:grpSpPr>
        <p:sp>
          <p:nvSpPr>
            <p:cNvPr id="96" name="Rectangle 95"/>
            <p:cNvSpPr/>
            <p:nvPr/>
          </p:nvSpPr>
          <p:spPr>
            <a:xfrm>
              <a:off x="914339" y="6913770"/>
              <a:ext cx="100584" cy="100584"/>
            </a:xfrm>
            <a:prstGeom prst="rect">
              <a:avLst/>
            </a:prstGeom>
            <a:solidFill>
              <a:srgbClr val="4F99C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7" name="Rectangle 96"/>
            <p:cNvSpPr/>
            <p:nvPr/>
          </p:nvSpPr>
          <p:spPr>
            <a:xfrm>
              <a:off x="1138627" y="6913770"/>
              <a:ext cx="100584" cy="100584"/>
            </a:xfrm>
            <a:prstGeom prst="rect">
              <a:avLst/>
            </a:prstGeom>
            <a:solidFill>
              <a:srgbClr val="FCB316"/>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98" name="Rectangle 97"/>
            <p:cNvSpPr/>
            <p:nvPr/>
          </p:nvSpPr>
          <p:spPr>
            <a:xfrm>
              <a:off x="1026483" y="6913770"/>
              <a:ext cx="100584" cy="100584"/>
            </a:xfrm>
            <a:prstGeom prst="rect">
              <a:avLst/>
            </a:prstGeom>
            <a:solidFill>
              <a:srgbClr val="002B5F"/>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99" name="Rectangle 98"/>
            <p:cNvSpPr/>
            <p:nvPr/>
          </p:nvSpPr>
          <p:spPr>
            <a:xfrm>
              <a:off x="1250771" y="6913770"/>
              <a:ext cx="100584" cy="100584"/>
            </a:xfrm>
            <a:prstGeom prst="rect">
              <a:avLst/>
            </a:prstGeom>
            <a:solidFill>
              <a:srgbClr val="50280A"/>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0" name="Rectangle 99"/>
            <p:cNvSpPr/>
            <p:nvPr/>
          </p:nvSpPr>
          <p:spPr>
            <a:xfrm>
              <a:off x="1362915" y="6913770"/>
              <a:ext cx="100584" cy="100584"/>
            </a:xfrm>
            <a:prstGeom prst="rect">
              <a:avLst/>
            </a:prstGeom>
            <a:solidFill>
              <a:srgbClr val="DE8BA4"/>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1" name="Rectangle 100"/>
            <p:cNvSpPr/>
            <p:nvPr/>
          </p:nvSpPr>
          <p:spPr>
            <a:xfrm>
              <a:off x="1475059" y="6913770"/>
              <a:ext cx="100584" cy="100584"/>
            </a:xfrm>
            <a:prstGeom prst="rect">
              <a:avLst/>
            </a:prstGeom>
            <a:solidFill>
              <a:srgbClr val="6A035C"/>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2" name="Rectangle 101"/>
            <p:cNvSpPr/>
            <p:nvPr/>
          </p:nvSpPr>
          <p:spPr>
            <a:xfrm>
              <a:off x="1587203" y="6913770"/>
              <a:ext cx="100584" cy="100584"/>
            </a:xfrm>
            <a:prstGeom prst="rect">
              <a:avLst/>
            </a:prstGeom>
            <a:solidFill>
              <a:srgbClr val="00B3A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03" name="Rectangle 102"/>
            <p:cNvSpPr/>
            <p:nvPr/>
          </p:nvSpPr>
          <p:spPr>
            <a:xfrm>
              <a:off x="1699347" y="6913770"/>
              <a:ext cx="100584" cy="100584"/>
            </a:xfrm>
            <a:prstGeom prst="rect">
              <a:avLst/>
            </a:prstGeom>
            <a:solidFill>
              <a:srgbClr val="004D47"/>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04" name="Rectangle 103"/>
            <p:cNvSpPr/>
            <p:nvPr/>
          </p:nvSpPr>
          <p:spPr>
            <a:xfrm>
              <a:off x="1811491" y="6913770"/>
              <a:ext cx="100584" cy="100584"/>
            </a:xfrm>
            <a:prstGeom prst="rect">
              <a:avLst/>
            </a:prstGeom>
            <a:solidFill>
              <a:srgbClr val="F79668"/>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05" name="Rectangle 104"/>
            <p:cNvSpPr/>
            <p:nvPr/>
          </p:nvSpPr>
          <p:spPr>
            <a:xfrm>
              <a:off x="1923635" y="6913770"/>
              <a:ext cx="100584" cy="100584"/>
            </a:xfrm>
            <a:prstGeom prst="rect">
              <a:avLst/>
            </a:prstGeom>
            <a:solidFill>
              <a:srgbClr val="712300"/>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sp>
          <p:nvSpPr>
            <p:cNvPr id="106" name="Rectangle 105"/>
            <p:cNvSpPr/>
            <p:nvPr/>
          </p:nvSpPr>
          <p:spPr>
            <a:xfrm>
              <a:off x="2035779" y="6913770"/>
              <a:ext cx="100584" cy="100584"/>
            </a:xfrm>
            <a:prstGeom prst="rect">
              <a:avLst/>
            </a:prstGeom>
            <a:solidFill>
              <a:srgbClr val="908EC5"/>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ysClr val="windowText" lastClr="000000"/>
                </a:solidFill>
                <a:effectLst/>
                <a:uLnTx/>
                <a:uFillTx/>
                <a:latin typeface="Akkurat Pro" pitchFamily="34" charset="0"/>
                <a:cs typeface="Arial"/>
              </a:endParaRPr>
            </a:p>
          </p:txBody>
        </p:sp>
        <p:sp>
          <p:nvSpPr>
            <p:cNvPr id="118" name="Rectangle 117"/>
            <p:cNvSpPr/>
            <p:nvPr/>
          </p:nvSpPr>
          <p:spPr>
            <a:xfrm>
              <a:off x="2147923" y="6913770"/>
              <a:ext cx="100584" cy="100584"/>
            </a:xfrm>
            <a:prstGeom prst="rect">
              <a:avLst/>
            </a:prstGeom>
            <a:solidFill>
              <a:srgbClr val="37237B"/>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712300"/>
                </a:solidFill>
                <a:effectLst/>
                <a:uLnTx/>
                <a:uFillTx/>
                <a:latin typeface="Akkurat Pro" pitchFamily="34" charset="0"/>
                <a:cs typeface="Arial"/>
              </a:endParaRPr>
            </a:p>
          </p:txBody>
        </p:sp>
        <p:sp>
          <p:nvSpPr>
            <p:cNvPr id="120" name="Rectangle 119"/>
            <p:cNvSpPr/>
            <p:nvPr/>
          </p:nvSpPr>
          <p:spPr>
            <a:xfrm>
              <a:off x="2260067" y="6913770"/>
              <a:ext cx="100584" cy="100584"/>
            </a:xfrm>
            <a:prstGeom prst="rect">
              <a:avLst/>
            </a:prstGeom>
            <a:solidFill>
              <a:srgbClr val="A4C03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pt-BR" sz="300" b="0" i="0" u="none" strike="noStrike" kern="0" cap="none" spc="0" normalizeH="0" baseline="0" noProof="0">
                <a:ln>
                  <a:noFill/>
                </a:ln>
                <a:solidFill>
                  <a:schemeClr val="bg1"/>
                </a:solidFill>
                <a:effectLst/>
                <a:uLnTx/>
                <a:uFillTx/>
                <a:latin typeface="Akkurat Pro" pitchFamily="34" charset="0"/>
                <a:cs typeface="Arial"/>
              </a:endParaRPr>
            </a:p>
          </p:txBody>
        </p:sp>
        <p:sp>
          <p:nvSpPr>
            <p:cNvPr id="121" name="Rectangle 120"/>
            <p:cNvSpPr/>
            <p:nvPr/>
          </p:nvSpPr>
          <p:spPr>
            <a:xfrm>
              <a:off x="2372205" y="6913770"/>
              <a:ext cx="100584" cy="100584"/>
            </a:xfrm>
            <a:prstGeom prst="rect">
              <a:avLst/>
            </a:prstGeom>
            <a:solidFill>
              <a:srgbClr val="2C3B0D"/>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a:ln>
                  <a:noFill/>
                </a:ln>
                <a:solidFill>
                  <a:srgbClr val="6A035C"/>
                </a:solidFill>
                <a:effectLst/>
                <a:uLnTx/>
                <a:uFillTx/>
                <a:latin typeface="Akkurat Pro" pitchFamily="34" charset="0"/>
                <a:cs typeface="Arial"/>
              </a:endParaRPr>
            </a:p>
          </p:txBody>
        </p:sp>
      </p:grpSp>
      <p:sp>
        <p:nvSpPr>
          <p:cNvPr id="122" name="TextBox 121"/>
          <p:cNvSpPr txBox="1"/>
          <p:nvPr/>
        </p:nvSpPr>
        <p:spPr>
          <a:xfrm>
            <a:off x="3075826" y="6883561"/>
            <a:ext cx="1204852" cy="142555"/>
          </a:xfrm>
          <a:prstGeom prst="rect">
            <a:avLst/>
          </a:prstGeom>
          <a:noFill/>
        </p:spPr>
        <p:txBody>
          <a:bodyPr wrap="square" lIns="0" tIns="0" rIns="0" bIns="0" rtlCol="0">
            <a:noAutofit/>
          </a:bodyPr>
          <a:lstStyle/>
          <a:p>
            <a:pPr algn="l"/>
            <a:r>
              <a:rPr lang="en-US" sz="800">
                <a:solidFill>
                  <a:schemeClr val="tx1"/>
                </a:solidFill>
                <a:latin typeface="Arial Narrow" panose="020B0606020202030204" pitchFamily="34" charset="0"/>
              </a:rPr>
              <a:t>Complimentary colors:</a:t>
            </a:r>
          </a:p>
        </p:txBody>
      </p:sp>
      <p:grpSp>
        <p:nvGrpSpPr>
          <p:cNvPr id="123" name="Group 122"/>
          <p:cNvGrpSpPr/>
          <p:nvPr/>
        </p:nvGrpSpPr>
        <p:grpSpPr>
          <a:xfrm>
            <a:off x="3092291" y="7022893"/>
            <a:ext cx="218964" cy="91440"/>
            <a:chOff x="2279174" y="7027888"/>
            <a:chExt cx="164223" cy="91440"/>
          </a:xfrm>
        </p:grpSpPr>
        <p:cxnSp>
          <p:nvCxnSpPr>
            <p:cNvPr id="129" name="Straight Arrow Connector 128"/>
            <p:cNvCxnSpPr>
              <a:cxnSpLocks/>
            </p:cNvCxnSpPr>
            <p:nvPr userDrawn="1"/>
          </p:nvCxnSpPr>
          <p:spPr>
            <a:xfrm>
              <a:off x="2279174" y="7114593"/>
              <a:ext cx="16422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userDrawn="1"/>
          </p:nvCxnSpPr>
          <p:spPr>
            <a:xfrm flipV="1">
              <a:off x="2281672" y="7027888"/>
              <a:ext cx="0" cy="914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Footer Placeholder 4"/>
          <p:cNvSpPr txBox="1">
            <a:spLocks/>
          </p:cNvSpPr>
          <p:nvPr/>
        </p:nvSpPr>
        <p:spPr>
          <a:xfrm>
            <a:off x="7240121" y="6441392"/>
            <a:ext cx="3901575" cy="223277"/>
          </a:xfrm>
          <a:prstGeom prst="rect">
            <a:avLst/>
          </a:prstGeom>
        </p:spPr>
        <p:txBody>
          <a:bodyPr vert="horz" lIns="0" tIns="0" rIns="0" bIns="0" rtlCol="0" anchor="t"/>
          <a:lstStyle>
            <a:defPPr>
              <a:defRPr lang="en-US"/>
            </a:defPPr>
            <a:lvl1pPr marL="0" algn="r" defTabSz="914400" rtl="0" eaLnBrk="1" latinLnBrk="0" hangingPunct="1">
              <a:defRPr sz="950" b="0" i="0" kern="1200">
                <a:solidFill>
                  <a:schemeClr val="bg1">
                    <a:lumMod val="50000"/>
                  </a:schemeClr>
                </a:solidFill>
                <a:latin typeface="Arial Regular" charset="0"/>
                <a:ea typeface="+mn-ea"/>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For financial</a:t>
            </a:r>
            <a:r>
              <a:rPr lang="en-US" sz="900" baseline="0"/>
              <a:t> professionals</a:t>
            </a:r>
            <a:r>
              <a:rPr lang="en-US" sz="900"/>
              <a:t> only</a:t>
            </a:r>
          </a:p>
        </p:txBody>
      </p:sp>
    </p:spTree>
    <p:extLst>
      <p:ext uri="{BB962C8B-B14F-4D97-AF65-F5344CB8AC3E}">
        <p14:creationId xmlns:p14="http://schemas.microsoft.com/office/powerpoint/2010/main" val="421884742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p:hf hdr="0" ftr="0" dt="0"/>
  <p:txStyles>
    <p:titleStyle>
      <a:lvl1pPr algn="l" defTabSz="914286"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69842" indent="-169842" algn="l" defTabSz="914286" rtl="0" eaLnBrk="1" latinLnBrk="0" hangingPunct="1">
        <a:lnSpc>
          <a:spcPct val="90000"/>
        </a:lnSpc>
        <a:spcBef>
          <a:spcPts val="1200"/>
        </a:spcBef>
        <a:spcAft>
          <a:spcPts val="200"/>
        </a:spcAft>
        <a:buFont typeface="Arial" panose="020B0604020202020204" pitchFamily="34" charset="0"/>
        <a:buChar char="•"/>
        <a:defRPr sz="2000" b="0" kern="1200">
          <a:solidFill>
            <a:schemeClr val="tx1"/>
          </a:solidFill>
          <a:latin typeface="+mn-lt"/>
          <a:ea typeface="+mn-ea"/>
          <a:cs typeface="+mn-cs"/>
        </a:defRPr>
      </a:lvl1pPr>
      <a:lvl2pPr marL="401589" indent="-219048" algn="l" defTabSz="914286" rtl="0" eaLnBrk="1" latinLnBrk="0" hangingPunct="1">
        <a:lnSpc>
          <a:spcPct val="90000"/>
        </a:lnSpc>
        <a:spcBef>
          <a:spcPts val="300"/>
        </a:spcBef>
        <a:spcAft>
          <a:spcPts val="0"/>
        </a:spcAft>
        <a:buFont typeface="Arial" panose="020B0604020202020204" pitchFamily="34" charset="0"/>
        <a:buChar char="–"/>
        <a:tabLst/>
        <a:defRPr sz="1900" b="0" kern="1200">
          <a:solidFill>
            <a:schemeClr val="tx1"/>
          </a:solidFill>
          <a:latin typeface="+mn-lt"/>
          <a:ea typeface="+mn-ea"/>
          <a:cs typeface="+mn-cs"/>
        </a:defRPr>
      </a:lvl2pPr>
      <a:lvl3pPr marL="569842" indent="-169842" algn="l" defTabSz="914286" rtl="0" eaLnBrk="1" latinLnBrk="0" hangingPunct="1">
        <a:lnSpc>
          <a:spcPct val="90000"/>
        </a:lnSpc>
        <a:spcBef>
          <a:spcPts val="300"/>
        </a:spcBef>
        <a:spcAft>
          <a:spcPts val="0"/>
        </a:spcAft>
        <a:buFont typeface="Wingdings" panose="05000000000000000000" pitchFamily="2" charset="2"/>
        <a:buChar char="§"/>
        <a:defRPr sz="1600" b="0" kern="1200">
          <a:solidFill>
            <a:schemeClr val="tx1"/>
          </a:solidFill>
          <a:latin typeface="+mn-lt"/>
          <a:ea typeface="+mn-ea"/>
          <a:cs typeface="+mn-cs"/>
        </a:defRPr>
      </a:lvl3pPr>
      <a:lvl4pPr marL="744445" indent="-173018" algn="l" defTabSz="914286" rtl="0" eaLnBrk="1" latinLnBrk="0" hangingPunct="1">
        <a:lnSpc>
          <a:spcPct val="90000"/>
        </a:lnSpc>
        <a:spcBef>
          <a:spcPts val="300"/>
        </a:spcBef>
        <a:buFont typeface="Arial" panose="020B0604020202020204" pitchFamily="34" charset="0"/>
        <a:buChar char="•"/>
        <a:defRPr sz="1500" b="0" kern="1200">
          <a:solidFill>
            <a:schemeClr val="tx1"/>
          </a:solidFill>
          <a:latin typeface="+mn-lt"/>
          <a:ea typeface="+mn-ea"/>
          <a:cs typeface="+mn-cs"/>
        </a:defRPr>
      </a:lvl4pPr>
      <a:lvl5pPr marL="914286" indent="-169842" algn="l" defTabSz="914286" rtl="0" eaLnBrk="1" latinLnBrk="0" hangingPunct="1">
        <a:lnSpc>
          <a:spcPct val="90000"/>
        </a:lnSpc>
        <a:spcBef>
          <a:spcPts val="300"/>
        </a:spcBef>
        <a:buFont typeface="Arial" panose="020B0604020202020204" pitchFamily="34" charset="0"/>
        <a:buChar char="–"/>
        <a:tabLst/>
        <a:defRPr sz="1500" b="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2880">
          <p15:clr>
            <a:srgbClr val="A4A3A4"/>
          </p15:clr>
        </p15:guide>
        <p15:guide id="3" orient="horz" pos="1128">
          <p15:clr>
            <a:srgbClr val="F26B43"/>
          </p15:clr>
        </p15:guide>
        <p15:guide id="5" orient="horz" pos="864">
          <p15:clr>
            <a:srgbClr val="5ACBF0"/>
          </p15:clr>
        </p15:guide>
        <p15:guide id="6" orient="horz" pos="138">
          <p15:clr>
            <a:srgbClr val="A4A3A4"/>
          </p15:clr>
        </p15:guide>
        <p15:guide id="7" orient="horz" pos="3837">
          <p15:clr>
            <a:srgbClr val="F26B43"/>
          </p15:clr>
        </p15:guide>
        <p15:guide id="8" orient="horz" pos="4190">
          <p15:clr>
            <a:srgbClr val="A4A3A4"/>
          </p15:clr>
        </p15:guide>
        <p15:guide id="9" pos="5568">
          <p15:clr>
            <a:srgbClr val="F26B43"/>
          </p15:clr>
        </p15:guide>
        <p15:guide id="10" pos="192">
          <p15:clr>
            <a:srgbClr val="F26B43"/>
          </p15:clr>
        </p15:guide>
        <p15:guide id="12" orient="horz" pos="357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5"/>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081633"/>
      </p:ext>
    </p:extLst>
  </p:cSld>
  <p:clrMap bg1="lt1" tx1="dk1" bg2="lt2" tx2="dk2" accent1="accent1" accent2="accent2" accent3="accent3" accent4="accent4" accent5="accent5" accent6="accent6" hlink="hlink" folHlink="folHlink"/>
  <p:sldLayoutIdLst>
    <p:sldLayoutId id="214748404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p:hf hdr="0" dt="0"/>
  <p:txStyles>
    <p:titleStyle>
      <a:lvl1pPr algn="l" defTabSz="457189"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0" indent="-225420" algn="l" defTabSz="457189"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77"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96"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52"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971"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Arial"/>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1"/>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BMO Global Asset Management"/>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63477" y="6309320"/>
            <a:ext cx="34163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7530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6"/>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34901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1"/>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20783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4036" r:id="rId10"/>
    <p:sldLayoutId id="2147484039" r:id="rId11"/>
    <p:sldLayoutId id="2147484042" r:id="rId12"/>
  </p:sldLayoutIdLst>
  <p:hf hdr="0" dt="0"/>
  <p:txStyles>
    <p:titleStyle>
      <a:lvl1pPr algn="l" defTabSz="457200"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5" indent="-225425" algn="l" defTabSz="457200"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88"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213"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75" indent="-233363"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3000" indent="-225425" algn="l" defTabSz="457200"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248400"/>
            <a:ext cx="609600" cy="609600"/>
          </a:xfrm>
          <a:prstGeom prst="rect">
            <a:avLst/>
          </a:prstGeom>
        </p:spPr>
        <p:txBody>
          <a:bodyPr vert="horz" lIns="0" tIns="0" rIns="0" bIns="0" rtlCol="0" anchor="ctr"/>
          <a:lstStyle>
            <a:lvl1pPr algn="r">
              <a:defRPr sz="800">
                <a:solidFill>
                  <a:schemeClr val="tx1"/>
                </a:solidFill>
                <a:latin typeface="Heebo" pitchFamily="2" charset="-79"/>
                <a:cs typeface="Heebo" pitchFamily="2" charset="-79"/>
              </a:defRPr>
            </a:lvl1pPr>
          </a:lstStyle>
          <a:p>
            <a:fld id="{86AB923B-19CD-554A-A7CB-5C782A182CEF}" type="slidenum">
              <a:rPr lang="en-US" smtClean="0">
                <a:solidFill>
                  <a:prstClr val="black"/>
                </a:solidFill>
              </a:rPr>
              <a:pPr/>
              <a:t>‹#›</a:t>
            </a:fld>
            <a:endParaRPr lang="en-US">
              <a:solidFill>
                <a:prstClr val="black"/>
              </a:solidFill>
            </a:endParaRPr>
          </a:p>
        </p:txBody>
      </p:sp>
      <p:sp>
        <p:nvSpPr>
          <p:cNvPr id="2" name="Title Placeholder 1"/>
          <p:cNvSpPr>
            <a:spLocks noGrp="1"/>
          </p:cNvSpPr>
          <p:nvPr>
            <p:ph type="title"/>
          </p:nvPr>
        </p:nvSpPr>
        <p:spPr>
          <a:xfrm>
            <a:off x="609600" y="0"/>
            <a:ext cx="10972800" cy="9144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143006"/>
            <a:ext cx="10972800" cy="49831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74131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Lst>
  <p:hf hdr="0" dt="0"/>
  <p:txStyles>
    <p:titleStyle>
      <a:lvl1pPr algn="l" defTabSz="457189" rtl="0" eaLnBrk="1" latinLnBrk="0" hangingPunct="1">
        <a:spcBef>
          <a:spcPct val="0"/>
        </a:spcBef>
        <a:buNone/>
        <a:defRPr sz="2400" b="0" i="0" kern="1200">
          <a:solidFill>
            <a:srgbClr val="0079C1"/>
          </a:solidFill>
          <a:latin typeface="Heebo" pitchFamily="2" charset="-79"/>
          <a:ea typeface="+mj-ea"/>
          <a:cs typeface="Heebo" pitchFamily="2" charset="-79"/>
        </a:defRPr>
      </a:lvl1pPr>
    </p:titleStyle>
    <p:bodyStyle>
      <a:lvl1pPr marL="225420" indent="-225420" algn="l" defTabSz="457189" rtl="0" eaLnBrk="1" latinLnBrk="0" hangingPunct="1">
        <a:spcBef>
          <a:spcPts val="1000"/>
        </a:spcBef>
        <a:buFont typeface="Arial"/>
        <a:buChar char="•"/>
        <a:defRPr sz="2000" kern="1200">
          <a:solidFill>
            <a:schemeClr val="tx1"/>
          </a:solidFill>
          <a:latin typeface="Heebo" pitchFamily="2" charset="-79"/>
          <a:ea typeface="+mn-ea"/>
          <a:cs typeface="Heebo" pitchFamily="2" charset="-79"/>
        </a:defRPr>
      </a:lvl1pPr>
      <a:lvl2pPr marL="458777"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2pPr>
      <a:lvl3pPr marL="684196"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3pPr>
      <a:lvl4pPr marL="917552" indent="-233357"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4pPr>
      <a:lvl5pPr marL="1142971" indent="-225420" algn="l" defTabSz="457189" rtl="0" eaLnBrk="1" latinLnBrk="0" hangingPunct="1">
        <a:spcBef>
          <a:spcPts val="800"/>
        </a:spcBef>
        <a:buFont typeface="Arial"/>
        <a:buChar char="»"/>
        <a:defRPr sz="1600" kern="1200">
          <a:solidFill>
            <a:schemeClr val="tx1"/>
          </a:solidFill>
          <a:latin typeface="Heebo" pitchFamily="2" charset="-79"/>
          <a:ea typeface="+mn-ea"/>
          <a:cs typeface="Heebo" pitchFamily="2" charset="-79"/>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diagramData" Target="../diagrams/data4.xml"/><Relationship Id="rId21" Type="http://schemas.openxmlformats.org/officeDocument/2006/relationships/image" Target="../media/image46.jpeg"/><Relationship Id="rId7" Type="http://schemas.microsoft.com/office/2007/relationships/diagramDrawing" Target="../diagrams/drawing4.xml"/><Relationship Id="rId12" Type="http://schemas.microsoft.com/office/2007/relationships/diagramDrawing" Target="../diagrams/drawing5.xml"/><Relationship Id="rId17" Type="http://schemas.openxmlformats.org/officeDocument/2006/relationships/image" Target="../media/image42.jpeg"/><Relationship Id="rId2" Type="http://schemas.openxmlformats.org/officeDocument/2006/relationships/notesSlide" Target="../notesSlides/notesSlide3.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1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40.jpeg"/><Relationship Id="rId10" Type="http://schemas.openxmlformats.org/officeDocument/2006/relationships/diagramQuickStyle" Target="../diagrams/quickStyle5.xml"/><Relationship Id="rId19" Type="http://schemas.openxmlformats.org/officeDocument/2006/relationships/image" Target="../media/image44.jpeg"/><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9D65A-CB21-4A55-A8B4-F6D283CE1E98}"/>
              </a:ext>
            </a:extLst>
          </p:cNvPr>
          <p:cNvSpPr>
            <a:spLocks noGrp="1"/>
          </p:cNvSpPr>
          <p:nvPr>
            <p:ph idx="13"/>
          </p:nvPr>
        </p:nvSpPr>
        <p:spPr>
          <a:xfrm>
            <a:off x="787940" y="1465988"/>
            <a:ext cx="7924565" cy="2770408"/>
          </a:xfrm>
        </p:spPr>
        <p:txBody>
          <a:bodyPr>
            <a:normAutofit/>
          </a:bodyPr>
          <a:lstStyle/>
          <a:p>
            <a:r>
              <a:rPr lang="en-US" sz="7200" b="1"/>
              <a:t>BMO Strategic Equity Yield Fund</a:t>
            </a:r>
          </a:p>
        </p:txBody>
      </p:sp>
      <p:sp>
        <p:nvSpPr>
          <p:cNvPr id="4" name="TextBox 3">
            <a:extLst>
              <a:ext uri="{FF2B5EF4-FFF2-40B4-BE49-F238E27FC236}">
                <a16:creationId xmlns:a16="http://schemas.microsoft.com/office/drawing/2014/main" id="{D6A0DEF6-68B0-49AE-19E4-2D9084DA15AA}"/>
              </a:ext>
            </a:extLst>
          </p:cNvPr>
          <p:cNvSpPr txBox="1"/>
          <p:nvPr/>
        </p:nvSpPr>
        <p:spPr>
          <a:xfrm>
            <a:off x="685996" y="4581560"/>
            <a:ext cx="8542242" cy="584775"/>
          </a:xfrm>
          <a:prstGeom prst="rect">
            <a:avLst/>
          </a:prstGeom>
          <a:noFill/>
        </p:spPr>
        <p:txBody>
          <a:bodyPr wrap="square" rtlCol="0">
            <a:spAutoFit/>
          </a:bodyPr>
          <a:lstStyle/>
          <a:p>
            <a:r>
              <a:rPr lang="en-CA" sz="3200">
                <a:solidFill>
                  <a:schemeClr val="bg1"/>
                </a:solidFill>
                <a:latin typeface="Heebo Light" pitchFamily="2" charset="-79"/>
                <a:cs typeface="Heebo Light" pitchFamily="2" charset="-79"/>
              </a:rPr>
              <a:t>Income Generation With Structured Outcomes</a:t>
            </a:r>
          </a:p>
        </p:txBody>
      </p:sp>
      <p:pic>
        <p:nvPicPr>
          <p:cNvPr id="5" name="Picture 4" descr="A picture containing font, graphics, text, logo&#10;&#10;Description automatically generated">
            <a:extLst>
              <a:ext uri="{FF2B5EF4-FFF2-40B4-BE49-F238E27FC236}">
                <a16:creationId xmlns:a16="http://schemas.microsoft.com/office/drawing/2014/main" id="{DCD13F6C-4A45-417F-C6BF-3FDB93DFC9EB}"/>
              </a:ext>
            </a:extLst>
          </p:cNvPr>
          <p:cNvPicPr>
            <a:picLocks noChangeAspect="1"/>
          </p:cNvPicPr>
          <p:nvPr/>
        </p:nvPicPr>
        <p:blipFill>
          <a:blip r:embed="rId3"/>
          <a:stretch>
            <a:fillRect/>
          </a:stretch>
        </p:blipFill>
        <p:spPr>
          <a:xfrm>
            <a:off x="612284" y="649504"/>
            <a:ext cx="4909578" cy="942639"/>
          </a:xfrm>
          <a:prstGeom prst="rect">
            <a:avLst/>
          </a:prstGeom>
        </p:spPr>
      </p:pic>
      <p:cxnSp>
        <p:nvCxnSpPr>
          <p:cNvPr id="7" name="Straight Connector 6">
            <a:extLst>
              <a:ext uri="{FF2B5EF4-FFF2-40B4-BE49-F238E27FC236}">
                <a16:creationId xmlns:a16="http://schemas.microsoft.com/office/drawing/2014/main" id="{D2C99341-41B5-2B21-EBFD-D6CE29808DFC}"/>
              </a:ext>
            </a:extLst>
          </p:cNvPr>
          <p:cNvCxnSpPr>
            <a:cxnSpLocks/>
          </p:cNvCxnSpPr>
          <p:nvPr/>
        </p:nvCxnSpPr>
        <p:spPr>
          <a:xfrm>
            <a:off x="797668" y="4236396"/>
            <a:ext cx="303503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A637EE-77D4-4D79-1015-55B8928443D3}"/>
              </a:ext>
            </a:extLst>
          </p:cNvPr>
          <p:cNvSpPr txBox="1"/>
          <p:nvPr/>
        </p:nvSpPr>
        <p:spPr>
          <a:xfrm>
            <a:off x="701462" y="5972783"/>
            <a:ext cx="4341253" cy="307777"/>
          </a:xfrm>
          <a:prstGeom prst="rect">
            <a:avLst/>
          </a:prstGeom>
          <a:noFill/>
        </p:spPr>
        <p:txBody>
          <a:bodyPr wrap="none" rtlCol="0">
            <a:spAutoFit/>
          </a:bodyPr>
          <a:lstStyle/>
          <a:p>
            <a:r>
              <a:rPr lang="en-US" sz="1400">
                <a:solidFill>
                  <a:schemeClr val="bg1"/>
                </a:solidFill>
                <a:latin typeface="Heebo" pitchFamily="2" charset="-79"/>
                <a:cs typeface="Heebo" pitchFamily="2" charset="-79"/>
              </a:rPr>
              <a:t>Broker/Advisor Use Only. Not for Public Distribution.</a:t>
            </a:r>
            <a:endParaRPr lang="en-CA" sz="140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405916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631F5FD-4B5E-4A43-9D87-265726520F5C}"/>
              </a:ext>
            </a:extLst>
          </p:cNvPr>
          <p:cNvSpPr/>
          <p:nvPr/>
        </p:nvSpPr>
        <p:spPr>
          <a:xfrm>
            <a:off x="5868989" y="1506077"/>
            <a:ext cx="5997891" cy="4010491"/>
          </a:xfrm>
          <a:prstGeom prst="rect">
            <a:avLst/>
          </a:prstGeom>
          <a:solidFill>
            <a:schemeClr val="bg1">
              <a:lumMod val="95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36" name="Rectangle 35">
            <a:extLst>
              <a:ext uri="{FF2B5EF4-FFF2-40B4-BE49-F238E27FC236}">
                <a16:creationId xmlns:a16="http://schemas.microsoft.com/office/drawing/2014/main" id="{0FEFE1AC-7DC4-4C77-9A69-A16A7C11B6BD}"/>
              </a:ext>
            </a:extLst>
          </p:cNvPr>
          <p:cNvSpPr/>
          <p:nvPr/>
        </p:nvSpPr>
        <p:spPr>
          <a:xfrm>
            <a:off x="558487" y="1506078"/>
            <a:ext cx="5129528" cy="4714084"/>
          </a:xfrm>
          <a:prstGeom prst="rect">
            <a:avLst/>
          </a:prstGeom>
          <a:solidFill>
            <a:schemeClr val="bg1">
              <a:lumMod val="95000"/>
            </a:schemeClr>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1">
            <a:extLst>
              <a:ext uri="{FF2B5EF4-FFF2-40B4-BE49-F238E27FC236}">
                <a16:creationId xmlns:a16="http://schemas.microsoft.com/office/drawing/2014/main" id="{56C5530D-82E7-4AAC-BA4C-CB771CBE441B}"/>
              </a:ext>
            </a:extLst>
          </p:cNvPr>
          <p:cNvSpPr>
            <a:spLocks noGrp="1"/>
          </p:cNvSpPr>
          <p:nvPr>
            <p:ph type="title"/>
          </p:nvPr>
        </p:nvSpPr>
        <p:spPr/>
        <p:txBody>
          <a:bodyPr/>
          <a:lstStyle/>
          <a:p>
            <a:r>
              <a:rPr lang="en-US"/>
              <a:t>How does </a:t>
            </a:r>
            <a:r>
              <a:rPr lang="en-US" err="1"/>
              <a:t>Autocallable</a:t>
            </a:r>
            <a:r>
              <a:rPr lang="en-US"/>
              <a:t> Note Replication Work?</a:t>
            </a:r>
          </a:p>
        </p:txBody>
      </p:sp>
      <p:sp>
        <p:nvSpPr>
          <p:cNvPr id="3" name="Content Placeholder 2">
            <a:extLst>
              <a:ext uri="{FF2B5EF4-FFF2-40B4-BE49-F238E27FC236}">
                <a16:creationId xmlns:a16="http://schemas.microsoft.com/office/drawing/2014/main" id="{C72FC982-B84F-4B08-9450-6FA732FC6787}"/>
              </a:ext>
            </a:extLst>
          </p:cNvPr>
          <p:cNvSpPr>
            <a:spLocks noGrp="1"/>
          </p:cNvSpPr>
          <p:nvPr>
            <p:ph idx="1"/>
          </p:nvPr>
        </p:nvSpPr>
        <p:spPr>
          <a:xfrm>
            <a:off x="609601" y="1041406"/>
            <a:ext cx="5435601" cy="5044279"/>
          </a:xfrm>
        </p:spPr>
        <p:txBody>
          <a:bodyPr/>
          <a:lstStyle/>
          <a:p>
            <a:r>
              <a:rPr lang="en-US" sz="1800"/>
              <a:t>Standard portfolio of two structured notes:</a:t>
            </a:r>
          </a:p>
          <a:p>
            <a:pPr marL="0" indent="0">
              <a:buNone/>
            </a:pPr>
            <a:endParaRPr lang="en-US" sz="400"/>
          </a:p>
          <a:p>
            <a:pPr marL="0" indent="0">
              <a:buNone/>
            </a:pPr>
            <a:r>
              <a:rPr lang="en-US" sz="1800" err="1"/>
              <a:t>Autocallable</a:t>
            </a:r>
            <a:r>
              <a:rPr lang="en-US" sz="1800"/>
              <a:t> Note #1</a:t>
            </a:r>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endParaRPr lang="en-US" sz="1800"/>
          </a:p>
          <a:p>
            <a:pPr marL="0" indent="0">
              <a:buNone/>
            </a:pPr>
            <a:r>
              <a:rPr lang="en-US" sz="1800" err="1"/>
              <a:t>Autocallable</a:t>
            </a:r>
            <a:r>
              <a:rPr lang="en-US" sz="1800"/>
              <a:t> Note #2</a:t>
            </a:r>
          </a:p>
        </p:txBody>
      </p:sp>
      <p:sp>
        <p:nvSpPr>
          <p:cNvPr id="4" name="Slide Number Placeholder 3">
            <a:extLst>
              <a:ext uri="{FF2B5EF4-FFF2-40B4-BE49-F238E27FC236}">
                <a16:creationId xmlns:a16="http://schemas.microsoft.com/office/drawing/2014/main" id="{C8E5934C-61BE-4631-9AC7-5B11E70A712B}"/>
              </a:ext>
            </a:extLst>
          </p:cNvPr>
          <p:cNvSpPr>
            <a:spLocks noGrp="1"/>
          </p:cNvSpPr>
          <p:nvPr>
            <p:ph type="sldNum" sz="quarter" idx="12"/>
          </p:nvPr>
        </p:nvSpPr>
        <p:spPr>
          <a:xfrm>
            <a:off x="10972800" y="6248400"/>
            <a:ext cx="609600" cy="609600"/>
          </a:xfrm>
        </p:spPr>
        <p:txBody>
          <a:bodyPr/>
          <a:lstStyle/>
          <a:p>
            <a:fld id="{86AB923B-19CD-554A-A7CB-5C782A182CEF}" type="slidenum">
              <a:rPr lang="en-US" smtClean="0">
                <a:solidFill>
                  <a:prstClr val="black"/>
                </a:solidFill>
              </a:rPr>
              <a:pPr/>
              <a:t>10</a:t>
            </a:fld>
            <a:endParaRPr lang="en-US">
              <a:solidFill>
                <a:prstClr val="black"/>
              </a:solidFill>
            </a:endParaRPr>
          </a:p>
        </p:txBody>
      </p:sp>
      <p:sp>
        <p:nvSpPr>
          <p:cNvPr id="7" name="Rectangle: Top Corners Rounded 6">
            <a:extLst>
              <a:ext uri="{FF2B5EF4-FFF2-40B4-BE49-F238E27FC236}">
                <a16:creationId xmlns:a16="http://schemas.microsoft.com/office/drawing/2014/main" id="{F7603C2B-FFFE-41F6-8C61-9A4FA21E4996}"/>
              </a:ext>
            </a:extLst>
          </p:cNvPr>
          <p:cNvSpPr/>
          <p:nvPr/>
        </p:nvSpPr>
        <p:spPr>
          <a:xfrm rot="16200000">
            <a:off x="1089659" y="1643379"/>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9" name="Rectangle: Single Corner Rounded 8">
            <a:extLst>
              <a:ext uri="{FF2B5EF4-FFF2-40B4-BE49-F238E27FC236}">
                <a16:creationId xmlns:a16="http://schemas.microsoft.com/office/drawing/2014/main" id="{920896DD-A261-4A18-BADF-97BCA3D0E045}"/>
              </a:ext>
            </a:extLst>
          </p:cNvPr>
          <p:cNvSpPr/>
          <p:nvPr/>
        </p:nvSpPr>
        <p:spPr>
          <a:xfrm>
            <a:off x="3159761" y="1955798"/>
            <a:ext cx="994410" cy="110220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10" name="Rectangle: Single Corner Rounded 9">
            <a:extLst>
              <a:ext uri="{FF2B5EF4-FFF2-40B4-BE49-F238E27FC236}">
                <a16:creationId xmlns:a16="http://schemas.microsoft.com/office/drawing/2014/main" id="{6011B771-BAEA-4C0A-B302-98391AC93AB7}"/>
              </a:ext>
            </a:extLst>
          </p:cNvPr>
          <p:cNvSpPr/>
          <p:nvPr/>
        </p:nvSpPr>
        <p:spPr>
          <a:xfrm rot="10800000" flipH="1">
            <a:off x="3159763" y="3058005"/>
            <a:ext cx="994408" cy="655476"/>
          </a:xfrm>
          <a:prstGeom prst="round1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1" name="TextBox 10">
            <a:extLst>
              <a:ext uri="{FF2B5EF4-FFF2-40B4-BE49-F238E27FC236}">
                <a16:creationId xmlns:a16="http://schemas.microsoft.com/office/drawing/2014/main" id="{617B3739-2341-41E8-92CA-6B7A72E8A5A3}"/>
              </a:ext>
            </a:extLst>
          </p:cNvPr>
          <p:cNvSpPr txBox="1"/>
          <p:nvPr/>
        </p:nvSpPr>
        <p:spPr>
          <a:xfrm>
            <a:off x="3183979" y="3251522"/>
            <a:ext cx="914400" cy="373335"/>
          </a:xfrm>
          <a:prstGeom prst="rect">
            <a:avLst/>
          </a:prstGeom>
          <a:noFill/>
        </p:spPr>
        <p:txBody>
          <a:bodyPr wrap="none" lIns="0" tIns="0" rIns="0" bIns="0" rtlCol="0">
            <a:noAutofit/>
          </a:bodyPr>
          <a:lstStyle/>
          <a:p>
            <a:pPr>
              <a:spcBef>
                <a:spcPts val="1000"/>
              </a:spcBef>
            </a:pPr>
            <a:r>
              <a:rPr lang="en-US" sz="1200">
                <a:latin typeface="Arial"/>
                <a:cs typeface="Arial"/>
              </a:rPr>
              <a:t>Trading Fees</a:t>
            </a:r>
          </a:p>
        </p:txBody>
      </p:sp>
      <p:sp>
        <p:nvSpPr>
          <p:cNvPr id="18" name="Content Placeholder 2">
            <a:extLst>
              <a:ext uri="{FF2B5EF4-FFF2-40B4-BE49-F238E27FC236}">
                <a16:creationId xmlns:a16="http://schemas.microsoft.com/office/drawing/2014/main" id="{428D0ABC-DA38-4527-971B-FD07E806F1DC}"/>
              </a:ext>
            </a:extLst>
          </p:cNvPr>
          <p:cNvSpPr txBox="1">
            <a:spLocks/>
          </p:cNvSpPr>
          <p:nvPr/>
        </p:nvSpPr>
        <p:spPr>
          <a:xfrm>
            <a:off x="5862323" y="1041759"/>
            <a:ext cx="5415280" cy="4983163"/>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Replication of two structured notes in the fund:</a:t>
            </a:r>
          </a:p>
        </p:txBody>
      </p:sp>
      <p:sp>
        <p:nvSpPr>
          <p:cNvPr id="19" name="Rectangle: Top Corners Rounded 18">
            <a:extLst>
              <a:ext uri="{FF2B5EF4-FFF2-40B4-BE49-F238E27FC236}">
                <a16:creationId xmlns:a16="http://schemas.microsoft.com/office/drawing/2014/main" id="{C2C4B5D4-C883-47FC-9A25-47E48655C2C9}"/>
              </a:ext>
            </a:extLst>
          </p:cNvPr>
          <p:cNvSpPr/>
          <p:nvPr/>
        </p:nvSpPr>
        <p:spPr>
          <a:xfrm rot="16200000">
            <a:off x="6609077" y="1288507"/>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20" name="Rectangle: Single Corner Rounded 19">
            <a:extLst>
              <a:ext uri="{FF2B5EF4-FFF2-40B4-BE49-F238E27FC236}">
                <a16:creationId xmlns:a16="http://schemas.microsoft.com/office/drawing/2014/main" id="{7C4087C1-31B6-409C-BA49-6957938ECA83}"/>
              </a:ext>
            </a:extLst>
          </p:cNvPr>
          <p:cNvSpPr/>
          <p:nvPr/>
        </p:nvSpPr>
        <p:spPr>
          <a:xfrm>
            <a:off x="9673589" y="1600925"/>
            <a:ext cx="988126" cy="1348739"/>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22" name="Rectangle: Single Corner Rounded 21">
            <a:extLst>
              <a:ext uri="{FF2B5EF4-FFF2-40B4-BE49-F238E27FC236}">
                <a16:creationId xmlns:a16="http://schemas.microsoft.com/office/drawing/2014/main" id="{005AE26D-7685-4349-BD34-16C3B90BAF89}"/>
              </a:ext>
            </a:extLst>
          </p:cNvPr>
          <p:cNvSpPr/>
          <p:nvPr/>
        </p:nvSpPr>
        <p:spPr>
          <a:xfrm rot="10800000" flipH="1">
            <a:off x="10771507" y="3223537"/>
            <a:ext cx="914400" cy="309803"/>
          </a:xfrm>
          <a:prstGeom prst="round1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3" name="TextBox 22">
            <a:extLst>
              <a:ext uri="{FF2B5EF4-FFF2-40B4-BE49-F238E27FC236}">
                <a16:creationId xmlns:a16="http://schemas.microsoft.com/office/drawing/2014/main" id="{E5A8427A-EB76-4FDF-B341-C9E95669F096}"/>
              </a:ext>
            </a:extLst>
          </p:cNvPr>
          <p:cNvSpPr txBox="1"/>
          <p:nvPr/>
        </p:nvSpPr>
        <p:spPr>
          <a:xfrm>
            <a:off x="10791191" y="3223539"/>
            <a:ext cx="914400" cy="269084"/>
          </a:xfrm>
          <a:prstGeom prst="rect">
            <a:avLst/>
          </a:prstGeom>
          <a:noFill/>
        </p:spPr>
        <p:txBody>
          <a:bodyPr wrap="none" lIns="0" tIns="0" rIns="0" bIns="0" rtlCol="0">
            <a:noAutofit/>
          </a:bodyPr>
          <a:lstStyle/>
          <a:p>
            <a:pPr algn="ctr"/>
            <a:r>
              <a:rPr lang="en-US" sz="1100">
                <a:latin typeface="Arial"/>
                <a:cs typeface="Arial"/>
              </a:rPr>
              <a:t>Management</a:t>
            </a:r>
          </a:p>
          <a:p>
            <a:pPr algn="ctr"/>
            <a:r>
              <a:rPr lang="en-US" sz="1100">
                <a:latin typeface="Arial"/>
                <a:cs typeface="Arial"/>
              </a:rPr>
              <a:t>Fee</a:t>
            </a:r>
          </a:p>
        </p:txBody>
      </p:sp>
      <p:sp>
        <p:nvSpPr>
          <p:cNvPr id="25" name="Rectangle: Top Corners Rounded 24">
            <a:extLst>
              <a:ext uri="{FF2B5EF4-FFF2-40B4-BE49-F238E27FC236}">
                <a16:creationId xmlns:a16="http://schemas.microsoft.com/office/drawing/2014/main" id="{87760DFA-164F-4C7F-8595-8A513B5895B7}"/>
              </a:ext>
            </a:extLst>
          </p:cNvPr>
          <p:cNvSpPr/>
          <p:nvPr/>
        </p:nvSpPr>
        <p:spPr>
          <a:xfrm rot="16200000">
            <a:off x="1089659" y="4083995"/>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26" name="Rectangle: Single Corner Rounded 25">
            <a:extLst>
              <a:ext uri="{FF2B5EF4-FFF2-40B4-BE49-F238E27FC236}">
                <a16:creationId xmlns:a16="http://schemas.microsoft.com/office/drawing/2014/main" id="{EB6E5DB8-B2DE-4379-A708-0D1AE8CCF769}"/>
              </a:ext>
            </a:extLst>
          </p:cNvPr>
          <p:cNvSpPr/>
          <p:nvPr/>
        </p:nvSpPr>
        <p:spPr>
          <a:xfrm>
            <a:off x="3159760" y="4396414"/>
            <a:ext cx="994409" cy="110220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27" name="Rectangle: Single Corner Rounded 26">
            <a:extLst>
              <a:ext uri="{FF2B5EF4-FFF2-40B4-BE49-F238E27FC236}">
                <a16:creationId xmlns:a16="http://schemas.microsoft.com/office/drawing/2014/main" id="{85CE595D-ABAD-4088-847C-719BF6607725}"/>
              </a:ext>
            </a:extLst>
          </p:cNvPr>
          <p:cNvSpPr/>
          <p:nvPr/>
        </p:nvSpPr>
        <p:spPr>
          <a:xfrm rot="10800000" flipH="1">
            <a:off x="3159763" y="5498621"/>
            <a:ext cx="994406" cy="655476"/>
          </a:xfrm>
          <a:prstGeom prst="round1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8" name="TextBox 27">
            <a:extLst>
              <a:ext uri="{FF2B5EF4-FFF2-40B4-BE49-F238E27FC236}">
                <a16:creationId xmlns:a16="http://schemas.microsoft.com/office/drawing/2014/main" id="{2385643D-F802-44F8-A025-907A667D0C56}"/>
              </a:ext>
            </a:extLst>
          </p:cNvPr>
          <p:cNvSpPr txBox="1"/>
          <p:nvPr/>
        </p:nvSpPr>
        <p:spPr>
          <a:xfrm>
            <a:off x="3174700" y="5661334"/>
            <a:ext cx="914400" cy="373335"/>
          </a:xfrm>
          <a:prstGeom prst="rect">
            <a:avLst/>
          </a:prstGeom>
          <a:noFill/>
        </p:spPr>
        <p:txBody>
          <a:bodyPr wrap="none" lIns="0" tIns="0" rIns="0" bIns="0" rtlCol="0">
            <a:noAutofit/>
          </a:bodyPr>
          <a:lstStyle/>
          <a:p>
            <a:pPr>
              <a:spcBef>
                <a:spcPts val="1000"/>
              </a:spcBef>
            </a:pPr>
            <a:r>
              <a:rPr lang="en-US" sz="1200">
                <a:latin typeface="Arial"/>
                <a:cs typeface="Arial"/>
              </a:rPr>
              <a:t>Trading Fees</a:t>
            </a:r>
          </a:p>
        </p:txBody>
      </p:sp>
      <p:sp>
        <p:nvSpPr>
          <p:cNvPr id="29" name="Rectangle: Top Corners Rounded 28">
            <a:extLst>
              <a:ext uri="{FF2B5EF4-FFF2-40B4-BE49-F238E27FC236}">
                <a16:creationId xmlns:a16="http://schemas.microsoft.com/office/drawing/2014/main" id="{8A8D9F06-746A-4F30-A0DB-B0E5826A0926}"/>
              </a:ext>
            </a:extLst>
          </p:cNvPr>
          <p:cNvSpPr/>
          <p:nvPr/>
        </p:nvSpPr>
        <p:spPr>
          <a:xfrm rot="16200000">
            <a:off x="6609077" y="3302247"/>
            <a:ext cx="1757683" cy="2382520"/>
          </a:xfrm>
          <a:prstGeom prst="round2Same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0" rIns="0" bIns="0" numCol="1" spcCol="0" rtlCol="0" fromWordArt="0" anchor="ctr" anchorCtr="0" forceAA="0" compatLnSpc="1">
            <a:prstTxWarp prst="textNoShape">
              <a:avLst/>
            </a:prstTxWarp>
            <a:noAutofit/>
          </a:bodyPr>
          <a:lstStyle/>
          <a:p>
            <a:pPr algn="ctr"/>
            <a:r>
              <a:rPr lang="en-US" sz="1800">
                <a:solidFill>
                  <a:schemeClr val="bg1"/>
                </a:solidFill>
              </a:rPr>
              <a:t>Bond and/or Equity Forward Agreements</a:t>
            </a:r>
          </a:p>
        </p:txBody>
      </p:sp>
      <p:sp>
        <p:nvSpPr>
          <p:cNvPr id="30" name="Rectangle: Single Corner Rounded 29">
            <a:extLst>
              <a:ext uri="{FF2B5EF4-FFF2-40B4-BE49-F238E27FC236}">
                <a16:creationId xmlns:a16="http://schemas.microsoft.com/office/drawing/2014/main" id="{B702224E-0D23-4D35-8CCB-22F59891B3DA}"/>
              </a:ext>
            </a:extLst>
          </p:cNvPr>
          <p:cNvSpPr/>
          <p:nvPr/>
        </p:nvSpPr>
        <p:spPr>
          <a:xfrm>
            <a:off x="9673589" y="3837772"/>
            <a:ext cx="988126" cy="1311467"/>
          </a:xfrm>
          <a:prstGeom prst="round1Rect">
            <a:avLst/>
          </a:prstGeom>
          <a:solidFill>
            <a:schemeClr val="accent1">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Equity</a:t>
            </a:r>
          </a:p>
          <a:p>
            <a:pPr algn="ctr"/>
            <a:r>
              <a:rPr lang="en-US" sz="1400">
                <a:solidFill>
                  <a:schemeClr val="tx1"/>
                </a:solidFill>
              </a:rPr>
              <a:t>Derivatives</a:t>
            </a:r>
          </a:p>
        </p:txBody>
      </p:sp>
      <p:sp>
        <p:nvSpPr>
          <p:cNvPr id="33" name="Plus Sign 32">
            <a:extLst>
              <a:ext uri="{FF2B5EF4-FFF2-40B4-BE49-F238E27FC236}">
                <a16:creationId xmlns:a16="http://schemas.microsoft.com/office/drawing/2014/main" id="{75E025E9-0A08-456B-BB16-D825CD811ED1}"/>
              </a:ext>
            </a:extLst>
          </p:cNvPr>
          <p:cNvSpPr/>
          <p:nvPr/>
        </p:nvSpPr>
        <p:spPr>
          <a:xfrm>
            <a:off x="8945246" y="2248627"/>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4" name="Plus Sign 33">
            <a:extLst>
              <a:ext uri="{FF2B5EF4-FFF2-40B4-BE49-F238E27FC236}">
                <a16:creationId xmlns:a16="http://schemas.microsoft.com/office/drawing/2014/main" id="{DD56AC66-76B3-4C60-AEDB-8C004A089596}"/>
              </a:ext>
            </a:extLst>
          </p:cNvPr>
          <p:cNvSpPr/>
          <p:nvPr/>
        </p:nvSpPr>
        <p:spPr>
          <a:xfrm>
            <a:off x="8945246" y="4262366"/>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5" name="Plus Sign 34">
            <a:extLst>
              <a:ext uri="{FF2B5EF4-FFF2-40B4-BE49-F238E27FC236}">
                <a16:creationId xmlns:a16="http://schemas.microsoft.com/office/drawing/2014/main" id="{43A3D383-0D38-4B8E-AD22-A2022293AA6C}"/>
              </a:ext>
            </a:extLst>
          </p:cNvPr>
          <p:cNvSpPr/>
          <p:nvPr/>
        </p:nvSpPr>
        <p:spPr>
          <a:xfrm>
            <a:off x="9899650" y="3162578"/>
            <a:ext cx="462279" cy="462279"/>
          </a:xfrm>
          <a:prstGeom prst="mathPlus">
            <a:avLst/>
          </a:prstGeom>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endParaRPr lang="en-US" sz="1800"/>
          </a:p>
        </p:txBody>
      </p:sp>
      <p:sp>
        <p:nvSpPr>
          <p:cNvPr id="38" name="Content Placeholder 2">
            <a:extLst>
              <a:ext uri="{FF2B5EF4-FFF2-40B4-BE49-F238E27FC236}">
                <a16:creationId xmlns:a16="http://schemas.microsoft.com/office/drawing/2014/main" id="{6D606505-AED4-49BD-8F31-7172DEC10007}"/>
              </a:ext>
            </a:extLst>
          </p:cNvPr>
          <p:cNvSpPr txBox="1">
            <a:spLocks/>
          </p:cNvSpPr>
          <p:nvPr/>
        </p:nvSpPr>
        <p:spPr>
          <a:xfrm>
            <a:off x="5868989" y="5600187"/>
            <a:ext cx="5997891" cy="609600"/>
          </a:xfrm>
          <a:prstGeom prst="rect">
            <a:avLst/>
          </a:prstGeom>
        </p:spPr>
        <p:style>
          <a:lnRef idx="2">
            <a:schemeClr val="accent2"/>
          </a:lnRef>
          <a:fillRef idx="1">
            <a:schemeClr val="lt1"/>
          </a:fillRef>
          <a:effectRef idx="0">
            <a:schemeClr val="accent2"/>
          </a:effectRef>
          <a:fontRef idx="minor">
            <a:schemeClr val="dk1"/>
          </a:fontRef>
        </p:style>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a:t>Replication provides the advantages of lower fees than a standard portfolio of structured notes</a:t>
            </a:r>
          </a:p>
          <a:p>
            <a:pPr algn="ctr"/>
            <a:endParaRPr lang="en-US" sz="1800"/>
          </a:p>
        </p:txBody>
      </p:sp>
    </p:spTree>
    <p:extLst>
      <p:ext uri="{BB962C8B-B14F-4D97-AF65-F5344CB8AC3E}">
        <p14:creationId xmlns:p14="http://schemas.microsoft.com/office/powerpoint/2010/main" val="376642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BE37-37DB-4E98-A2BC-5AE5123595B9}"/>
              </a:ext>
            </a:extLst>
          </p:cNvPr>
          <p:cNvSpPr>
            <a:spLocks noGrp="1"/>
          </p:cNvSpPr>
          <p:nvPr>
            <p:ph type="title"/>
          </p:nvPr>
        </p:nvSpPr>
        <p:spPr/>
        <p:txBody>
          <a:bodyPr/>
          <a:lstStyle/>
          <a:p>
            <a:r>
              <a:rPr lang="en-CA"/>
              <a:t>BMO Strategic Equity Yield Fund Offers The Following Key Benefits</a:t>
            </a:r>
          </a:p>
        </p:txBody>
      </p:sp>
      <p:graphicFrame>
        <p:nvGraphicFramePr>
          <p:cNvPr id="6" name="Content Placeholder 5">
            <a:extLst>
              <a:ext uri="{FF2B5EF4-FFF2-40B4-BE49-F238E27FC236}">
                <a16:creationId xmlns:a16="http://schemas.microsoft.com/office/drawing/2014/main" id="{8C546864-813A-4B5C-94FF-57F3B0971F40}"/>
              </a:ext>
            </a:extLst>
          </p:cNvPr>
          <p:cNvGraphicFramePr>
            <a:graphicFrameLocks noGrp="1"/>
          </p:cNvGraphicFramePr>
          <p:nvPr>
            <p:ph idx="1"/>
            <p:extLst>
              <p:ext uri="{D42A27DB-BD31-4B8C-83A1-F6EECF244321}">
                <p14:modId xmlns:p14="http://schemas.microsoft.com/office/powerpoint/2010/main" val="2192115692"/>
              </p:ext>
            </p:extLst>
          </p:nvPr>
        </p:nvGraphicFramePr>
        <p:xfrm>
          <a:off x="609600" y="1376313"/>
          <a:ext cx="10972800" cy="214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91896C4-9F42-4B92-91A8-8D5E44B64AD3}"/>
              </a:ext>
            </a:extLst>
          </p:cNvPr>
          <p:cNvSpPr>
            <a:spLocks noGrp="1"/>
          </p:cNvSpPr>
          <p:nvPr>
            <p:ph type="sldNum" sz="quarter" idx="12"/>
          </p:nvPr>
        </p:nvSpPr>
        <p:spPr/>
        <p:txBody>
          <a:bodyPr/>
          <a:lstStyle/>
          <a:p>
            <a:fld id="{86AB923B-19CD-554A-A7CB-5C782A182CEF}" type="slidenum">
              <a:rPr lang="en-US" smtClean="0">
                <a:solidFill>
                  <a:prstClr val="black"/>
                </a:solidFill>
              </a:rPr>
              <a:pPr/>
              <a:t>11</a:t>
            </a:fld>
            <a:endParaRPr lang="en-US">
              <a:solidFill>
                <a:prstClr val="black"/>
              </a:solidFill>
            </a:endParaRPr>
          </a:p>
        </p:txBody>
      </p:sp>
      <p:sp>
        <p:nvSpPr>
          <p:cNvPr id="3" name="TextBox 2">
            <a:extLst>
              <a:ext uri="{FF2B5EF4-FFF2-40B4-BE49-F238E27FC236}">
                <a16:creationId xmlns:a16="http://schemas.microsoft.com/office/drawing/2014/main" id="{3D1CA95B-75DF-4524-B575-E399103342CF}"/>
              </a:ext>
            </a:extLst>
          </p:cNvPr>
          <p:cNvSpPr txBox="1"/>
          <p:nvPr/>
        </p:nvSpPr>
        <p:spPr>
          <a:xfrm>
            <a:off x="3723588" y="6368131"/>
            <a:ext cx="7932703" cy="757655"/>
          </a:xfrm>
          <a:prstGeom prst="rect">
            <a:avLst/>
          </a:prstGeom>
          <a:noFill/>
        </p:spPr>
        <p:txBody>
          <a:bodyPr wrap="square" lIns="0" tIns="0" rIns="0" bIns="0" rtlCol="0">
            <a:noAutofit/>
          </a:bodyPr>
          <a:lstStyle/>
          <a:p>
            <a:pPr algn="l"/>
            <a:r>
              <a:rPr lang="en-CA" sz="800">
                <a:solidFill>
                  <a:srgbClr val="000000"/>
                </a:solidFill>
                <a:latin typeface="+mj-lt"/>
              </a:rPr>
              <a:t>* </a:t>
            </a:r>
            <a:r>
              <a:rPr lang="en-US" sz="800" b="0" i="0" u="none" strike="noStrike" baseline="0">
                <a:solidFill>
                  <a:srgbClr val="000000"/>
                </a:solidFill>
                <a:latin typeface="+mj-lt"/>
              </a:rPr>
              <a:t>Estimated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800">
              <a:latin typeface="+mj-lt"/>
              <a:cs typeface="Arial"/>
            </a:endParaRPr>
          </a:p>
        </p:txBody>
      </p:sp>
      <p:graphicFrame>
        <p:nvGraphicFramePr>
          <p:cNvPr id="7" name="Content Placeholder 5">
            <a:extLst>
              <a:ext uri="{FF2B5EF4-FFF2-40B4-BE49-F238E27FC236}">
                <a16:creationId xmlns:a16="http://schemas.microsoft.com/office/drawing/2014/main" id="{6B63A45B-7141-2DA1-B179-9ADD7C56E921}"/>
              </a:ext>
            </a:extLst>
          </p:cNvPr>
          <p:cNvGraphicFramePr>
            <a:graphicFrameLocks/>
          </p:cNvGraphicFramePr>
          <p:nvPr>
            <p:extLst>
              <p:ext uri="{D42A27DB-BD31-4B8C-83A1-F6EECF244321}">
                <p14:modId xmlns:p14="http://schemas.microsoft.com/office/powerpoint/2010/main" val="1337403197"/>
              </p:ext>
            </p:extLst>
          </p:nvPr>
        </p:nvGraphicFramePr>
        <p:xfrm>
          <a:off x="1757337" y="3982559"/>
          <a:ext cx="8751216" cy="20787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Oval 7">
            <a:extLst>
              <a:ext uri="{FF2B5EF4-FFF2-40B4-BE49-F238E27FC236}">
                <a16:creationId xmlns:a16="http://schemas.microsoft.com/office/drawing/2014/main" id="{BE678E09-52D6-2C7E-5C1B-743C1C71B746}"/>
              </a:ext>
            </a:extLst>
          </p:cNvPr>
          <p:cNvSpPr/>
          <p:nvPr/>
        </p:nvSpPr>
        <p:spPr>
          <a:xfrm>
            <a:off x="1257148" y="1101468"/>
            <a:ext cx="561750" cy="561750"/>
          </a:xfrm>
          <a:prstGeom prst="ellipse">
            <a:avLst/>
          </a:prstGeom>
          <a:blipFill>
            <a:blip r:embed="rId13"/>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AC7132DC-9838-DF89-EE05-323A7CFB9B2B}"/>
              </a:ext>
            </a:extLst>
          </p:cNvPr>
          <p:cNvSpPr/>
          <p:nvPr/>
        </p:nvSpPr>
        <p:spPr>
          <a:xfrm>
            <a:off x="3561664" y="1101468"/>
            <a:ext cx="561750" cy="561750"/>
          </a:xfrm>
          <a:prstGeom prst="ellipse">
            <a:avLst/>
          </a:prstGeom>
          <a:blipFill>
            <a:blip r:embed="rId14">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108820"/>
              <a:satOff val="-11663"/>
              <a:lumOff val="-1810"/>
              <a:alphaOff val="0"/>
            </a:schemeClr>
          </a:effectRef>
          <a:fontRef idx="minor">
            <a:schemeClr val="dk1">
              <a:hueOff val="0"/>
              <a:satOff val="0"/>
              <a:lumOff val="0"/>
              <a:alphaOff val="0"/>
            </a:schemeClr>
          </a:fontRef>
        </p:style>
      </p:sp>
      <p:sp>
        <p:nvSpPr>
          <p:cNvPr id="10" name="Oval 9">
            <a:extLst>
              <a:ext uri="{FF2B5EF4-FFF2-40B4-BE49-F238E27FC236}">
                <a16:creationId xmlns:a16="http://schemas.microsoft.com/office/drawing/2014/main" id="{AE3FDDC7-A3EC-F80E-35E6-7752FDE4972F}"/>
              </a:ext>
            </a:extLst>
          </p:cNvPr>
          <p:cNvSpPr/>
          <p:nvPr/>
        </p:nvSpPr>
        <p:spPr>
          <a:xfrm>
            <a:off x="5815125" y="1101468"/>
            <a:ext cx="561750" cy="561750"/>
          </a:xfrm>
          <a:prstGeom prst="ellipse">
            <a:avLst/>
          </a:prstGeom>
          <a:blipFill>
            <a:blip r:embed="rId15">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217641"/>
              <a:satOff val="-23325"/>
              <a:lumOff val="-3621"/>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2C129922-6F63-9B2A-2045-40830334C02A}"/>
              </a:ext>
            </a:extLst>
          </p:cNvPr>
          <p:cNvSpPr/>
          <p:nvPr/>
        </p:nvSpPr>
        <p:spPr>
          <a:xfrm>
            <a:off x="8068587" y="1101468"/>
            <a:ext cx="561750" cy="561750"/>
          </a:xfrm>
          <a:prstGeom prst="ellipse">
            <a:avLst/>
          </a:prstGeom>
          <a:blipFill>
            <a:blip r:embed="rId16">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326461"/>
              <a:satOff val="-34988"/>
              <a:lumOff val="-5431"/>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585133FC-9C63-D82D-E567-516FAC746602}"/>
              </a:ext>
            </a:extLst>
          </p:cNvPr>
          <p:cNvSpPr/>
          <p:nvPr/>
        </p:nvSpPr>
        <p:spPr>
          <a:xfrm>
            <a:off x="10265486" y="1101468"/>
            <a:ext cx="561750" cy="561750"/>
          </a:xfrm>
          <a:prstGeom prst="ellipse">
            <a:avLst/>
          </a:prstGeom>
          <a:blipFill>
            <a:blip r:embed="rId17">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435281"/>
              <a:satOff val="-46651"/>
              <a:lumOff val="-7241"/>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B32A979C-CF09-947A-52D6-4793B915BC77}"/>
              </a:ext>
            </a:extLst>
          </p:cNvPr>
          <p:cNvSpPr/>
          <p:nvPr/>
        </p:nvSpPr>
        <p:spPr>
          <a:xfrm>
            <a:off x="2500598" y="3709215"/>
            <a:ext cx="561750" cy="561750"/>
          </a:xfrm>
          <a:prstGeom prst="ellipse">
            <a:avLst/>
          </a:prstGeom>
          <a:blipFill>
            <a:blip r:embed="rId18">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544101"/>
              <a:satOff val="-58314"/>
              <a:lumOff val="-9052"/>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07CD87A4-AA52-1DEE-339D-C28F60FF55BD}"/>
              </a:ext>
            </a:extLst>
          </p:cNvPr>
          <p:cNvSpPr/>
          <p:nvPr/>
        </p:nvSpPr>
        <p:spPr>
          <a:xfrm>
            <a:off x="4725778" y="3709215"/>
            <a:ext cx="561750" cy="561750"/>
          </a:xfrm>
          <a:prstGeom prst="ellipse">
            <a:avLst/>
          </a:prstGeom>
          <a:blipFill>
            <a:blip r:embed="rId19">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652922"/>
              <a:satOff val="-69976"/>
              <a:lumOff val="-10862"/>
              <a:alphaOff val="0"/>
            </a:schemeClr>
          </a:effectRef>
          <a:fontRef idx="minor">
            <a:schemeClr val="dk1">
              <a:hueOff val="0"/>
              <a:satOff val="0"/>
              <a:lumOff val="0"/>
              <a:alphaOff val="0"/>
            </a:schemeClr>
          </a:fontRef>
        </p:style>
      </p:sp>
      <p:sp>
        <p:nvSpPr>
          <p:cNvPr id="15" name="Oval 14">
            <a:extLst>
              <a:ext uri="{FF2B5EF4-FFF2-40B4-BE49-F238E27FC236}">
                <a16:creationId xmlns:a16="http://schemas.microsoft.com/office/drawing/2014/main" id="{4320E05E-F8DE-47E5-6479-27E2A4EC8E47}"/>
              </a:ext>
            </a:extLst>
          </p:cNvPr>
          <p:cNvSpPr/>
          <p:nvPr/>
        </p:nvSpPr>
        <p:spPr>
          <a:xfrm>
            <a:off x="6950959" y="3709215"/>
            <a:ext cx="561750" cy="561750"/>
          </a:xfrm>
          <a:prstGeom prst="ellipse">
            <a:avLst/>
          </a:prstGeom>
          <a:blipFill>
            <a:blip r:embed="rId20">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761742"/>
              <a:satOff val="-81639"/>
              <a:lumOff val="-12673"/>
              <a:alphaOff val="0"/>
            </a:schemeClr>
          </a:effectRef>
          <a:fontRef idx="minor">
            <a:schemeClr val="dk1">
              <a:hueOff val="0"/>
              <a:satOff val="0"/>
              <a:lumOff val="0"/>
              <a:alphaOff val="0"/>
            </a:schemeClr>
          </a:fontRef>
        </p:style>
      </p:sp>
      <p:sp>
        <p:nvSpPr>
          <p:cNvPr id="16" name="Oval 15">
            <a:extLst>
              <a:ext uri="{FF2B5EF4-FFF2-40B4-BE49-F238E27FC236}">
                <a16:creationId xmlns:a16="http://schemas.microsoft.com/office/drawing/2014/main" id="{FDDA8368-0DE7-6742-30BB-A078E19F6682}"/>
              </a:ext>
            </a:extLst>
          </p:cNvPr>
          <p:cNvSpPr/>
          <p:nvPr/>
        </p:nvSpPr>
        <p:spPr>
          <a:xfrm>
            <a:off x="9176139" y="3709215"/>
            <a:ext cx="561750" cy="561750"/>
          </a:xfrm>
          <a:prstGeom prst="ellipse">
            <a:avLst/>
          </a:prstGeom>
          <a:blipFill>
            <a:blip r:embed="rId21">
              <a:extLst>
                <a:ext uri="{28A0092B-C50C-407E-A947-70E740481C1C}">
                  <a14:useLocalDpi xmlns:a14="http://schemas.microsoft.com/office/drawing/2010/main" val="0"/>
                </a:ext>
              </a:extLst>
            </a:blip>
            <a:srcRect/>
            <a:stretch>
              <a:fillRect l="-1000" r="-1000"/>
            </a:stretch>
          </a:blipFill>
          <a:ln w="19050">
            <a:solidFill>
              <a:schemeClr val="accent1">
                <a:alpha val="90000"/>
              </a:schemeClr>
            </a:solidFill>
          </a:ln>
        </p:spPr>
        <p:style>
          <a:lnRef idx="2">
            <a:scrgbClr r="0" g="0" b="0"/>
          </a:lnRef>
          <a:fillRef idx="1">
            <a:scrgbClr r="0" g="0" b="0"/>
          </a:fillRef>
          <a:effectRef idx="0">
            <a:schemeClr val="accent4">
              <a:tint val="40000"/>
              <a:alpha val="90000"/>
              <a:hueOff val="870562"/>
              <a:satOff val="-93302"/>
              <a:lumOff val="-14483"/>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263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7A5F-774D-4168-80EA-95FF9AB064A7}"/>
              </a:ext>
            </a:extLst>
          </p:cNvPr>
          <p:cNvSpPr>
            <a:spLocks noGrp="1"/>
          </p:cNvSpPr>
          <p:nvPr>
            <p:ph type="title"/>
          </p:nvPr>
        </p:nvSpPr>
        <p:spPr>
          <a:xfrm>
            <a:off x="609600" y="0"/>
            <a:ext cx="11582400" cy="914400"/>
          </a:xfrm>
        </p:spPr>
        <p:txBody>
          <a:bodyPr/>
          <a:lstStyle/>
          <a:p>
            <a:r>
              <a:rPr lang="en-CA"/>
              <a:t>Key Benefits Of The Fund</a:t>
            </a:r>
          </a:p>
        </p:txBody>
      </p:sp>
      <p:sp>
        <p:nvSpPr>
          <p:cNvPr id="13" name="Freeform: Shape 12">
            <a:extLst>
              <a:ext uri="{FF2B5EF4-FFF2-40B4-BE49-F238E27FC236}">
                <a16:creationId xmlns:a16="http://schemas.microsoft.com/office/drawing/2014/main" id="{F3509934-3406-5552-93AE-4F30BCD7B691}"/>
              </a:ext>
            </a:extLst>
          </p:cNvPr>
          <p:cNvSpPr/>
          <p:nvPr/>
        </p:nvSpPr>
        <p:spPr>
          <a:xfrm>
            <a:off x="5179827" y="1599447"/>
            <a:ext cx="2086679" cy="4049400"/>
          </a:xfrm>
          <a:custGeom>
            <a:avLst/>
            <a:gdLst>
              <a:gd name="connsiteX0" fmla="*/ 1043340 w 2086679"/>
              <a:gd name="connsiteY0" fmla="*/ 0 h 4049400"/>
              <a:gd name="connsiteX1" fmla="*/ 1180047 w 2086679"/>
              <a:gd name="connsiteY1" fmla="*/ 102228 h 4049400"/>
              <a:gd name="connsiteX2" fmla="*/ 2086679 w 2086679"/>
              <a:gd name="connsiteY2" fmla="*/ 2024700 h 4049400"/>
              <a:gd name="connsiteX3" fmla="*/ 1180047 w 2086679"/>
              <a:gd name="connsiteY3" fmla="*/ 3947172 h 4049400"/>
              <a:gd name="connsiteX4" fmla="*/ 1043340 w 2086679"/>
              <a:gd name="connsiteY4" fmla="*/ 4049400 h 4049400"/>
              <a:gd name="connsiteX5" fmla="*/ 906632 w 2086679"/>
              <a:gd name="connsiteY5" fmla="*/ 3947172 h 4049400"/>
              <a:gd name="connsiteX6" fmla="*/ 0 w 2086679"/>
              <a:gd name="connsiteY6" fmla="*/ 2024700 h 4049400"/>
              <a:gd name="connsiteX7" fmla="*/ 906632 w 2086679"/>
              <a:gd name="connsiteY7" fmla="*/ 102228 h 4049400"/>
              <a:gd name="connsiteX8" fmla="*/ 1043340 w 2086679"/>
              <a:gd name="connsiteY8" fmla="*/ 0 h 40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679" h="4049400">
                <a:moveTo>
                  <a:pt x="1043340" y="0"/>
                </a:moveTo>
                <a:lnTo>
                  <a:pt x="1180047" y="102228"/>
                </a:lnTo>
                <a:cubicBezTo>
                  <a:pt x="1733750" y="559184"/>
                  <a:pt x="2086679" y="1250727"/>
                  <a:pt x="2086679" y="2024700"/>
                </a:cubicBezTo>
                <a:cubicBezTo>
                  <a:pt x="2086679" y="2798674"/>
                  <a:pt x="1733750" y="3490216"/>
                  <a:pt x="1180047" y="3947172"/>
                </a:cubicBezTo>
                <a:lnTo>
                  <a:pt x="1043340" y="4049400"/>
                </a:lnTo>
                <a:lnTo>
                  <a:pt x="906632" y="3947172"/>
                </a:lnTo>
                <a:cubicBezTo>
                  <a:pt x="352929" y="3490216"/>
                  <a:pt x="0" y="2798674"/>
                  <a:pt x="0" y="2024700"/>
                </a:cubicBezTo>
                <a:cubicBezTo>
                  <a:pt x="0" y="1250727"/>
                  <a:pt x="352929" y="559184"/>
                  <a:pt x="906632" y="102228"/>
                </a:cubicBezTo>
                <a:lnTo>
                  <a:pt x="104334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12" name="Freeform: Shape 11">
            <a:extLst>
              <a:ext uri="{FF2B5EF4-FFF2-40B4-BE49-F238E27FC236}">
                <a16:creationId xmlns:a16="http://schemas.microsoft.com/office/drawing/2014/main" id="{9055A64B-101D-B15B-85DD-E5C581D19F73}"/>
              </a:ext>
            </a:extLst>
          </p:cNvPr>
          <p:cNvSpPr/>
          <p:nvPr/>
        </p:nvSpPr>
        <p:spPr>
          <a:xfrm>
            <a:off x="2283740" y="1132763"/>
            <a:ext cx="3939427" cy="4982766"/>
          </a:xfrm>
          <a:custGeom>
            <a:avLst/>
            <a:gdLst>
              <a:gd name="connsiteX0" fmla="*/ 2491383 w 3939427"/>
              <a:gd name="connsiteY0" fmla="*/ 0 h 4982766"/>
              <a:gd name="connsiteX1" fmla="*/ 3884339 w 3939427"/>
              <a:gd name="connsiteY1" fmla="*/ 425489 h 4982766"/>
              <a:gd name="connsiteX2" fmla="*/ 3939427 w 3939427"/>
              <a:gd name="connsiteY2" fmla="*/ 466683 h 4982766"/>
              <a:gd name="connsiteX3" fmla="*/ 3802719 w 3939427"/>
              <a:gd name="connsiteY3" fmla="*/ 568911 h 4982766"/>
              <a:gd name="connsiteX4" fmla="*/ 2896087 w 3939427"/>
              <a:gd name="connsiteY4" fmla="*/ 2491383 h 4982766"/>
              <a:gd name="connsiteX5" fmla="*/ 3802719 w 3939427"/>
              <a:gd name="connsiteY5" fmla="*/ 4413855 h 4982766"/>
              <a:gd name="connsiteX6" fmla="*/ 3939427 w 3939427"/>
              <a:gd name="connsiteY6" fmla="*/ 4516083 h 4982766"/>
              <a:gd name="connsiteX7" fmla="*/ 3884339 w 3939427"/>
              <a:gd name="connsiteY7" fmla="*/ 4557277 h 4982766"/>
              <a:gd name="connsiteX8" fmla="*/ 2491383 w 3939427"/>
              <a:gd name="connsiteY8" fmla="*/ 4982766 h 4982766"/>
              <a:gd name="connsiteX9" fmla="*/ 0 w 3939427"/>
              <a:gd name="connsiteY9" fmla="*/ 2491383 h 4982766"/>
              <a:gd name="connsiteX10" fmla="*/ 2491383 w 3939427"/>
              <a:gd name="connsiteY10" fmla="*/ 0 h 4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427" h="4982766">
                <a:moveTo>
                  <a:pt x="2491383" y="0"/>
                </a:moveTo>
                <a:cubicBezTo>
                  <a:pt x="3007366" y="0"/>
                  <a:pt x="3486712" y="156857"/>
                  <a:pt x="3884339" y="425489"/>
                </a:cubicBezTo>
                <a:lnTo>
                  <a:pt x="3939427" y="466683"/>
                </a:lnTo>
                <a:lnTo>
                  <a:pt x="3802719" y="568911"/>
                </a:lnTo>
                <a:cubicBezTo>
                  <a:pt x="3249016" y="1025867"/>
                  <a:pt x="2896087" y="1717410"/>
                  <a:pt x="2896087" y="2491383"/>
                </a:cubicBezTo>
                <a:cubicBezTo>
                  <a:pt x="2896087" y="3265357"/>
                  <a:pt x="3249016" y="3956899"/>
                  <a:pt x="3802719" y="4413855"/>
                </a:cubicBezTo>
                <a:lnTo>
                  <a:pt x="3939427" y="4516083"/>
                </a:lnTo>
                <a:lnTo>
                  <a:pt x="3884339" y="4557277"/>
                </a:lnTo>
                <a:cubicBezTo>
                  <a:pt x="3486712" y="4825909"/>
                  <a:pt x="3007366" y="4982766"/>
                  <a:pt x="2491383" y="4982766"/>
                </a:cubicBezTo>
                <a:cubicBezTo>
                  <a:pt x="1115430" y="4982766"/>
                  <a:pt x="0" y="3867336"/>
                  <a:pt x="0" y="2491383"/>
                </a:cubicBezTo>
                <a:cubicBezTo>
                  <a:pt x="0" y="1115430"/>
                  <a:pt x="1115430" y="0"/>
                  <a:pt x="2491383" y="0"/>
                </a:cubicBez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11" name="Freeform: Shape 10">
            <a:extLst>
              <a:ext uri="{FF2B5EF4-FFF2-40B4-BE49-F238E27FC236}">
                <a16:creationId xmlns:a16="http://schemas.microsoft.com/office/drawing/2014/main" id="{B25FBC3D-6D4F-FA52-5297-876B3D235C3C}"/>
              </a:ext>
            </a:extLst>
          </p:cNvPr>
          <p:cNvSpPr/>
          <p:nvPr/>
        </p:nvSpPr>
        <p:spPr>
          <a:xfrm>
            <a:off x="6223167" y="1132763"/>
            <a:ext cx="3939426" cy="4982766"/>
          </a:xfrm>
          <a:custGeom>
            <a:avLst/>
            <a:gdLst>
              <a:gd name="connsiteX0" fmla="*/ 1448043 w 3939426"/>
              <a:gd name="connsiteY0" fmla="*/ 0 h 4982766"/>
              <a:gd name="connsiteX1" fmla="*/ 3939426 w 3939426"/>
              <a:gd name="connsiteY1" fmla="*/ 2491383 h 4982766"/>
              <a:gd name="connsiteX2" fmla="*/ 1448043 w 3939426"/>
              <a:gd name="connsiteY2" fmla="*/ 4982766 h 4982766"/>
              <a:gd name="connsiteX3" fmla="*/ 55087 w 3939426"/>
              <a:gd name="connsiteY3" fmla="*/ 4557277 h 4982766"/>
              <a:gd name="connsiteX4" fmla="*/ 0 w 3939426"/>
              <a:gd name="connsiteY4" fmla="*/ 4516083 h 4982766"/>
              <a:gd name="connsiteX5" fmla="*/ 136707 w 3939426"/>
              <a:gd name="connsiteY5" fmla="*/ 4413855 h 4982766"/>
              <a:gd name="connsiteX6" fmla="*/ 1043339 w 3939426"/>
              <a:gd name="connsiteY6" fmla="*/ 2491383 h 4982766"/>
              <a:gd name="connsiteX7" fmla="*/ 136707 w 3939426"/>
              <a:gd name="connsiteY7" fmla="*/ 568911 h 4982766"/>
              <a:gd name="connsiteX8" fmla="*/ 0 w 3939426"/>
              <a:gd name="connsiteY8" fmla="*/ 466683 h 4982766"/>
              <a:gd name="connsiteX9" fmla="*/ 55087 w 3939426"/>
              <a:gd name="connsiteY9" fmla="*/ 425489 h 4982766"/>
              <a:gd name="connsiteX10" fmla="*/ 1448043 w 3939426"/>
              <a:gd name="connsiteY10" fmla="*/ 0 h 4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426" h="4982766">
                <a:moveTo>
                  <a:pt x="1448043" y="0"/>
                </a:moveTo>
                <a:cubicBezTo>
                  <a:pt x="2823996" y="0"/>
                  <a:pt x="3939426" y="1115430"/>
                  <a:pt x="3939426" y="2491383"/>
                </a:cubicBezTo>
                <a:cubicBezTo>
                  <a:pt x="3939426" y="3867336"/>
                  <a:pt x="2823996" y="4982766"/>
                  <a:pt x="1448043" y="4982766"/>
                </a:cubicBezTo>
                <a:cubicBezTo>
                  <a:pt x="932061" y="4982766"/>
                  <a:pt x="452715" y="4825909"/>
                  <a:pt x="55087" y="4557277"/>
                </a:cubicBezTo>
                <a:lnTo>
                  <a:pt x="0" y="4516083"/>
                </a:lnTo>
                <a:lnTo>
                  <a:pt x="136707" y="4413855"/>
                </a:lnTo>
                <a:cubicBezTo>
                  <a:pt x="690410" y="3956899"/>
                  <a:pt x="1043339" y="3265357"/>
                  <a:pt x="1043339" y="2491383"/>
                </a:cubicBezTo>
                <a:cubicBezTo>
                  <a:pt x="1043339" y="1717410"/>
                  <a:pt x="690410" y="1025867"/>
                  <a:pt x="136707" y="568911"/>
                </a:cubicBezTo>
                <a:lnTo>
                  <a:pt x="0" y="466683"/>
                </a:lnTo>
                <a:lnTo>
                  <a:pt x="55087" y="425489"/>
                </a:lnTo>
                <a:cubicBezTo>
                  <a:pt x="452715" y="156857"/>
                  <a:pt x="932061" y="0"/>
                  <a:pt x="1448043" y="0"/>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2">
              <a:alpha val="50000"/>
              <a:hueOff val="23687"/>
              <a:satOff val="1042"/>
              <a:lumOff val="-34118"/>
              <a:alphaOff val="0"/>
            </a:schemeClr>
          </a:effectRef>
          <a:fontRef idx="minor">
            <a:schemeClr val="tx1"/>
          </a:fontRef>
        </p:style>
        <p:txBody>
          <a:bodyPr spcFirstLastPara="0" vert="horz" wrap="square" lIns="1003927" tIns="812259" rIns="1003927" bIns="812259" numCol="1" spcCol="1270" anchor="ctr" anchorCtr="0">
            <a:noAutofit/>
          </a:bodyPr>
          <a:lstStyle/>
          <a:p>
            <a:pPr marL="0" lvl="0" indent="0" algn="l" defTabSz="2889250">
              <a:lnSpc>
                <a:spcPct val="90000"/>
              </a:lnSpc>
              <a:spcBef>
                <a:spcPct val="0"/>
              </a:spcBef>
              <a:spcAft>
                <a:spcPct val="35000"/>
              </a:spcAft>
              <a:buNone/>
            </a:pPr>
            <a:endParaRPr lang="en-CA" sz="6500" kern="1200">
              <a:latin typeface="Dax Offc Pro" panose="020B0504030101020102" pitchFamily="34" charset="0"/>
            </a:endParaRPr>
          </a:p>
        </p:txBody>
      </p:sp>
      <p:sp>
        <p:nvSpPr>
          <p:cNvPr id="4" name="Slide Number Placeholder 3">
            <a:extLst>
              <a:ext uri="{FF2B5EF4-FFF2-40B4-BE49-F238E27FC236}">
                <a16:creationId xmlns:a16="http://schemas.microsoft.com/office/drawing/2014/main" id="{3E4B033F-FEE4-41EA-89EB-644F5A8129DF}"/>
              </a:ext>
            </a:extLst>
          </p:cNvPr>
          <p:cNvSpPr>
            <a:spLocks noGrp="1"/>
          </p:cNvSpPr>
          <p:nvPr>
            <p:ph type="sldNum" sz="quarter" idx="12"/>
          </p:nvPr>
        </p:nvSpPr>
        <p:spPr/>
        <p:txBody>
          <a:bodyPr/>
          <a:lstStyle/>
          <a:p>
            <a:fld id="{86AB923B-19CD-554A-A7CB-5C782A182CEF}" type="slidenum">
              <a:rPr lang="en-US" smtClean="0">
                <a:solidFill>
                  <a:prstClr val="black"/>
                </a:solidFill>
              </a:rPr>
              <a:pPr/>
              <a:t>12</a:t>
            </a:fld>
            <a:endParaRPr lang="en-US">
              <a:solidFill>
                <a:prstClr val="black"/>
              </a:solidFill>
            </a:endParaRPr>
          </a:p>
        </p:txBody>
      </p:sp>
      <p:sp>
        <p:nvSpPr>
          <p:cNvPr id="6" name="TextBox 5">
            <a:extLst>
              <a:ext uri="{FF2B5EF4-FFF2-40B4-BE49-F238E27FC236}">
                <a16:creationId xmlns:a16="http://schemas.microsoft.com/office/drawing/2014/main" id="{9BC1A75B-DC1C-4455-9733-BFE13D681727}"/>
              </a:ext>
            </a:extLst>
          </p:cNvPr>
          <p:cNvSpPr txBox="1"/>
          <p:nvPr/>
        </p:nvSpPr>
        <p:spPr>
          <a:xfrm>
            <a:off x="3115009" y="2103249"/>
            <a:ext cx="2028937" cy="4010891"/>
          </a:xfrm>
          <a:prstGeom prst="rect">
            <a:avLst/>
          </a:prstGeom>
          <a:noFill/>
        </p:spPr>
        <p:txBody>
          <a:bodyPr wrap="square" lIns="0" tIns="0" rIns="0" bIns="0" rtlCol="0">
            <a:noAutofit/>
          </a:bodyPr>
          <a:lstStyle/>
          <a:p>
            <a:pPr lvl="0" algn="l">
              <a:spcAft>
                <a:spcPts val="1500"/>
              </a:spcAft>
            </a:pPr>
            <a:r>
              <a:rPr lang="en-CA" sz="1600" b="1">
                <a:solidFill>
                  <a:schemeClr val="bg1"/>
                </a:solidFill>
                <a:latin typeface="Dax Offc Pro" panose="020B0504030101020102" pitchFamily="34" charset="0"/>
              </a:rPr>
              <a:t>Current Note Holders</a:t>
            </a:r>
          </a:p>
          <a:p>
            <a:pPr lvl="0" algn="l">
              <a:spcAft>
                <a:spcPts val="1500"/>
              </a:spcAft>
            </a:pPr>
            <a:r>
              <a:rPr lang="en-CA" sz="1600">
                <a:solidFill>
                  <a:schemeClr val="bg1"/>
                </a:solidFill>
                <a:latin typeface="Dax Offc Pro" panose="020B0504030101020102" pitchFamily="34" charset="0"/>
              </a:rPr>
              <a:t>Steadier cash flow than underlying notes</a:t>
            </a:r>
          </a:p>
          <a:p>
            <a:pPr lvl="0" algn="l">
              <a:spcAft>
                <a:spcPts val="1500"/>
              </a:spcAft>
            </a:pPr>
            <a:r>
              <a:rPr lang="en-CA" sz="1600">
                <a:solidFill>
                  <a:schemeClr val="bg1"/>
                </a:solidFill>
                <a:latin typeface="Dax Offc Pro" panose="020B0504030101020102" pitchFamily="34" charset="0"/>
              </a:rPr>
              <a:t>Low maintenance: eliminates need to manually roll into new positions when notes expire or get called</a:t>
            </a:r>
          </a:p>
          <a:p>
            <a:pPr lvl="0" algn="l">
              <a:spcAft>
                <a:spcPts val="1500"/>
              </a:spcAft>
            </a:pPr>
            <a:r>
              <a:rPr lang="en-CA" sz="1600">
                <a:solidFill>
                  <a:schemeClr val="bg1"/>
                </a:solidFill>
                <a:latin typeface="Dax Offc Pro" panose="020B0504030101020102" pitchFamily="34" charset="0"/>
              </a:rPr>
              <a:t>Access to multiple dealers</a:t>
            </a:r>
          </a:p>
        </p:txBody>
      </p:sp>
      <p:sp>
        <p:nvSpPr>
          <p:cNvPr id="7" name="TextBox 6">
            <a:extLst>
              <a:ext uri="{FF2B5EF4-FFF2-40B4-BE49-F238E27FC236}">
                <a16:creationId xmlns:a16="http://schemas.microsoft.com/office/drawing/2014/main" id="{55994BFF-6FDC-42CA-BCEB-3310EDDF69F1}"/>
              </a:ext>
            </a:extLst>
          </p:cNvPr>
          <p:cNvSpPr txBox="1"/>
          <p:nvPr/>
        </p:nvSpPr>
        <p:spPr>
          <a:xfrm>
            <a:off x="7500402" y="2103251"/>
            <a:ext cx="2180926" cy="4010891"/>
          </a:xfrm>
          <a:prstGeom prst="rect">
            <a:avLst/>
          </a:prstGeom>
          <a:noFill/>
        </p:spPr>
        <p:txBody>
          <a:bodyPr wrap="square" lIns="0" tIns="0" rIns="0" bIns="0" rtlCol="0">
            <a:noAutofit/>
          </a:bodyPr>
          <a:lstStyle/>
          <a:p>
            <a:pPr lvl="0" algn="l">
              <a:spcAft>
                <a:spcPts val="1500"/>
              </a:spcAft>
            </a:pPr>
            <a:r>
              <a:rPr lang="en-US" sz="1600" b="1">
                <a:solidFill>
                  <a:schemeClr val="bg1"/>
                </a:solidFill>
                <a:latin typeface="Dax Offc Pro" panose="020B0504030101020102" pitchFamily="34" charset="0"/>
              </a:rPr>
              <a:t>Non-Note Holders</a:t>
            </a:r>
          </a:p>
          <a:p>
            <a:pPr lvl="0" algn="l">
              <a:spcAft>
                <a:spcPts val="1500"/>
              </a:spcAft>
            </a:pPr>
            <a:r>
              <a:rPr lang="en-US" sz="1600">
                <a:solidFill>
                  <a:schemeClr val="bg1"/>
                </a:solidFill>
                <a:latin typeface="Dax Offc Pro" panose="020B0504030101020102" pitchFamily="34" charset="0"/>
              </a:rPr>
              <a:t>Potential Higher yield than traditional investment products</a:t>
            </a:r>
          </a:p>
          <a:p>
            <a:pPr lvl="0" algn="l">
              <a:spcAft>
                <a:spcPts val="1500"/>
              </a:spcAft>
            </a:pPr>
            <a:r>
              <a:rPr lang="en-US" sz="1600">
                <a:solidFill>
                  <a:schemeClr val="bg1"/>
                </a:solidFill>
                <a:latin typeface="Dax Offc Pro" panose="020B0504030101020102" pitchFamily="34" charset="0"/>
              </a:rPr>
              <a:t>Protection against moderate markets downturns</a:t>
            </a:r>
          </a:p>
          <a:p>
            <a:pPr lvl="0" algn="l">
              <a:spcAft>
                <a:spcPts val="1500"/>
              </a:spcAft>
            </a:pPr>
            <a:r>
              <a:rPr lang="en-US" sz="1600">
                <a:solidFill>
                  <a:schemeClr val="bg1"/>
                </a:solidFill>
                <a:latin typeface="Dax Offc Pro" panose="020B0504030101020102" pitchFamily="34" charset="0"/>
              </a:rPr>
              <a:t>Diversification in potential payoffs vs. broad financial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markets</a:t>
            </a:r>
          </a:p>
        </p:txBody>
      </p:sp>
      <p:sp>
        <p:nvSpPr>
          <p:cNvPr id="8" name="TextBox 7">
            <a:extLst>
              <a:ext uri="{FF2B5EF4-FFF2-40B4-BE49-F238E27FC236}">
                <a16:creationId xmlns:a16="http://schemas.microsoft.com/office/drawing/2014/main" id="{B15F5748-817C-4F4F-A54B-285751246B90}"/>
              </a:ext>
            </a:extLst>
          </p:cNvPr>
          <p:cNvSpPr txBox="1"/>
          <p:nvPr/>
        </p:nvSpPr>
        <p:spPr>
          <a:xfrm>
            <a:off x="5330656" y="2103249"/>
            <a:ext cx="1749140" cy="4010891"/>
          </a:xfrm>
          <a:prstGeom prst="rect">
            <a:avLst/>
          </a:prstGeom>
          <a:noFill/>
        </p:spPr>
        <p:txBody>
          <a:bodyPr wrap="square" lIns="0" tIns="0" rIns="0" bIns="0" rtlCol="0">
            <a:noAutofit/>
          </a:bodyPr>
          <a:lstStyle/>
          <a:p>
            <a:pPr lvl="0" algn="ctr">
              <a:spcAft>
                <a:spcPts val="1000"/>
              </a:spcAft>
            </a:pPr>
            <a:r>
              <a:rPr lang="en-US" sz="1600">
                <a:solidFill>
                  <a:schemeClr val="bg1"/>
                </a:solidFill>
                <a:latin typeface="Dax Offc Pro" panose="020B0504030101020102" pitchFamily="34" charset="0"/>
              </a:rPr>
              <a:t>Simple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redemption </a:t>
            </a:r>
            <a:br>
              <a:rPr lang="en-US" sz="1600">
                <a:solidFill>
                  <a:schemeClr val="bg1"/>
                </a:solidFill>
                <a:latin typeface="Dax Offc Pro" panose="020B0504030101020102" pitchFamily="34" charset="0"/>
              </a:rPr>
            </a:br>
            <a:r>
              <a:rPr lang="en-US" sz="1600">
                <a:solidFill>
                  <a:schemeClr val="bg1"/>
                </a:solidFill>
                <a:latin typeface="Dax Offc Pro" panose="020B0504030101020102" pitchFamily="34" charset="0"/>
              </a:rPr>
              <a:t>process</a:t>
            </a:r>
          </a:p>
          <a:p>
            <a:pPr lvl="0" algn="ctr">
              <a:spcAft>
                <a:spcPts val="1000"/>
              </a:spcAft>
            </a:pPr>
            <a:r>
              <a:rPr lang="en-US" sz="1600">
                <a:solidFill>
                  <a:schemeClr val="bg1"/>
                </a:solidFill>
                <a:latin typeface="Dax Offc Pro" panose="020B0504030101020102" pitchFamily="34" charset="0"/>
              </a:rPr>
              <a:t>Institutional FX hedging</a:t>
            </a:r>
          </a:p>
          <a:p>
            <a:pPr lvl="0" algn="ctr">
              <a:spcAft>
                <a:spcPts val="1000"/>
              </a:spcAft>
            </a:pPr>
            <a:r>
              <a:rPr lang="en-US" sz="1600">
                <a:solidFill>
                  <a:schemeClr val="bg1"/>
                </a:solidFill>
                <a:latin typeface="Dax Offc Pro" panose="020B0504030101020102" pitchFamily="34" charset="0"/>
              </a:rPr>
              <a:t>Professional management</a:t>
            </a:r>
          </a:p>
          <a:p>
            <a:pPr lvl="0" algn="ctr">
              <a:spcAft>
                <a:spcPts val="1000"/>
              </a:spcAft>
            </a:pPr>
            <a:r>
              <a:rPr lang="en-US" sz="1600">
                <a:solidFill>
                  <a:schemeClr val="bg1"/>
                </a:solidFill>
                <a:latin typeface="Dax Offc Pro" panose="020B0504030101020102" pitchFamily="34" charset="0"/>
              </a:rPr>
              <a:t>Liquidity</a:t>
            </a:r>
          </a:p>
          <a:p>
            <a:pPr algn="ctr">
              <a:spcAft>
                <a:spcPts val="1000"/>
              </a:spcAft>
            </a:pPr>
            <a:r>
              <a:rPr lang="en-US" sz="1600">
                <a:solidFill>
                  <a:schemeClr val="bg1"/>
                </a:solidFill>
                <a:latin typeface="Dax Offc Pro" panose="020B0504030101020102" pitchFamily="34" charset="0"/>
              </a:rPr>
              <a:t>Low purchase minimums</a:t>
            </a:r>
          </a:p>
          <a:p>
            <a:pPr lvl="0" algn="ctr">
              <a:spcAft>
                <a:spcPts val="1000"/>
              </a:spcAft>
            </a:pPr>
            <a:endParaRPr lang="en-US" sz="1600">
              <a:solidFill>
                <a:schemeClr val="bg1"/>
              </a:solidFill>
              <a:latin typeface="Dax Offc Pro" panose="020B0504030101020102" pitchFamily="34" charset="0"/>
            </a:endParaRPr>
          </a:p>
        </p:txBody>
      </p:sp>
    </p:spTree>
    <p:extLst>
      <p:ext uri="{BB962C8B-B14F-4D97-AF65-F5344CB8AC3E}">
        <p14:creationId xmlns:p14="http://schemas.microsoft.com/office/powerpoint/2010/main" val="1026083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C245-1E8F-4C64-9429-7D950667BCD5}"/>
              </a:ext>
            </a:extLst>
          </p:cNvPr>
          <p:cNvSpPr>
            <a:spLocks noGrp="1"/>
          </p:cNvSpPr>
          <p:nvPr>
            <p:ph type="title"/>
          </p:nvPr>
        </p:nvSpPr>
        <p:spPr/>
        <p:txBody>
          <a:bodyPr/>
          <a:lstStyle/>
          <a:p>
            <a:r>
              <a:rPr lang="en-CA"/>
              <a:t>Investment Strategy</a:t>
            </a:r>
          </a:p>
        </p:txBody>
      </p:sp>
      <p:graphicFrame>
        <p:nvGraphicFramePr>
          <p:cNvPr id="5" name="Content Placeholder 4">
            <a:extLst>
              <a:ext uri="{FF2B5EF4-FFF2-40B4-BE49-F238E27FC236}">
                <a16:creationId xmlns:a16="http://schemas.microsoft.com/office/drawing/2014/main" id="{C90E1E04-E710-49FC-92A1-5941A4899478}"/>
              </a:ext>
            </a:extLst>
          </p:cNvPr>
          <p:cNvGraphicFramePr>
            <a:graphicFrameLocks noGrp="1"/>
          </p:cNvGraphicFramePr>
          <p:nvPr>
            <p:ph idx="1"/>
            <p:extLst>
              <p:ext uri="{D42A27DB-BD31-4B8C-83A1-F6EECF244321}">
                <p14:modId xmlns:p14="http://schemas.microsoft.com/office/powerpoint/2010/main" val="950870000"/>
              </p:ext>
            </p:extLst>
          </p:nvPr>
        </p:nvGraphicFramePr>
        <p:xfrm>
          <a:off x="609600" y="986655"/>
          <a:ext cx="10972800" cy="3068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309FFA6-F497-47F2-AFF8-498AF8291844}"/>
              </a:ext>
            </a:extLst>
          </p:cNvPr>
          <p:cNvSpPr>
            <a:spLocks noGrp="1"/>
          </p:cNvSpPr>
          <p:nvPr>
            <p:ph type="sldNum" sz="quarter" idx="12"/>
          </p:nvPr>
        </p:nvSpPr>
        <p:spPr/>
        <p:txBody>
          <a:bodyPr/>
          <a:lstStyle/>
          <a:p>
            <a:fld id="{86AB923B-19CD-554A-A7CB-5C782A182CEF}" type="slidenum">
              <a:rPr lang="en-US" smtClean="0">
                <a:solidFill>
                  <a:prstClr val="black"/>
                </a:solidFill>
              </a:rPr>
              <a:pPr/>
              <a:t>13</a:t>
            </a:fld>
            <a:endParaRPr lang="en-US">
              <a:solidFill>
                <a:prstClr val="black"/>
              </a:solidFill>
            </a:endParaRPr>
          </a:p>
        </p:txBody>
      </p:sp>
      <p:sp>
        <p:nvSpPr>
          <p:cNvPr id="6" name="Content Placeholder 2">
            <a:extLst>
              <a:ext uri="{FF2B5EF4-FFF2-40B4-BE49-F238E27FC236}">
                <a16:creationId xmlns:a16="http://schemas.microsoft.com/office/drawing/2014/main" id="{AE7F8948-19C3-4DFC-B69F-5409F12C909F}"/>
              </a:ext>
            </a:extLst>
          </p:cNvPr>
          <p:cNvSpPr txBox="1">
            <a:spLocks/>
          </p:cNvSpPr>
          <p:nvPr/>
        </p:nvSpPr>
        <p:spPr>
          <a:xfrm>
            <a:off x="609600" y="4055353"/>
            <a:ext cx="10972800" cy="4726781"/>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Actively managed portfolio that utilized a combination of top-down and bottom-up approaches for securities screening and selection.</a:t>
            </a:r>
          </a:p>
          <a:p>
            <a:pPr lvl="1"/>
            <a:r>
              <a:rPr lang="en-US" sz="1400"/>
              <a:t>Top-down fundamental analysis used to identify </a:t>
            </a:r>
            <a:r>
              <a:rPr lang="en-US" sz="1400" err="1"/>
              <a:t>favourable</a:t>
            </a:r>
            <a:r>
              <a:rPr lang="en-US" sz="1400"/>
              <a:t> industry or sectors.</a:t>
            </a:r>
          </a:p>
          <a:p>
            <a:pPr lvl="1"/>
            <a:r>
              <a:rPr lang="en-US" sz="1400"/>
              <a:t>Bottom-up approach using financial statement analysis, relative valuation and/or company research. </a:t>
            </a:r>
            <a:endParaRPr lang="en-US" sz="1800"/>
          </a:p>
          <a:p>
            <a:r>
              <a:rPr lang="en-US" sz="1800"/>
              <a:t>The fund can take positions in derivatives to hedge the portfolio in market downturns. </a:t>
            </a:r>
          </a:p>
          <a:p>
            <a:r>
              <a:rPr lang="en-US" sz="1800"/>
              <a:t>The fund seeks to maximize risk-weighted returns that exceeds major equity indexes. </a:t>
            </a:r>
          </a:p>
          <a:p>
            <a:pPr marL="0" indent="0">
              <a:buNone/>
            </a:pPr>
            <a:endParaRPr lang="en-US" sz="1800"/>
          </a:p>
        </p:txBody>
      </p:sp>
    </p:spTree>
    <p:extLst>
      <p:ext uri="{BB962C8B-B14F-4D97-AF65-F5344CB8AC3E}">
        <p14:creationId xmlns:p14="http://schemas.microsoft.com/office/powerpoint/2010/main" val="3420925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9B82-50E6-462E-A38A-62EC68F7E07E}"/>
              </a:ext>
            </a:extLst>
          </p:cNvPr>
          <p:cNvSpPr>
            <a:spLocks noGrp="1"/>
          </p:cNvSpPr>
          <p:nvPr>
            <p:ph type="title"/>
          </p:nvPr>
        </p:nvSpPr>
        <p:spPr/>
        <p:txBody>
          <a:bodyPr/>
          <a:lstStyle/>
          <a:p>
            <a:r>
              <a:rPr lang="en-CA"/>
              <a:t>Portfolio Rebalancing</a:t>
            </a:r>
          </a:p>
        </p:txBody>
      </p:sp>
      <p:sp>
        <p:nvSpPr>
          <p:cNvPr id="4" name="Slide Number Placeholder 3">
            <a:extLst>
              <a:ext uri="{FF2B5EF4-FFF2-40B4-BE49-F238E27FC236}">
                <a16:creationId xmlns:a16="http://schemas.microsoft.com/office/drawing/2014/main" id="{4B3ED4A8-390E-46D0-A80D-836547575F1B}"/>
              </a:ext>
            </a:extLst>
          </p:cNvPr>
          <p:cNvSpPr>
            <a:spLocks noGrp="1"/>
          </p:cNvSpPr>
          <p:nvPr>
            <p:ph type="sldNum" sz="quarter" idx="12"/>
          </p:nvPr>
        </p:nvSpPr>
        <p:spPr/>
        <p:txBody>
          <a:bodyPr/>
          <a:lstStyle/>
          <a:p>
            <a:fld id="{86AB923B-19CD-554A-A7CB-5C782A182CEF}" type="slidenum">
              <a:rPr lang="en-US" smtClean="0">
                <a:solidFill>
                  <a:prstClr val="black"/>
                </a:solidFill>
              </a:rPr>
              <a:pPr/>
              <a:t>14</a:t>
            </a:fld>
            <a:endParaRPr lang="en-US">
              <a:solidFill>
                <a:prstClr val="black"/>
              </a:solidFill>
            </a:endParaRPr>
          </a:p>
        </p:txBody>
      </p:sp>
      <p:graphicFrame>
        <p:nvGraphicFramePr>
          <p:cNvPr id="5" name="Diagram 4">
            <a:extLst>
              <a:ext uri="{FF2B5EF4-FFF2-40B4-BE49-F238E27FC236}">
                <a16:creationId xmlns:a16="http://schemas.microsoft.com/office/drawing/2014/main" id="{1B097258-3D03-4FDF-B2EC-7CED8CA92251}"/>
              </a:ext>
            </a:extLst>
          </p:cNvPr>
          <p:cNvGraphicFramePr/>
          <p:nvPr>
            <p:extLst>
              <p:ext uri="{D42A27DB-BD31-4B8C-83A1-F6EECF244321}">
                <p14:modId xmlns:p14="http://schemas.microsoft.com/office/powerpoint/2010/main" val="950231932"/>
              </p:ext>
            </p:extLst>
          </p:nvPr>
        </p:nvGraphicFramePr>
        <p:xfrm>
          <a:off x="1017037" y="914400"/>
          <a:ext cx="10198359"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7584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6661-89AA-4203-9572-AF8186500E72}"/>
              </a:ext>
            </a:extLst>
          </p:cNvPr>
          <p:cNvSpPr>
            <a:spLocks noGrp="1"/>
          </p:cNvSpPr>
          <p:nvPr>
            <p:ph type="title"/>
          </p:nvPr>
        </p:nvSpPr>
        <p:spPr/>
        <p:txBody>
          <a:bodyPr/>
          <a:lstStyle/>
          <a:p>
            <a:r>
              <a:rPr lang="en-US"/>
              <a:t>BMO Strategic Equity Yield Fund Details</a:t>
            </a:r>
            <a:endParaRPr lang="en-CA"/>
          </a:p>
        </p:txBody>
      </p:sp>
      <p:sp>
        <p:nvSpPr>
          <p:cNvPr id="4" name="Slide Number Placeholder 3">
            <a:extLst>
              <a:ext uri="{FF2B5EF4-FFF2-40B4-BE49-F238E27FC236}">
                <a16:creationId xmlns:a16="http://schemas.microsoft.com/office/drawing/2014/main" id="{04E06445-8D31-4911-89E6-0A91203A7165}"/>
              </a:ext>
            </a:extLst>
          </p:cNvPr>
          <p:cNvSpPr>
            <a:spLocks noGrp="1"/>
          </p:cNvSpPr>
          <p:nvPr>
            <p:ph type="sldNum" sz="quarter" idx="12"/>
          </p:nvPr>
        </p:nvSpPr>
        <p:spPr/>
        <p:txBody>
          <a:bodyPr/>
          <a:lstStyle/>
          <a:p>
            <a:fld id="{86AB923B-19CD-554A-A7CB-5C782A182CEF}" type="slidenum">
              <a:rPr lang="en-US" smtClean="0">
                <a:solidFill>
                  <a:prstClr val="black"/>
                </a:solidFill>
              </a:rPr>
              <a:pPr/>
              <a:t>15</a:t>
            </a:fld>
            <a:endParaRPr lang="en-US">
              <a:solidFill>
                <a:prstClr val="black"/>
              </a:solidFill>
            </a:endParaRPr>
          </a:p>
        </p:txBody>
      </p:sp>
      <p:graphicFrame>
        <p:nvGraphicFramePr>
          <p:cNvPr id="8" name="Table 5">
            <a:extLst>
              <a:ext uri="{FF2B5EF4-FFF2-40B4-BE49-F238E27FC236}">
                <a16:creationId xmlns:a16="http://schemas.microsoft.com/office/drawing/2014/main" id="{A644F503-6115-44E7-B6CF-9469FD4D2085}"/>
              </a:ext>
            </a:extLst>
          </p:cNvPr>
          <p:cNvGraphicFramePr>
            <a:graphicFrameLocks/>
          </p:cNvGraphicFramePr>
          <p:nvPr>
            <p:extLst>
              <p:ext uri="{D42A27DB-BD31-4B8C-83A1-F6EECF244321}">
                <p14:modId xmlns:p14="http://schemas.microsoft.com/office/powerpoint/2010/main" val="1984792116"/>
              </p:ext>
            </p:extLst>
          </p:nvPr>
        </p:nvGraphicFramePr>
        <p:xfrm>
          <a:off x="609600" y="983138"/>
          <a:ext cx="10972800" cy="4808061"/>
        </p:xfrm>
        <a:graphic>
          <a:graphicData uri="http://schemas.openxmlformats.org/drawingml/2006/table">
            <a:tbl>
              <a:tblPr firstRow="1" bandRow="1">
                <a:tableStyleId>{5C22544A-7EE6-4342-B048-85BDC9FD1C3A}</a:tableStyleId>
              </a:tblPr>
              <a:tblGrid>
                <a:gridCol w="2080437">
                  <a:extLst>
                    <a:ext uri="{9D8B030D-6E8A-4147-A177-3AD203B41FA5}">
                      <a16:colId xmlns:a16="http://schemas.microsoft.com/office/drawing/2014/main" val="2949113247"/>
                    </a:ext>
                  </a:extLst>
                </a:gridCol>
                <a:gridCol w="8892363">
                  <a:extLst>
                    <a:ext uri="{9D8B030D-6E8A-4147-A177-3AD203B41FA5}">
                      <a16:colId xmlns:a16="http://schemas.microsoft.com/office/drawing/2014/main" val="543363121"/>
                    </a:ext>
                  </a:extLst>
                </a:gridCol>
              </a:tblGrid>
              <a:tr h="324869">
                <a:tc>
                  <a:txBody>
                    <a:bodyPr/>
                    <a:lstStyle/>
                    <a:p>
                      <a:r>
                        <a:rPr lang="en-CA" sz="1400">
                          <a:solidFill>
                            <a:schemeClr val="bg1"/>
                          </a:solidFill>
                        </a:rPr>
                        <a:t>Fund Parameter</a:t>
                      </a:r>
                      <a:endParaRPr lang="en-CA" sz="1400">
                        <a:solidFill>
                          <a:schemeClr val="bg1"/>
                        </a:solidFill>
                        <a:latin typeface="Arial"/>
                        <a:cs typeface="Arial"/>
                      </a:endParaRPr>
                    </a:p>
                  </a:txBody>
                  <a:tcPr anchor="ctr"/>
                </a:tc>
                <a:tc>
                  <a:txBody>
                    <a:bodyPr/>
                    <a:lstStyle/>
                    <a:p>
                      <a:r>
                        <a:rPr lang="en-CA" sz="1400">
                          <a:solidFill>
                            <a:schemeClr val="bg1"/>
                          </a:solidFill>
                        </a:rPr>
                        <a:t>Detail</a:t>
                      </a:r>
                      <a:endParaRPr lang="en-CA" sz="1400">
                        <a:solidFill>
                          <a:schemeClr val="bg1"/>
                        </a:solidFill>
                        <a:latin typeface="Arial"/>
                        <a:cs typeface="Arial"/>
                      </a:endParaRPr>
                    </a:p>
                  </a:txBody>
                  <a:tcPr anchor="ctr"/>
                </a:tc>
                <a:extLst>
                  <a:ext uri="{0D108BD9-81ED-4DB2-BD59-A6C34878D82A}">
                    <a16:rowId xmlns:a16="http://schemas.microsoft.com/office/drawing/2014/main" val="2914306543"/>
                  </a:ext>
                </a:extLst>
              </a:tr>
              <a:tr h="324869">
                <a:tc>
                  <a:txBody>
                    <a:bodyPr/>
                    <a:lstStyle/>
                    <a:p>
                      <a:r>
                        <a:rPr lang="en-CA" sz="1400" b="1"/>
                        <a:t>Fund Name</a:t>
                      </a:r>
                      <a:endParaRPr lang="en-CA" sz="1400" b="1">
                        <a:latin typeface="Arial"/>
                        <a:cs typeface="Arial"/>
                      </a:endParaRPr>
                    </a:p>
                  </a:txBody>
                  <a:tcPr anchor="ctr">
                    <a:solidFill>
                      <a:srgbClr val="CBD7E9"/>
                    </a:solidFill>
                  </a:tcPr>
                </a:tc>
                <a:tc>
                  <a:txBody>
                    <a:bodyPr/>
                    <a:lstStyle/>
                    <a:p>
                      <a:r>
                        <a:rPr lang="en-CA" sz="1400" dirty="0"/>
                        <a:t>BMO Strategic Equity Yield Fund</a:t>
                      </a:r>
                      <a:endParaRPr lang="en-CA" sz="1400" dirty="0">
                        <a:latin typeface="Arial" panose="020B0604020202020204" pitchFamily="34" charset="0"/>
                        <a:cs typeface="Arial" panose="020B0604020202020204" pitchFamily="34" charset="0"/>
                      </a:endParaRPr>
                    </a:p>
                  </a:txBody>
                  <a:tcPr anchor="ctr">
                    <a:solidFill>
                      <a:srgbClr val="CBD7E9"/>
                    </a:solidFill>
                  </a:tcPr>
                </a:tc>
                <a:extLst>
                  <a:ext uri="{0D108BD9-81ED-4DB2-BD59-A6C34878D82A}">
                    <a16:rowId xmlns:a16="http://schemas.microsoft.com/office/drawing/2014/main" val="3213789548"/>
                  </a:ext>
                </a:extLst>
              </a:tr>
              <a:tr h="324869">
                <a:tc>
                  <a:txBody>
                    <a:bodyPr/>
                    <a:lstStyle/>
                    <a:p>
                      <a:r>
                        <a:rPr lang="en-CA" sz="1400" b="1"/>
                        <a:t>Fund Manager</a:t>
                      </a:r>
                      <a:endParaRPr lang="en-CA" sz="1400" b="1">
                        <a:latin typeface="Arial"/>
                        <a:cs typeface="Arial"/>
                      </a:endParaRPr>
                    </a:p>
                  </a:txBody>
                  <a:tcPr anchor="ctr">
                    <a:solidFill>
                      <a:srgbClr val="E7ECF4"/>
                    </a:solidFill>
                  </a:tcPr>
                </a:tc>
                <a:tc>
                  <a:txBody>
                    <a:bodyPr/>
                    <a:lstStyle/>
                    <a:p>
                      <a:r>
                        <a:rPr lang="en-CA" sz="1400" dirty="0"/>
                        <a:t>BMO Investments Inc.</a:t>
                      </a:r>
                      <a:endParaRPr lang="en-CA" sz="1400" dirty="0">
                        <a:latin typeface="Arial"/>
                        <a:cs typeface="Arial"/>
                      </a:endParaRPr>
                    </a:p>
                  </a:txBody>
                  <a:tcPr anchor="ctr">
                    <a:solidFill>
                      <a:srgbClr val="E7ECF4"/>
                    </a:solidFill>
                  </a:tcPr>
                </a:tc>
                <a:extLst>
                  <a:ext uri="{0D108BD9-81ED-4DB2-BD59-A6C34878D82A}">
                    <a16:rowId xmlns:a16="http://schemas.microsoft.com/office/drawing/2014/main" val="2441385826"/>
                  </a:ext>
                </a:extLst>
              </a:tr>
              <a:tr h="324869">
                <a:tc>
                  <a:txBody>
                    <a:bodyPr/>
                    <a:lstStyle/>
                    <a:p>
                      <a:r>
                        <a:rPr lang="en-CA" sz="1400" b="1"/>
                        <a:t>Strategy</a:t>
                      </a:r>
                      <a:endParaRPr lang="en-CA" sz="1400" b="1">
                        <a:latin typeface="Arial"/>
                        <a:cs typeface="Arial"/>
                      </a:endParaRPr>
                    </a:p>
                  </a:txBody>
                  <a:tcPr anchor="ctr"/>
                </a:tc>
                <a:tc>
                  <a:txBody>
                    <a:bodyPr/>
                    <a:lstStyle/>
                    <a:p>
                      <a:r>
                        <a:rPr lang="en-CA" sz="1400" dirty="0" err="1"/>
                        <a:t>Autocallable</a:t>
                      </a:r>
                      <a:r>
                        <a:rPr lang="en-CA" sz="1400" dirty="0"/>
                        <a:t> Fund</a:t>
                      </a:r>
                      <a:endParaRPr lang="en-CA" sz="1400" dirty="0">
                        <a:latin typeface="Arial"/>
                        <a:cs typeface="Arial"/>
                      </a:endParaRPr>
                    </a:p>
                  </a:txBody>
                  <a:tcPr anchor="ctr"/>
                </a:tc>
                <a:extLst>
                  <a:ext uri="{0D108BD9-81ED-4DB2-BD59-A6C34878D82A}">
                    <a16:rowId xmlns:a16="http://schemas.microsoft.com/office/drawing/2014/main" val="2604013978"/>
                  </a:ext>
                </a:extLst>
              </a:tr>
              <a:tr h="1234502">
                <a:tc>
                  <a:txBody>
                    <a:bodyPr/>
                    <a:lstStyle/>
                    <a:p>
                      <a:r>
                        <a:rPr lang="en-CA" sz="1400" b="1"/>
                        <a:t>Investment Universe</a:t>
                      </a:r>
                      <a:endParaRPr lang="en-CA" sz="1400" b="1">
                        <a:latin typeface="Arial" panose="020B0604020202020204" pitchFamily="34" charset="0"/>
                        <a:cs typeface="Arial" panose="020B0604020202020204" pitchFamily="34" charset="0"/>
                      </a:endParaRPr>
                    </a:p>
                  </a:txBody>
                  <a:tcPr anchor="ctr"/>
                </a:tc>
                <a:tc>
                  <a:txBody>
                    <a:bodyPr/>
                    <a:lstStyle/>
                    <a:p>
                      <a:pPr marL="171450" indent="-171450">
                        <a:buFont typeface="Arial" panose="020B0604020202020204" pitchFamily="34" charset="0"/>
                        <a:buChar char="•"/>
                      </a:pPr>
                      <a:r>
                        <a:rPr lang="en-US" sz="1400" dirty="0"/>
                        <a:t>The </a:t>
                      </a:r>
                      <a:r>
                        <a:rPr lang="en-US" sz="1400" dirty="0" err="1"/>
                        <a:t>autocallable</a:t>
                      </a:r>
                      <a:r>
                        <a:rPr lang="en-US" sz="1400" dirty="0"/>
                        <a:t> reference assets are major equity indices in Canada, US and Europe, as well as potentially equity securities from these indices.</a:t>
                      </a:r>
                    </a:p>
                    <a:p>
                      <a:pPr marL="171450" indent="-171450">
                        <a:buFont typeface="Arial" panose="020B0604020202020204" pitchFamily="34" charset="0"/>
                        <a:buChar char="•"/>
                      </a:pPr>
                      <a:r>
                        <a:rPr lang="en-US" sz="1400" dirty="0" err="1"/>
                        <a:t>Autocallable</a:t>
                      </a:r>
                      <a:r>
                        <a:rPr lang="en-US" sz="1400" dirty="0"/>
                        <a:t> notes can have one or more reference assets.</a:t>
                      </a:r>
                    </a:p>
                    <a:p>
                      <a:pPr marL="171450" indent="-171450">
                        <a:buFont typeface="Arial" panose="020B0604020202020204" pitchFamily="34" charset="0"/>
                        <a:buChar char="•"/>
                      </a:pPr>
                      <a:r>
                        <a:rPr lang="en-US" sz="1400" dirty="0"/>
                        <a:t>The investment management team selects </a:t>
                      </a:r>
                      <a:r>
                        <a:rPr lang="en-US" sz="1400" dirty="0" err="1"/>
                        <a:t>autocallable</a:t>
                      </a:r>
                      <a:r>
                        <a:rPr lang="en-US" sz="1400" dirty="0"/>
                        <a:t> notes by seeking a balance between the choice of coupons, the capital protection barriers and the coupon barriers.</a:t>
                      </a:r>
                      <a:endParaRPr lang="en-US" sz="1400" dirty="0">
                        <a:latin typeface="Arial"/>
                        <a:cs typeface="Arial"/>
                      </a:endParaRPr>
                    </a:p>
                  </a:txBody>
                  <a:tcPr anchor="ctr"/>
                </a:tc>
                <a:extLst>
                  <a:ext uri="{0D108BD9-81ED-4DB2-BD59-A6C34878D82A}">
                    <a16:rowId xmlns:a16="http://schemas.microsoft.com/office/drawing/2014/main" val="4047404485"/>
                  </a:ext>
                </a:extLst>
              </a:tr>
              <a:tr h="324869">
                <a:tc>
                  <a:txBody>
                    <a:bodyPr/>
                    <a:lstStyle/>
                    <a:p>
                      <a:r>
                        <a:rPr lang="en-CA" sz="1400" b="1"/>
                        <a:t>Series</a:t>
                      </a:r>
                      <a:endParaRPr lang="en-CA" sz="1400" b="1">
                        <a:latin typeface="Arial"/>
                        <a:cs typeface="Arial"/>
                      </a:endParaRPr>
                    </a:p>
                  </a:txBody>
                  <a:tcPr anchor="ctr"/>
                </a:tc>
                <a:tc>
                  <a:txBody>
                    <a:bodyPr/>
                    <a:lstStyle/>
                    <a:p>
                      <a:r>
                        <a:rPr lang="en-CA" sz="1400"/>
                        <a:t>F-series, Advisor-series, A-series</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8885556"/>
                  </a:ext>
                </a:extLst>
              </a:tr>
              <a:tr h="324869">
                <a:tc>
                  <a:txBody>
                    <a:bodyPr/>
                    <a:lstStyle/>
                    <a:p>
                      <a:r>
                        <a:rPr lang="en-CA" sz="1400" b="1"/>
                        <a:t>Fund Code</a:t>
                      </a:r>
                      <a:endParaRPr lang="en-CA" sz="1400" b="1">
                        <a:latin typeface="Arial"/>
                        <a:cs typeface="Arial"/>
                      </a:endParaRPr>
                    </a:p>
                  </a:txBody>
                  <a:tcPr anchor="ctr"/>
                </a:tc>
                <a:tc>
                  <a:txBody>
                    <a:bodyPr/>
                    <a:lstStyle/>
                    <a:p>
                      <a:r>
                        <a:rPr lang="en-CA" sz="1400"/>
                        <a:t>BMO95290, BMO99290, BMO70290</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68502437"/>
                  </a:ext>
                </a:extLst>
              </a:tr>
              <a:tr h="324869">
                <a:tc>
                  <a:txBody>
                    <a:bodyPr/>
                    <a:lstStyle/>
                    <a:p>
                      <a:r>
                        <a:rPr lang="en-CA" sz="1400" b="1"/>
                        <a:t>Launch Date</a:t>
                      </a:r>
                      <a:endParaRPr lang="en-CA" sz="1400" b="1">
                        <a:latin typeface="Arial"/>
                        <a:cs typeface="Arial"/>
                      </a:endParaRPr>
                    </a:p>
                  </a:txBody>
                  <a:tcPr anchor="ctr"/>
                </a:tc>
                <a:tc>
                  <a:txBody>
                    <a:bodyPr/>
                    <a:lstStyle/>
                    <a:p>
                      <a:r>
                        <a:rPr lang="en-CA" sz="1400"/>
                        <a:t>June 12, 2023</a:t>
                      </a:r>
                      <a:endParaRPr lang="en-CA"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4547727"/>
                  </a:ext>
                </a:extLst>
              </a:tr>
              <a:tr h="324869">
                <a:tc>
                  <a:txBody>
                    <a:bodyPr/>
                    <a:lstStyle/>
                    <a:p>
                      <a:r>
                        <a:rPr lang="en-CA" sz="1400" b="1"/>
                        <a:t>Currency</a:t>
                      </a:r>
                      <a:endParaRPr lang="en-CA" sz="1400" b="1">
                        <a:latin typeface="Arial"/>
                        <a:cs typeface="Arial"/>
                      </a:endParaRPr>
                    </a:p>
                  </a:txBody>
                  <a:tcPr anchor="ctr"/>
                </a:tc>
                <a:tc>
                  <a:txBody>
                    <a:bodyPr/>
                    <a:lstStyle/>
                    <a:p>
                      <a:r>
                        <a:rPr lang="en-CA" sz="1400"/>
                        <a:t>CAD</a:t>
                      </a:r>
                      <a:endParaRPr lang="en-CA" sz="1400">
                        <a:latin typeface="Arial"/>
                        <a:cs typeface="Arial"/>
                      </a:endParaRPr>
                    </a:p>
                  </a:txBody>
                  <a:tcPr anchor="ctr"/>
                </a:tc>
                <a:extLst>
                  <a:ext uri="{0D108BD9-81ED-4DB2-BD59-A6C34878D82A}">
                    <a16:rowId xmlns:a16="http://schemas.microsoft.com/office/drawing/2014/main" val="763505930"/>
                  </a:ext>
                </a:extLst>
              </a:tr>
              <a:tr h="324869">
                <a:tc>
                  <a:txBody>
                    <a:bodyPr/>
                    <a:lstStyle/>
                    <a:p>
                      <a:r>
                        <a:rPr lang="en-CA" sz="1400" b="1"/>
                        <a:t>Liquidity</a:t>
                      </a:r>
                      <a:endParaRPr lang="en-CA" sz="1400" b="1">
                        <a:latin typeface="Arial"/>
                        <a:cs typeface="Arial"/>
                      </a:endParaRPr>
                    </a:p>
                  </a:txBody>
                  <a:tcPr anchor="ctr"/>
                </a:tc>
                <a:tc>
                  <a:txBody>
                    <a:bodyPr/>
                    <a:lstStyle/>
                    <a:p>
                      <a:r>
                        <a:rPr lang="en-CA" sz="1400"/>
                        <a:t>Daily</a:t>
                      </a:r>
                      <a:endParaRPr lang="en-CA" sz="1400">
                        <a:latin typeface="Arial"/>
                        <a:cs typeface="Arial"/>
                      </a:endParaRPr>
                    </a:p>
                  </a:txBody>
                  <a:tcPr anchor="ctr"/>
                </a:tc>
                <a:extLst>
                  <a:ext uri="{0D108BD9-81ED-4DB2-BD59-A6C34878D82A}">
                    <a16:rowId xmlns:a16="http://schemas.microsoft.com/office/drawing/2014/main" val="3461818541"/>
                  </a:ext>
                </a:extLst>
              </a:tr>
              <a:tr h="324869">
                <a:tc>
                  <a:txBody>
                    <a:bodyPr/>
                    <a:lstStyle/>
                    <a:p>
                      <a:r>
                        <a:rPr lang="en-CA" sz="1400" b="1"/>
                        <a:t>MER (Target)</a:t>
                      </a:r>
                      <a:endParaRPr lang="en-CA" sz="1400" b="1">
                        <a:latin typeface="Arial"/>
                        <a:cs typeface="Arial"/>
                      </a:endParaRPr>
                    </a:p>
                  </a:txBody>
                  <a:tcPr anchor="ctr"/>
                </a:tc>
                <a:tc>
                  <a:txBody>
                    <a:bodyPr/>
                    <a:lstStyle/>
                    <a:p>
                      <a:r>
                        <a:rPr lang="en-CA" sz="1400"/>
                        <a:t>F-series: </a:t>
                      </a:r>
                      <a:r>
                        <a:rPr lang="en-CA" sz="1400">
                          <a:solidFill>
                            <a:schemeClr val="tx1"/>
                          </a:solidFill>
                        </a:rPr>
                        <a:t>0.73%, Advisor-series, A-series: 1.86%</a:t>
                      </a:r>
                      <a:endParaRPr lang="en-CA" sz="1400">
                        <a:solidFill>
                          <a:schemeClr val="tx1"/>
                        </a:solidFill>
                        <a:latin typeface="Arial"/>
                        <a:cs typeface="Arial"/>
                      </a:endParaRPr>
                    </a:p>
                  </a:txBody>
                  <a:tcPr anchor="ctr"/>
                </a:tc>
                <a:extLst>
                  <a:ext uri="{0D108BD9-81ED-4DB2-BD59-A6C34878D82A}">
                    <a16:rowId xmlns:a16="http://schemas.microsoft.com/office/drawing/2014/main" val="2620177355"/>
                  </a:ext>
                </a:extLst>
              </a:tr>
              <a:tr h="324869">
                <a:tc>
                  <a:txBody>
                    <a:bodyPr/>
                    <a:lstStyle/>
                    <a:p>
                      <a:r>
                        <a:rPr lang="en-CA" sz="1400" b="1"/>
                        <a:t>Trailer</a:t>
                      </a:r>
                      <a:endParaRPr lang="en-CA" sz="1400" b="1">
                        <a:latin typeface="Arial"/>
                        <a:cs typeface="Arial"/>
                      </a:endParaRPr>
                    </a:p>
                  </a:txBody>
                  <a:tcPr anchor="ctr"/>
                </a:tc>
                <a:tc>
                  <a:txBody>
                    <a:bodyPr/>
                    <a:lstStyle/>
                    <a:p>
                      <a:r>
                        <a:rPr lang="en-CA" sz="1400" dirty="0">
                          <a:solidFill>
                            <a:schemeClr val="tx1"/>
                          </a:solidFill>
                        </a:rPr>
                        <a:t>1.0%</a:t>
                      </a:r>
                      <a:endParaRPr lang="en-CA"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9204629"/>
                  </a:ext>
                </a:extLst>
              </a:tr>
            </a:tbl>
          </a:graphicData>
        </a:graphic>
      </p:graphicFrame>
      <p:sp>
        <p:nvSpPr>
          <p:cNvPr id="5" name="TextBox 4">
            <a:extLst>
              <a:ext uri="{FF2B5EF4-FFF2-40B4-BE49-F238E27FC236}">
                <a16:creationId xmlns:a16="http://schemas.microsoft.com/office/drawing/2014/main" id="{EABE36E3-29E9-4B48-A996-C641B7EAA4C1}"/>
              </a:ext>
            </a:extLst>
          </p:cNvPr>
          <p:cNvSpPr txBox="1"/>
          <p:nvPr/>
        </p:nvSpPr>
        <p:spPr>
          <a:xfrm>
            <a:off x="609600" y="5884718"/>
            <a:ext cx="11046691" cy="533400"/>
          </a:xfrm>
          <a:prstGeom prst="rect">
            <a:avLst/>
          </a:prstGeom>
          <a:noFill/>
        </p:spPr>
        <p:txBody>
          <a:bodyPr wrap="square" lIns="0" tIns="0" rIns="0" bIns="0" rtlCol="0">
            <a:noAutofit/>
          </a:bodyPr>
          <a:lstStyle/>
          <a:p>
            <a:r>
              <a:rPr lang="en-CA" sz="1000">
                <a:solidFill>
                  <a:srgbClr val="000000"/>
                </a:solidFill>
                <a:latin typeface="+mj-lt"/>
              </a:rPr>
              <a:t>* </a:t>
            </a:r>
            <a:r>
              <a:rPr lang="en-US" sz="1000" b="0" i="0" u="none" strike="noStrike" baseline="0">
                <a:solidFill>
                  <a:srgbClr val="000000"/>
                </a:solidFill>
                <a:latin typeface="+mj-lt"/>
              </a:rPr>
              <a:t>The listed target Management Expense Ratio (MER) are estimated. As the series of funds are less than one year old, actual MER costs will not be known until the fund financial statements for the current fiscal year are released. 	</a:t>
            </a:r>
          </a:p>
          <a:p>
            <a:endParaRPr lang="en-CA" sz="1000">
              <a:latin typeface="+mj-lt"/>
              <a:cs typeface="Arial"/>
            </a:endParaRPr>
          </a:p>
        </p:txBody>
      </p:sp>
    </p:spTree>
    <p:extLst>
      <p:ext uri="{BB962C8B-B14F-4D97-AF65-F5344CB8AC3E}">
        <p14:creationId xmlns:p14="http://schemas.microsoft.com/office/powerpoint/2010/main" val="296608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C9FF-0EA4-4365-BC15-D3C61F23E29A}"/>
              </a:ext>
            </a:extLst>
          </p:cNvPr>
          <p:cNvSpPr>
            <a:spLocks noGrp="1"/>
          </p:cNvSpPr>
          <p:nvPr>
            <p:ph type="title"/>
          </p:nvPr>
        </p:nvSpPr>
        <p:spPr/>
        <p:txBody>
          <a:bodyPr/>
          <a:lstStyle/>
          <a:p>
            <a:r>
              <a:rPr lang="en-CA"/>
              <a:t>BMO Strategic Equity Yield Fund</a:t>
            </a:r>
          </a:p>
        </p:txBody>
      </p:sp>
      <p:sp>
        <p:nvSpPr>
          <p:cNvPr id="5" name="Content Placeholder 4">
            <a:extLst>
              <a:ext uri="{FF2B5EF4-FFF2-40B4-BE49-F238E27FC236}">
                <a16:creationId xmlns:a16="http://schemas.microsoft.com/office/drawing/2014/main" id="{8B3DE70C-CA6A-4A69-AAFE-2CBDC177970F}"/>
              </a:ext>
            </a:extLst>
          </p:cNvPr>
          <p:cNvSpPr>
            <a:spLocks noGrp="1"/>
          </p:cNvSpPr>
          <p:nvPr>
            <p:ph idx="1"/>
          </p:nvPr>
        </p:nvSpPr>
        <p:spPr>
          <a:xfrm>
            <a:off x="609600" y="974326"/>
            <a:ext cx="10972800" cy="4983163"/>
          </a:xfrm>
        </p:spPr>
        <p:txBody>
          <a:bodyPr/>
          <a:lstStyle/>
          <a:p>
            <a:r>
              <a:rPr lang="en-CA" sz="1800" dirty="0"/>
              <a:t>The following is representative of the reference assets of the </a:t>
            </a:r>
            <a:r>
              <a:rPr lang="en-CA" sz="1800" dirty="0" err="1"/>
              <a:t>Autocallable</a:t>
            </a:r>
            <a:r>
              <a:rPr lang="en-CA" sz="1800" dirty="0"/>
              <a:t> notes that the fund would be  replicating. </a:t>
            </a:r>
          </a:p>
          <a:p>
            <a:r>
              <a:rPr lang="en-CA" sz="1800" dirty="0"/>
              <a:t>The sample portfolio was constructed based on market research of Canadian investors’ preference and the fund managers’ understanding of the current market environment. </a:t>
            </a:r>
          </a:p>
          <a:p>
            <a:endParaRPr lang="en-CA" dirty="0"/>
          </a:p>
        </p:txBody>
      </p:sp>
      <p:sp>
        <p:nvSpPr>
          <p:cNvPr id="4" name="Slide Number Placeholder 3">
            <a:extLst>
              <a:ext uri="{FF2B5EF4-FFF2-40B4-BE49-F238E27FC236}">
                <a16:creationId xmlns:a16="http://schemas.microsoft.com/office/drawing/2014/main" id="{8C0E296D-2B82-4AC9-B856-72D033B74EFD}"/>
              </a:ext>
            </a:extLst>
          </p:cNvPr>
          <p:cNvSpPr>
            <a:spLocks noGrp="1"/>
          </p:cNvSpPr>
          <p:nvPr>
            <p:ph type="sldNum" sz="quarter" idx="12"/>
          </p:nvPr>
        </p:nvSpPr>
        <p:spPr/>
        <p:txBody>
          <a:bodyPr/>
          <a:lstStyle/>
          <a:p>
            <a:fld id="{86AB923B-19CD-554A-A7CB-5C782A182CEF}" type="slidenum">
              <a:rPr lang="en-US" smtClean="0">
                <a:solidFill>
                  <a:prstClr val="black"/>
                </a:solidFill>
              </a:rPr>
              <a:pPr/>
              <a:t>16</a:t>
            </a:fld>
            <a:endParaRPr lang="en-US">
              <a:solidFill>
                <a:prstClr val="black"/>
              </a:solidFill>
            </a:endParaRPr>
          </a:p>
        </p:txBody>
      </p:sp>
      <p:graphicFrame>
        <p:nvGraphicFramePr>
          <p:cNvPr id="7" name="Table 6">
            <a:extLst>
              <a:ext uri="{FF2B5EF4-FFF2-40B4-BE49-F238E27FC236}">
                <a16:creationId xmlns:a16="http://schemas.microsoft.com/office/drawing/2014/main" id="{1B098E6F-B5F8-4F99-947C-20A5B6494B34}"/>
              </a:ext>
            </a:extLst>
          </p:cNvPr>
          <p:cNvGraphicFramePr>
            <a:graphicFrameLocks noGrp="1"/>
          </p:cNvGraphicFramePr>
          <p:nvPr>
            <p:extLst>
              <p:ext uri="{D42A27DB-BD31-4B8C-83A1-F6EECF244321}">
                <p14:modId xmlns:p14="http://schemas.microsoft.com/office/powerpoint/2010/main" val="3005254868"/>
              </p:ext>
            </p:extLst>
          </p:nvPr>
        </p:nvGraphicFramePr>
        <p:xfrm>
          <a:off x="2118794" y="2187495"/>
          <a:ext cx="7776858" cy="3657600"/>
        </p:xfrm>
        <a:graphic>
          <a:graphicData uri="http://schemas.openxmlformats.org/drawingml/2006/table">
            <a:tbl>
              <a:tblPr/>
              <a:tblGrid>
                <a:gridCol w="2442318">
                  <a:extLst>
                    <a:ext uri="{9D8B030D-6E8A-4147-A177-3AD203B41FA5}">
                      <a16:colId xmlns:a16="http://schemas.microsoft.com/office/drawing/2014/main" val="2828895142"/>
                    </a:ext>
                  </a:extLst>
                </a:gridCol>
                <a:gridCol w="2667270">
                  <a:extLst>
                    <a:ext uri="{9D8B030D-6E8A-4147-A177-3AD203B41FA5}">
                      <a16:colId xmlns:a16="http://schemas.microsoft.com/office/drawing/2014/main" val="3331765"/>
                    </a:ext>
                  </a:extLst>
                </a:gridCol>
                <a:gridCol w="2667270">
                  <a:extLst>
                    <a:ext uri="{9D8B030D-6E8A-4147-A177-3AD203B41FA5}">
                      <a16:colId xmlns:a16="http://schemas.microsoft.com/office/drawing/2014/main" val="1639869090"/>
                    </a:ext>
                  </a:extLst>
                </a:gridCol>
              </a:tblGrid>
              <a:tr h="302282">
                <a:tc>
                  <a:txBody>
                    <a:bodyPr/>
                    <a:lstStyle/>
                    <a:p>
                      <a:pPr algn="l" rtl="0" fontAlgn="b"/>
                      <a:r>
                        <a:rPr lang="en-CA" sz="1400" b="1" i="0" u="none" strike="noStrike" dirty="0">
                          <a:solidFill>
                            <a:srgbClr val="FFFFFF"/>
                          </a:solidFill>
                          <a:effectLst/>
                          <a:latin typeface="+mj-lt"/>
                        </a:rPr>
                        <a:t>Geography (max weight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tc>
                  <a:txBody>
                    <a:bodyPr/>
                    <a:lstStyle/>
                    <a:p>
                      <a:pPr algn="l" rtl="0" fontAlgn="b"/>
                      <a:r>
                        <a:rPr lang="en-CA" sz="1400" b="1" i="0" u="none" strike="noStrike">
                          <a:solidFill>
                            <a:srgbClr val="FFFFFF"/>
                          </a:solidFill>
                          <a:effectLst/>
                          <a:latin typeface="+mj-lt"/>
                        </a:rPr>
                        <a:t>Reference Index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tc>
                  <a:txBody>
                    <a:bodyPr/>
                    <a:lstStyle/>
                    <a:p>
                      <a:pPr algn="l" rtl="0" fontAlgn="b"/>
                      <a:r>
                        <a:rPr lang="en-CA" sz="1400" b="1" i="0" u="none" strike="noStrike" dirty="0">
                          <a:solidFill>
                            <a:srgbClr val="FFFFFF"/>
                          </a:solidFill>
                          <a:effectLst/>
                          <a:latin typeface="+mj-lt"/>
                        </a:rPr>
                        <a:t>Sample Target Weight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C1"/>
                    </a:solidFill>
                  </a:tcPr>
                </a:tc>
                <a:extLst>
                  <a:ext uri="{0D108BD9-81ED-4DB2-BD59-A6C34878D82A}">
                    <a16:rowId xmlns:a16="http://schemas.microsoft.com/office/drawing/2014/main" val="3539037150"/>
                  </a:ext>
                </a:extLst>
              </a:tr>
              <a:tr h="302282">
                <a:tc rowSpan="5">
                  <a:txBody>
                    <a:bodyPr/>
                    <a:lstStyle/>
                    <a:p>
                      <a:pPr algn="l" rtl="0" fontAlgn="ctr"/>
                      <a:r>
                        <a:rPr lang="en-CA" sz="1400" b="1" i="0" u="none" strike="noStrike" dirty="0">
                          <a:solidFill>
                            <a:srgbClr val="000000"/>
                          </a:solidFill>
                          <a:effectLst/>
                          <a:latin typeface="+mj-lt"/>
                        </a:rPr>
                        <a:t>Canada (70%)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Canadian Banks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a:solidFill>
                            <a:srgbClr val="000000"/>
                          </a:solidFill>
                          <a:effectLst/>
                          <a:latin typeface="+mj-lt"/>
                        </a:rPr>
                        <a:t>20%-40%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241751214"/>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Broad Equities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a:solidFill>
                            <a:srgbClr val="000000"/>
                          </a:solidFill>
                          <a:effectLst/>
                          <a:latin typeface="+mj-lt"/>
                        </a:rPr>
                        <a:t>5%-20%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1525447932"/>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a:t>
                      </a:r>
                      <a:r>
                        <a:rPr lang="en-CA" sz="1400" b="0" i="0" u="none" strike="noStrike" kern="1200" dirty="0">
                          <a:solidFill>
                            <a:srgbClr val="000000"/>
                          </a:solidFill>
                          <a:effectLst/>
                          <a:latin typeface="+mn-lt"/>
                          <a:ea typeface="+mn-ea"/>
                          <a:cs typeface="+mn-cs"/>
                        </a:rPr>
                        <a:t>Telecommunications</a:t>
                      </a:r>
                      <a:endParaRPr lang="en-CA" sz="1400" b="0"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2718163122"/>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Canadian Utilities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4260280606"/>
                  </a:ext>
                </a:extLst>
              </a:tr>
              <a:tr h="302282">
                <a:tc vMerge="1">
                  <a:txBody>
                    <a:bodyPr/>
                    <a:lstStyle/>
                    <a:p>
                      <a:pPr algn="l" rtl="0" fontAlgn="ctr"/>
                      <a:endParaRPr lang="en-CA" sz="1400" b="1"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Canadian Pipelines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tc>
                  <a:txBody>
                    <a:bodyPr/>
                    <a:lstStyle/>
                    <a:p>
                      <a:pPr algn="l" rtl="0" fontAlgn="b"/>
                      <a:r>
                        <a:rPr lang="en-CA" sz="1400" b="0" i="0" u="none" strike="noStrike" dirty="0">
                          <a:solidFill>
                            <a:srgbClr val="000000"/>
                          </a:solidFill>
                          <a:effectLst/>
                          <a:latin typeface="+mj-lt"/>
                        </a:rPr>
                        <a:t>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7E9"/>
                    </a:solidFill>
                  </a:tcPr>
                </a:tc>
                <a:extLst>
                  <a:ext uri="{0D108BD9-81ED-4DB2-BD59-A6C34878D82A}">
                    <a16:rowId xmlns:a16="http://schemas.microsoft.com/office/drawing/2014/main" val="3250413676"/>
                  </a:ext>
                </a:extLst>
              </a:tr>
              <a:tr h="302282">
                <a:tc rowSpan="5">
                  <a:txBody>
                    <a:bodyPr/>
                    <a:lstStyle/>
                    <a:p>
                      <a:pPr algn="l" rtl="0" fontAlgn="ctr"/>
                      <a:r>
                        <a:rPr lang="en-CA" sz="1400" b="1" i="0" u="none" strike="noStrike" dirty="0">
                          <a:solidFill>
                            <a:srgbClr val="000000"/>
                          </a:solidFill>
                          <a:effectLst/>
                          <a:latin typeface="+mj-lt"/>
                        </a:rPr>
                        <a:t>US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US Broad Equities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5%-20%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3690776143"/>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Big Banks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2431079614"/>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Life Insurance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629537543"/>
                  </a:ext>
                </a:extLst>
              </a:tr>
              <a:tr h="302282">
                <a:tc vMerge="1">
                  <a:txBody>
                    <a:bodyPr/>
                    <a:lstStyle/>
                    <a:p>
                      <a:endParaRPr lang="en-CA"/>
                    </a:p>
                  </a:txBody>
                  <a:tcPr/>
                </a:tc>
                <a:tc>
                  <a:txBody>
                    <a:bodyPr/>
                    <a:lstStyle/>
                    <a:p>
                      <a:pPr algn="l" rtl="0" fontAlgn="b"/>
                      <a:r>
                        <a:rPr lang="en-CA" sz="1400" b="0" i="0" u="none" strike="noStrike" dirty="0">
                          <a:solidFill>
                            <a:srgbClr val="000000"/>
                          </a:solidFill>
                          <a:effectLst/>
                          <a:latin typeface="+mj-lt"/>
                        </a:rPr>
                        <a:t>US 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1253678691"/>
                  </a:ext>
                </a:extLst>
              </a:tr>
              <a:tr h="302282">
                <a:tc vMerge="1">
                  <a:txBody>
                    <a:bodyPr/>
                    <a:lstStyle/>
                    <a:p>
                      <a:pPr algn="l" rtl="0" fontAlgn="ctr"/>
                      <a:endParaRPr lang="en-CA" sz="1400" b="1" i="0" u="none" strike="noStrike" dirty="0">
                        <a:solidFill>
                          <a:srgbClr val="000000"/>
                        </a:solidFill>
                        <a:effectLst/>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US Energy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tc>
                  <a:txBody>
                    <a:bodyPr/>
                    <a:lstStyle/>
                    <a:p>
                      <a:pPr algn="l" rtl="0" fontAlgn="b"/>
                      <a:r>
                        <a:rPr lang="en-CA" sz="1400" b="0" i="0" u="none" strike="noStrike" dirty="0">
                          <a:solidFill>
                            <a:srgbClr val="000000"/>
                          </a:solidFill>
                          <a:effectLst/>
                          <a:latin typeface="+mj-lt"/>
                        </a:rPr>
                        <a:t>0%-10%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CF4"/>
                    </a:solidFill>
                  </a:tcPr>
                </a:tc>
                <a:extLst>
                  <a:ext uri="{0D108BD9-81ED-4DB2-BD59-A6C34878D82A}">
                    <a16:rowId xmlns:a16="http://schemas.microsoft.com/office/drawing/2014/main" val="4204858888"/>
                  </a:ext>
                </a:extLst>
              </a:tr>
              <a:tr h="302282">
                <a:tc>
                  <a:txBody>
                    <a:bodyPr/>
                    <a:lstStyle/>
                    <a:p>
                      <a:pPr algn="l" rtl="0" fontAlgn="b"/>
                      <a:r>
                        <a:rPr lang="en-CA" sz="1400" b="1" i="0" u="none" strike="noStrike" dirty="0">
                          <a:solidFill>
                            <a:srgbClr val="000000"/>
                          </a:solidFill>
                          <a:effectLst/>
                          <a:latin typeface="+mj-lt"/>
                        </a:rPr>
                        <a:t>Other (20%)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rtl="0" fontAlgn="b"/>
                      <a:r>
                        <a:rPr lang="en-CA" sz="1400" b="0" i="0" u="none" strike="noStrike" dirty="0">
                          <a:solidFill>
                            <a:srgbClr val="000000"/>
                          </a:solidFill>
                          <a:effectLst/>
                          <a:latin typeface="+mj-lt"/>
                        </a:rPr>
                        <a:t>Other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rtl="0" fontAlgn="b"/>
                      <a:r>
                        <a:rPr lang="en-CA" sz="1400" b="0" i="0" u="none" strike="noStrike" dirty="0">
                          <a:solidFill>
                            <a:srgbClr val="000000"/>
                          </a:solidFill>
                          <a:effectLst/>
                          <a:latin typeface="+mj-lt"/>
                        </a:rPr>
                        <a:t>0%-20%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782059338"/>
                  </a:ext>
                </a:extLst>
              </a:tr>
            </a:tbl>
          </a:graphicData>
        </a:graphic>
      </p:graphicFrame>
    </p:spTree>
    <p:extLst>
      <p:ext uri="{BB962C8B-B14F-4D97-AF65-F5344CB8AC3E}">
        <p14:creationId xmlns:p14="http://schemas.microsoft.com/office/powerpoint/2010/main" val="124584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uit and tie&#10;&#10;Description automatically generated with medium confidence">
            <a:extLst>
              <a:ext uri="{FF2B5EF4-FFF2-40B4-BE49-F238E27FC236}">
                <a16:creationId xmlns:a16="http://schemas.microsoft.com/office/drawing/2014/main" id="{89272F80-BF8D-4404-B6D3-3283D01828A4}"/>
              </a:ext>
            </a:extLst>
          </p:cNvPr>
          <p:cNvPicPr>
            <a:picLocks noChangeAspect="1"/>
          </p:cNvPicPr>
          <p:nvPr/>
        </p:nvPicPr>
        <p:blipFill rotWithShape="1">
          <a:blip r:embed="rId2"/>
          <a:srcRect l="6047" t="7441" r="14263" b="38938"/>
          <a:stretch/>
        </p:blipFill>
        <p:spPr>
          <a:xfrm>
            <a:off x="609600" y="1086737"/>
            <a:ext cx="905973" cy="914400"/>
          </a:xfrm>
          <a:prstGeom prst="ellipse">
            <a:avLst/>
          </a:prstGeom>
          <a:ln>
            <a:solidFill>
              <a:schemeClr val="accent1"/>
            </a:solidFill>
          </a:ln>
        </p:spPr>
      </p:pic>
      <p:sp>
        <p:nvSpPr>
          <p:cNvPr id="7" name="Content Placeholder 2">
            <a:extLst>
              <a:ext uri="{FF2B5EF4-FFF2-40B4-BE49-F238E27FC236}">
                <a16:creationId xmlns:a16="http://schemas.microsoft.com/office/drawing/2014/main" id="{025A96CA-90C3-4671-8B5D-919E96FFDA82}"/>
              </a:ext>
            </a:extLst>
          </p:cNvPr>
          <p:cNvSpPr txBox="1">
            <a:spLocks/>
          </p:cNvSpPr>
          <p:nvPr/>
        </p:nvSpPr>
        <p:spPr>
          <a:xfrm>
            <a:off x="609600" y="1473498"/>
            <a:ext cx="3420000" cy="4662371"/>
          </a:xfrm>
          <a:prstGeom prst="rect">
            <a:avLst/>
          </a:prstGeom>
        </p:spPr>
        <p:txBody>
          <a:bodyPr vert="horz" lIns="0" tIns="0" rIns="0" bIns="0" numCol="1" spcCol="36000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1080000" indent="0">
              <a:buFont typeface="Arial"/>
              <a:buNone/>
            </a:pPr>
            <a:r>
              <a:rPr lang="en-US" sz="1200" b="1"/>
              <a:t>Duy Le, CFA </a:t>
            </a:r>
            <a:br>
              <a:rPr lang="en-US" sz="1200" b="1"/>
            </a:br>
            <a:r>
              <a:rPr lang="en-US" sz="1200"/>
              <a:t>Portfolio Manager </a:t>
            </a:r>
            <a:br>
              <a:rPr lang="en-US" sz="1200"/>
            </a:br>
            <a:r>
              <a:rPr lang="en-US" sz="1200"/>
              <a:t>BMO Global Asset Management</a:t>
            </a:r>
          </a:p>
          <a:p>
            <a:pPr marL="0" lvl="1" indent="0">
              <a:spcBef>
                <a:spcPts val="600"/>
              </a:spcBef>
              <a:buFont typeface="Arial"/>
              <a:buNone/>
            </a:pPr>
            <a:r>
              <a:rPr lang="en-US" sz="1200"/>
              <a:t>Duy Le currently serves as a portfolio manager within the Synthetic Asset Management group at BMO Global Asset Management. Before joining BMO Global Asset Management, </a:t>
            </a:r>
            <a:r>
              <a:rPr lang="en-US" sz="1200" err="1"/>
              <a:t>Duy</a:t>
            </a:r>
            <a:r>
              <a:rPr lang="en-US" sz="1200"/>
              <a:t> worked in the Capital Markets industry at CIBC World Markets and BMO Capital Markets. At CIBC World Markets, </a:t>
            </a:r>
            <a:r>
              <a:rPr lang="en-US" sz="1200" err="1"/>
              <a:t>Duy</a:t>
            </a:r>
            <a:r>
              <a:rPr lang="en-US" sz="1200"/>
              <a:t> worked in the Structuring team where he gained experience in pricing and building innovative structured products for the bank's clients. After leaving CIBC World Markets, </a:t>
            </a:r>
            <a:r>
              <a:rPr lang="en-US" sz="1200" err="1"/>
              <a:t>Duy</a:t>
            </a:r>
            <a:r>
              <a:rPr lang="en-US" sz="1200"/>
              <a:t> joined BMO Capital Markets where he got the opportunity to co-lead the business development desk. </a:t>
            </a:r>
            <a:r>
              <a:rPr lang="en-US" sz="1200" err="1"/>
              <a:t>Duy</a:t>
            </a:r>
            <a:r>
              <a:rPr lang="en-US" sz="1200"/>
              <a:t> is a CFA </a:t>
            </a:r>
            <a:r>
              <a:rPr lang="en-US" sz="1200" err="1"/>
              <a:t>Charterholder</a:t>
            </a:r>
            <a:r>
              <a:rPr lang="en-US" sz="1200"/>
              <a:t> and holds an undergraduate degree in mechanical engineering from the University of Waterloo, a master's degree in computational combustion modeling in the University of Waterloo, a MBA from York University’s Schulich School of Business, a financial engineering graduate diploma from York University, and is currently enrolled in the master's of computer science degree at Georgia Institute of Technology. </a:t>
            </a:r>
          </a:p>
        </p:txBody>
      </p:sp>
      <p:sp>
        <p:nvSpPr>
          <p:cNvPr id="2" name="Title 1">
            <a:extLst>
              <a:ext uri="{FF2B5EF4-FFF2-40B4-BE49-F238E27FC236}">
                <a16:creationId xmlns:a16="http://schemas.microsoft.com/office/drawing/2014/main" id="{1913BCCC-3372-489E-9ADD-2620CA24E732}"/>
              </a:ext>
            </a:extLst>
          </p:cNvPr>
          <p:cNvSpPr>
            <a:spLocks noGrp="1"/>
          </p:cNvSpPr>
          <p:nvPr>
            <p:ph type="title"/>
          </p:nvPr>
        </p:nvSpPr>
        <p:spPr/>
        <p:txBody>
          <a:bodyPr/>
          <a:lstStyle/>
          <a:p>
            <a:r>
              <a:rPr lang="en-CA"/>
              <a:t>Portfolio Managers</a:t>
            </a:r>
          </a:p>
        </p:txBody>
      </p:sp>
      <p:sp>
        <p:nvSpPr>
          <p:cNvPr id="3" name="Content Placeholder 2">
            <a:extLst>
              <a:ext uri="{FF2B5EF4-FFF2-40B4-BE49-F238E27FC236}">
                <a16:creationId xmlns:a16="http://schemas.microsoft.com/office/drawing/2014/main" id="{8B00C303-CCAE-4E2E-A188-3BF235598A4C}"/>
              </a:ext>
            </a:extLst>
          </p:cNvPr>
          <p:cNvSpPr>
            <a:spLocks noGrp="1"/>
          </p:cNvSpPr>
          <p:nvPr>
            <p:ph idx="1"/>
          </p:nvPr>
        </p:nvSpPr>
        <p:spPr>
          <a:xfrm>
            <a:off x="8162400" y="1505397"/>
            <a:ext cx="3420000" cy="4662371"/>
          </a:xfrm>
        </p:spPr>
        <p:txBody>
          <a:bodyPr numCol="1" spcCol="360000"/>
          <a:lstStyle/>
          <a:p>
            <a:pPr marL="1080000" indent="0">
              <a:buNone/>
            </a:pPr>
            <a:r>
              <a:rPr lang="en-US" sz="1200" b="1"/>
              <a:t>Chris McHaney, CFA</a:t>
            </a:r>
            <a:br>
              <a:rPr lang="en-US" sz="1200" b="1"/>
            </a:br>
            <a:r>
              <a:rPr lang="en-US" sz="1200"/>
              <a:t>Portfolio Manager</a:t>
            </a:r>
            <a:br>
              <a:rPr lang="en-US" sz="1200"/>
            </a:br>
            <a:r>
              <a:rPr lang="en-US" sz="1200"/>
              <a:t>BMO Global Asset Management</a:t>
            </a:r>
          </a:p>
          <a:p>
            <a:pPr marL="0" indent="-7935">
              <a:spcBef>
                <a:spcPts val="600"/>
              </a:spcBef>
              <a:buNone/>
            </a:pPr>
            <a:r>
              <a:rPr lang="en-US" sz="1200"/>
              <a:t>Chris has more than 20 years of experience in the investment industry and currently serves as portfolio manager for equity-based and derivative-based mandates. This includes Canadian, US, international and emerging market equities, North American and European derivatives.  He also co-manages various cross-asset portfolios, which include Canadian and US fixed income and global equities. In addition, Chris trades foreign exchange contracts and equity options for mandates across the firm. In his previous role, he was responsible for mutual fund manager selection and oversight, as well as management of the currency hedging program across the mutual fund platform. Chris holds an Honors Business Administration degree from York University’s Schulich School of Business and is a CFA charter holder.</a:t>
            </a:r>
          </a:p>
        </p:txBody>
      </p:sp>
      <p:sp>
        <p:nvSpPr>
          <p:cNvPr id="4" name="Slide Number Placeholder 3">
            <a:extLst>
              <a:ext uri="{FF2B5EF4-FFF2-40B4-BE49-F238E27FC236}">
                <a16:creationId xmlns:a16="http://schemas.microsoft.com/office/drawing/2014/main" id="{966A4713-0CD3-43B6-BDB2-C09217860B75}"/>
              </a:ext>
            </a:extLst>
          </p:cNvPr>
          <p:cNvSpPr>
            <a:spLocks noGrp="1"/>
          </p:cNvSpPr>
          <p:nvPr>
            <p:ph type="sldNum" sz="quarter" idx="12"/>
          </p:nvPr>
        </p:nvSpPr>
        <p:spPr/>
        <p:txBody>
          <a:bodyPr/>
          <a:lstStyle/>
          <a:p>
            <a:fld id="{86AB923B-19CD-554A-A7CB-5C782A182CEF}" type="slidenum">
              <a:rPr lang="en-US" smtClean="0">
                <a:solidFill>
                  <a:prstClr val="black"/>
                </a:solidFill>
              </a:rPr>
              <a:pPr/>
              <a:t>17</a:t>
            </a:fld>
            <a:endParaRPr lang="en-US">
              <a:solidFill>
                <a:prstClr val="black"/>
              </a:solidFill>
            </a:endParaRPr>
          </a:p>
        </p:txBody>
      </p:sp>
      <p:sp>
        <p:nvSpPr>
          <p:cNvPr id="8" name="Content Placeholder 2">
            <a:extLst>
              <a:ext uri="{FF2B5EF4-FFF2-40B4-BE49-F238E27FC236}">
                <a16:creationId xmlns:a16="http://schemas.microsoft.com/office/drawing/2014/main" id="{0EAE7A52-2757-42BC-A49A-7B91EA19FC45}"/>
              </a:ext>
            </a:extLst>
          </p:cNvPr>
          <p:cNvSpPr txBox="1">
            <a:spLocks/>
          </p:cNvSpPr>
          <p:nvPr/>
        </p:nvSpPr>
        <p:spPr>
          <a:xfrm>
            <a:off x="4301756" y="1473499"/>
            <a:ext cx="3420000" cy="4662371"/>
          </a:xfrm>
          <a:prstGeom prst="rect">
            <a:avLst/>
          </a:prstGeom>
        </p:spPr>
        <p:txBody>
          <a:bodyPr vert="horz" lIns="0" tIns="0" rIns="0" bIns="0" numCol="1" spcCol="36000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1080000" indent="0">
              <a:buFont typeface="Arial"/>
              <a:buNone/>
            </a:pPr>
            <a:r>
              <a:rPr lang="en-US" sz="1200" b="1"/>
              <a:t>Charles-Lucien Myssie, CIM </a:t>
            </a:r>
            <a:br>
              <a:rPr lang="en-US" sz="1200" b="1"/>
            </a:br>
            <a:r>
              <a:rPr lang="en-US" sz="1200"/>
              <a:t>Portfolio Manager</a:t>
            </a:r>
            <a:br>
              <a:rPr lang="en-US" sz="1200"/>
            </a:br>
            <a:r>
              <a:rPr lang="en-US" sz="1200"/>
              <a:t>BMO Global Asset Management </a:t>
            </a:r>
          </a:p>
          <a:p>
            <a:pPr marL="0" indent="-7935">
              <a:spcBef>
                <a:spcPts val="600"/>
              </a:spcBef>
              <a:buFont typeface="Arial"/>
              <a:buNone/>
            </a:pPr>
            <a:r>
              <a:rPr lang="en-US" sz="1200"/>
              <a:t>Charles has more than fifteen years of experience in the investment industry and serves as portfolio manager for derivative and equity-based portfolios. Prior to joining BMO, Charles served as Portfolio manager-Trader at the Canadian Pension Plan Investment Board where he managed equity derivatives value-added strategies and helped build the equity derivatives book. More recently, he played a key role as a derivatives strategist-sales with CIBC capital markets covering institutional clients such as pension plans, asset managers and real money accounts for the Quebec market. Prior to these experiences, Charles worked in various capacities with RBC-Corporate Treasury as a senior quant managing the bank’s balance sheet and on the cross-assets derivatives desk with Fortis bank France. Charles holds a master degree in Econometrics from the University Paris X, France.</a:t>
            </a:r>
          </a:p>
        </p:txBody>
      </p:sp>
      <p:pic>
        <p:nvPicPr>
          <p:cNvPr id="9" name="Picture 8">
            <a:extLst>
              <a:ext uri="{FF2B5EF4-FFF2-40B4-BE49-F238E27FC236}">
                <a16:creationId xmlns:a16="http://schemas.microsoft.com/office/drawing/2014/main" id="{7066D162-132C-4A60-AA8F-11A180467C71}"/>
              </a:ext>
            </a:extLst>
          </p:cNvPr>
          <p:cNvPicPr>
            <a:picLocks noChangeAspect="1"/>
          </p:cNvPicPr>
          <p:nvPr/>
        </p:nvPicPr>
        <p:blipFill rotWithShape="1">
          <a:blip r:embed="rId3"/>
          <a:srcRect l="-3778" t="-4402" r="-1946" b="4078"/>
          <a:stretch/>
        </p:blipFill>
        <p:spPr>
          <a:xfrm>
            <a:off x="4301756" y="1092940"/>
            <a:ext cx="905973" cy="914400"/>
          </a:xfrm>
          <a:prstGeom prst="ellipse">
            <a:avLst/>
          </a:prstGeom>
          <a:ln>
            <a:solidFill>
              <a:schemeClr val="accent1"/>
            </a:solidFill>
          </a:ln>
        </p:spPr>
      </p:pic>
      <p:pic>
        <p:nvPicPr>
          <p:cNvPr id="10" name="Picture 9">
            <a:extLst>
              <a:ext uri="{FF2B5EF4-FFF2-40B4-BE49-F238E27FC236}">
                <a16:creationId xmlns:a16="http://schemas.microsoft.com/office/drawing/2014/main" id="{9C2FED6E-B880-447A-AEEA-48830FC278B3}"/>
              </a:ext>
            </a:extLst>
          </p:cNvPr>
          <p:cNvPicPr>
            <a:picLocks noChangeAspect="1"/>
          </p:cNvPicPr>
          <p:nvPr/>
        </p:nvPicPr>
        <p:blipFill rotWithShape="1">
          <a:blip r:embed="rId4"/>
          <a:srcRect l="23454" t="5083" r="23043" b="27428"/>
          <a:stretch/>
        </p:blipFill>
        <p:spPr>
          <a:xfrm>
            <a:off x="8158856" y="1086737"/>
            <a:ext cx="905973" cy="914400"/>
          </a:xfrm>
          <a:prstGeom prst="ellipse">
            <a:avLst/>
          </a:prstGeom>
          <a:ln>
            <a:solidFill>
              <a:schemeClr val="accent1"/>
            </a:solidFill>
          </a:ln>
        </p:spPr>
      </p:pic>
    </p:spTree>
    <p:extLst>
      <p:ext uri="{BB962C8B-B14F-4D97-AF65-F5344CB8AC3E}">
        <p14:creationId xmlns:p14="http://schemas.microsoft.com/office/powerpoint/2010/main" val="264640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F2EE-F31A-48EA-AA3C-89FE90BCF97E}"/>
              </a:ext>
            </a:extLst>
          </p:cNvPr>
          <p:cNvSpPr>
            <a:spLocks noGrp="1"/>
          </p:cNvSpPr>
          <p:nvPr>
            <p:ph type="title"/>
          </p:nvPr>
        </p:nvSpPr>
        <p:spPr/>
        <p:txBody>
          <a:bodyPr/>
          <a:lstStyle/>
          <a:p>
            <a:r>
              <a:rPr lang="en-CA"/>
              <a:t>Summary</a:t>
            </a:r>
          </a:p>
        </p:txBody>
      </p:sp>
      <p:sp>
        <p:nvSpPr>
          <p:cNvPr id="4" name="Slide Number Placeholder 3">
            <a:extLst>
              <a:ext uri="{FF2B5EF4-FFF2-40B4-BE49-F238E27FC236}">
                <a16:creationId xmlns:a16="http://schemas.microsoft.com/office/drawing/2014/main" id="{A9AC1215-B904-4AD7-83E4-51FEA8692774}"/>
              </a:ext>
            </a:extLst>
          </p:cNvPr>
          <p:cNvSpPr>
            <a:spLocks noGrp="1"/>
          </p:cNvSpPr>
          <p:nvPr>
            <p:ph type="sldNum" sz="quarter" idx="12"/>
          </p:nvPr>
        </p:nvSpPr>
        <p:spPr/>
        <p:txBody>
          <a:bodyPr/>
          <a:lstStyle/>
          <a:p>
            <a:fld id="{86AB923B-19CD-554A-A7CB-5C782A182CEF}" type="slidenum">
              <a:rPr lang="en-US" smtClean="0">
                <a:solidFill>
                  <a:prstClr val="black"/>
                </a:solidFill>
              </a:rPr>
              <a:pPr/>
              <a:t>18</a:t>
            </a:fld>
            <a:endParaRPr lang="en-US">
              <a:solidFill>
                <a:prstClr val="black"/>
              </a:solidFill>
            </a:endParaRPr>
          </a:p>
        </p:txBody>
      </p:sp>
      <p:graphicFrame>
        <p:nvGraphicFramePr>
          <p:cNvPr id="5" name="Diagram 4">
            <a:extLst>
              <a:ext uri="{FF2B5EF4-FFF2-40B4-BE49-F238E27FC236}">
                <a16:creationId xmlns:a16="http://schemas.microsoft.com/office/drawing/2014/main" id="{3490E43A-345C-4E5B-8F59-3BD12BEDAD17}"/>
              </a:ext>
            </a:extLst>
          </p:cNvPr>
          <p:cNvGraphicFramePr/>
          <p:nvPr>
            <p:extLst>
              <p:ext uri="{D42A27DB-BD31-4B8C-83A1-F6EECF244321}">
                <p14:modId xmlns:p14="http://schemas.microsoft.com/office/powerpoint/2010/main" val="1075613025"/>
              </p:ext>
            </p:extLst>
          </p:nvPr>
        </p:nvGraphicFramePr>
        <p:xfrm>
          <a:off x="490607" y="1141699"/>
          <a:ext cx="8138160" cy="4835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B44AE94E-4B53-48B5-B171-EACCE1069D86}"/>
              </a:ext>
            </a:extLst>
          </p:cNvPr>
          <p:cNvSpPr txBox="1"/>
          <p:nvPr/>
        </p:nvSpPr>
        <p:spPr>
          <a:xfrm>
            <a:off x="7747147" y="4918633"/>
            <a:ext cx="3835253" cy="533400"/>
          </a:xfrm>
          <a:prstGeom prst="rect">
            <a:avLst/>
          </a:prstGeom>
          <a:noFill/>
        </p:spPr>
        <p:txBody>
          <a:bodyPr wrap="square" lIns="0" tIns="0" rIns="0" bIns="0" rtlCol="0">
            <a:noAutofit/>
          </a:bodyPr>
          <a:lstStyle/>
          <a:p>
            <a:pPr algn="l"/>
            <a:r>
              <a:rPr lang="en-CA" sz="1000">
                <a:solidFill>
                  <a:srgbClr val="000000"/>
                </a:solidFill>
                <a:latin typeface="+mj-lt"/>
              </a:rPr>
              <a:t>* </a:t>
            </a:r>
            <a:r>
              <a:rPr lang="en-US" sz="1000" b="0" i="0" u="none" strike="noStrike" baseline="0">
                <a:solidFill>
                  <a:srgbClr val="000000"/>
                </a:solidFill>
                <a:latin typeface="+mj-lt"/>
              </a:rPr>
              <a:t>Estimated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1000">
              <a:latin typeface="+mj-lt"/>
              <a:cs typeface="Arial"/>
            </a:endParaRPr>
          </a:p>
        </p:txBody>
      </p:sp>
    </p:spTree>
    <p:extLst>
      <p:ext uri="{BB962C8B-B14F-4D97-AF65-F5344CB8AC3E}">
        <p14:creationId xmlns:p14="http://schemas.microsoft.com/office/powerpoint/2010/main" val="804095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BFE-AEC1-4FEE-ABD5-6F9AAB1A7A0A}"/>
              </a:ext>
            </a:extLst>
          </p:cNvPr>
          <p:cNvSpPr>
            <a:spLocks noGrp="1"/>
          </p:cNvSpPr>
          <p:nvPr>
            <p:ph type="title"/>
          </p:nvPr>
        </p:nvSpPr>
        <p:spPr/>
        <p:txBody>
          <a:bodyPr/>
          <a:lstStyle/>
          <a:p>
            <a:r>
              <a:rPr lang="en-CA"/>
              <a:t>Disclaimer</a:t>
            </a:r>
          </a:p>
        </p:txBody>
      </p:sp>
      <p:sp>
        <p:nvSpPr>
          <p:cNvPr id="4" name="Slide Number Placeholder 3">
            <a:extLst>
              <a:ext uri="{FF2B5EF4-FFF2-40B4-BE49-F238E27FC236}">
                <a16:creationId xmlns:a16="http://schemas.microsoft.com/office/drawing/2014/main" id="{CFA55A9B-1549-4B64-8BB6-101D906E614B}"/>
              </a:ext>
            </a:extLst>
          </p:cNvPr>
          <p:cNvSpPr>
            <a:spLocks noGrp="1"/>
          </p:cNvSpPr>
          <p:nvPr>
            <p:ph type="sldNum" sz="quarter" idx="12"/>
          </p:nvPr>
        </p:nvSpPr>
        <p:spPr/>
        <p:txBody>
          <a:bodyPr/>
          <a:lstStyle/>
          <a:p>
            <a:fld id="{86AB923B-19CD-554A-A7CB-5C782A182CEF}" type="slidenum">
              <a:rPr lang="en-US" smtClean="0">
                <a:solidFill>
                  <a:prstClr val="black"/>
                </a:solidFill>
              </a:rPr>
              <a:pPr/>
              <a:t>19</a:t>
            </a:fld>
            <a:endParaRPr lang="en-US">
              <a:solidFill>
                <a:prstClr val="black"/>
              </a:solidFill>
            </a:endParaRPr>
          </a:p>
        </p:txBody>
      </p:sp>
      <p:sp>
        <p:nvSpPr>
          <p:cNvPr id="28" name="TextBox 27">
            <a:extLst>
              <a:ext uri="{FF2B5EF4-FFF2-40B4-BE49-F238E27FC236}">
                <a16:creationId xmlns:a16="http://schemas.microsoft.com/office/drawing/2014/main" id="{7D13749A-8549-44EB-9D96-C870860CA2AF}"/>
              </a:ext>
            </a:extLst>
          </p:cNvPr>
          <p:cNvSpPr txBox="1"/>
          <p:nvPr/>
        </p:nvSpPr>
        <p:spPr>
          <a:xfrm>
            <a:off x="518474" y="1028343"/>
            <a:ext cx="11161336" cy="5093702"/>
          </a:xfrm>
          <a:prstGeom prst="rect">
            <a:avLst/>
          </a:prstGeom>
          <a:noFill/>
        </p:spPr>
        <p:txBody>
          <a:bodyPr wrap="square" rtlCol="0">
            <a:spAutoFit/>
          </a:bodyPr>
          <a:lstStyle/>
          <a:p>
            <a:pPr>
              <a:spcBef>
                <a:spcPts val="600"/>
              </a:spcBef>
            </a:pPr>
            <a:r>
              <a:rPr lang="en-US" sz="1000">
                <a:latin typeface="Arial" panose="020B0604020202020204" pitchFamily="34" charset="0"/>
                <a:cs typeface="Arial" panose="020B0604020202020204" pitchFamily="34" charset="0"/>
              </a:rPr>
              <a:t>Distributions are not guaranteed and may fluctuate. Distribution rates may change without notice (up or down) depending on market conditions. The payment of distributions should not be confused with an investment fund’s performance, rate of return or yield. If distributions paid by an investment fund are greater than the performance of the fund, your original investment will shrink. Distributions paid as a result of capital gains realized by an investment fund, and income and dividends earned by an investment fund, are taxable in your hands in the year they are paid. Your adjusted cost base will be reduced by the amount of any returns of capital. If your adjusted cost base goes below zero, you will have to pay capital gains tax on the amount below zero. Please refer to the distribution policy for BMO Mutual Fund set out in the prospectus.</a:t>
            </a:r>
          </a:p>
          <a:p>
            <a:pPr>
              <a:spcBef>
                <a:spcPts val="600"/>
              </a:spcBef>
            </a:pPr>
            <a:r>
              <a:rPr lang="en-US" sz="1000">
                <a:latin typeface="Arial" panose="020B0604020202020204" pitchFamily="34" charset="0"/>
                <a:cs typeface="Arial" panose="020B0604020202020204" pitchFamily="34" charset="0"/>
              </a:rPr>
              <a:t>Distributions, if any, for all series of securities of a BMO Mutual Fund (other than ETF Series) are automatically reinvested in additional securities of the same series of the applicable BMO Mutual Fund, unless the securityholder elects in writing that that they prefer to receive cash distributions. For ETF Series securities of a BMO Mutual Fund, distributions, if any, may be paid in cash or reinvested automatically in additional ETF Series securities of the applicable BMO Mutual Fund and the ETF Series securities will be immediately consolidated such that the number of outstanding ETF Series securities following the distribution will equal the number of ETF Series securities outstanding prior to the distribution. If a securityholder is enrolled in a distribution reinvestment plan, distributions, if any, will be automatically reinvested in additional ETF Series securities of the applicable BMO Mutual Fund pursuant to the distribution reinvestment plan. For further information, see the distribution policy for the applicable BMO Mutual Fund in the simplified prospectus.</a:t>
            </a:r>
          </a:p>
          <a:p>
            <a:pPr>
              <a:spcBef>
                <a:spcPts val="600"/>
              </a:spcBef>
            </a:pPr>
            <a:r>
              <a:rPr lang="en-US" sz="1000">
                <a:latin typeface="Arial" panose="020B0604020202020204" pitchFamily="34" charset="0"/>
                <a:cs typeface="Arial" panose="020B0604020202020204" pitchFamily="34" charset="0"/>
              </a:rPr>
              <a:t>This communication is intended for informational purposes only and is not, and should not be construed as, investment and/or tax advice to any individual. Particular investments and/or trading strategies should be evaluated relative to each individual’s circumstances. Individuals should seek the advice of professionals, as appropriate, regarding any particular investment. Investors cannot invest directly in an index. </a:t>
            </a:r>
          </a:p>
          <a:p>
            <a:pPr>
              <a:spcBef>
                <a:spcPts val="600"/>
              </a:spcBef>
            </a:pPr>
            <a:r>
              <a:rPr lang="en-US" sz="1000">
                <a:latin typeface="Arial" panose="020B0604020202020204" pitchFamily="34" charset="0"/>
                <a:cs typeface="Arial" panose="020B0604020202020204" pitchFamily="34" charset="0"/>
              </a:rPr>
              <a:t>Any statement that necessarily depends on future events may be a forward-looking statement. Forward-looking statements are not guarantees of performance. They involve risks, uncertainties and assumptions. Although such statements are based on assumptions that are believed to be reasonable, there can be no assurance that actual results will not differ materially from expectations. Investors are cautioned not to rely unduly on any forward-looking statements. In connection with any forward-looking statements, investors should carefully consider the areas of risk described in the most recent simplified prospectus.</a:t>
            </a:r>
          </a:p>
          <a:p>
            <a:pPr>
              <a:spcBef>
                <a:spcPts val="600"/>
              </a:spcBef>
            </a:pPr>
            <a:r>
              <a:rPr lang="en-US" sz="1000">
                <a:latin typeface="Arial" panose="020B0604020202020204" pitchFamily="34" charset="0"/>
                <a:cs typeface="Arial" panose="020B0604020202020204" pitchFamily="34" charset="0"/>
              </a:rPr>
              <a:t>The viewpoints expressed by the Portfolio Manager represents their assessment of the markets at the time of publication. Those views are subject to change without notice at any time without any kind of notice. The information provided herein does not constitute a solicitation of an offer to buy, or an offer to sell securities nor should the information be relied upon as investment advice. Past performance is no guarantee of future results. This communication is intended for informational purposes only.</a:t>
            </a:r>
          </a:p>
          <a:p>
            <a:pPr>
              <a:spcBef>
                <a:spcPts val="600"/>
              </a:spcBef>
            </a:pPr>
            <a:r>
              <a:rPr lang="en-US" sz="1000">
                <a:latin typeface="Arial" panose="020B0604020202020204" pitchFamily="34" charset="0"/>
                <a:cs typeface="Arial" panose="020B0604020202020204" pitchFamily="34" charset="0"/>
              </a:rPr>
              <a:t>Commissions, trailing commissions (if applicable), management fees and expenses all may be associated with mutual fund investments.  Please read the fund facts or prospectus of the relevant mutual fund before investing.  Mutual funds are not guaranteed, their values change frequently and past performance may not be repeated. Distributions are not guaranteed and are subject to change and/or elimination.</a:t>
            </a:r>
          </a:p>
          <a:p>
            <a:pPr>
              <a:spcBef>
                <a:spcPts val="600"/>
              </a:spcBef>
            </a:pPr>
            <a:r>
              <a:rPr lang="en-US" sz="1000">
                <a:latin typeface="Arial" panose="020B0604020202020204" pitchFamily="34" charset="0"/>
                <a:cs typeface="Arial" panose="020B0604020202020204" pitchFamily="34" charset="0"/>
              </a:rPr>
              <a:t>For a summary of the risks of an investment in BMO Mutual Funds, please see the specific risks set out in the prospectus.  </a:t>
            </a:r>
          </a:p>
          <a:p>
            <a:pPr>
              <a:spcBef>
                <a:spcPts val="600"/>
              </a:spcBef>
            </a:pPr>
            <a:r>
              <a:rPr lang="en-US" sz="1000">
                <a:latin typeface="Arial" panose="020B0604020202020204" pitchFamily="34" charset="0"/>
                <a:cs typeface="Arial" panose="020B0604020202020204" pitchFamily="34" charset="0"/>
              </a:rPr>
              <a:t>BMO Mutual Funds are managed by BMO Investments Inc., which is an investment fund manager and a separate legal entity from Bank of Montreal.</a:t>
            </a:r>
          </a:p>
          <a:p>
            <a:pPr>
              <a:spcBef>
                <a:spcPts val="600"/>
              </a:spcBef>
            </a:pPr>
            <a:r>
              <a:rPr lang="en-US" sz="1000">
                <a:latin typeface="Arial" panose="020B0604020202020204" pitchFamily="34" charset="0"/>
                <a:cs typeface="Arial" panose="020B0604020202020204" pitchFamily="34" charset="0"/>
              </a:rPr>
              <a:t>BMO Global Asset Management is a brand name under which BMO Asset Management Inc. and BMO Investments Inc. operate.</a:t>
            </a:r>
          </a:p>
          <a:p>
            <a:pPr>
              <a:spcBef>
                <a:spcPts val="600"/>
              </a:spcBef>
            </a:pPr>
            <a:r>
              <a:rPr lang="en-US" sz="1000">
                <a:latin typeface="Arial" panose="020B0604020202020204" pitchFamily="34" charset="0"/>
                <a:cs typeface="Arial" panose="020B0604020202020204" pitchFamily="34" charset="0"/>
              </a:rPr>
              <a:t>®/™Registered trademarks/trademark of Bank of Montreal, used under </a:t>
            </a:r>
            <a:r>
              <a:rPr lang="en-US" sz="1000" err="1">
                <a:latin typeface="Arial" panose="020B0604020202020204" pitchFamily="34" charset="0"/>
                <a:cs typeface="Arial" panose="020B0604020202020204" pitchFamily="34" charset="0"/>
              </a:rPr>
              <a:t>licence</a:t>
            </a:r>
            <a:r>
              <a:rPr lang="en-US" sz="1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130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1C71-3E68-461A-8269-7443E7CB5163}"/>
              </a:ext>
            </a:extLst>
          </p:cNvPr>
          <p:cNvSpPr>
            <a:spLocks noGrp="1"/>
          </p:cNvSpPr>
          <p:nvPr>
            <p:ph type="title"/>
          </p:nvPr>
        </p:nvSpPr>
        <p:spPr/>
        <p:txBody>
          <a:bodyPr/>
          <a:lstStyle/>
          <a:p>
            <a:r>
              <a:rPr lang="en-US"/>
              <a:t>Our Clients’ Focus for 2023 and Beyond </a:t>
            </a:r>
            <a:endParaRPr lang="en-CA"/>
          </a:p>
        </p:txBody>
      </p:sp>
      <p:sp>
        <p:nvSpPr>
          <p:cNvPr id="4" name="Slide Number Placeholder 3">
            <a:extLst>
              <a:ext uri="{FF2B5EF4-FFF2-40B4-BE49-F238E27FC236}">
                <a16:creationId xmlns:a16="http://schemas.microsoft.com/office/drawing/2014/main" id="{DE20AA99-3888-419F-9265-7124E439D2DB}"/>
              </a:ext>
            </a:extLst>
          </p:cNvPr>
          <p:cNvSpPr>
            <a:spLocks noGrp="1"/>
          </p:cNvSpPr>
          <p:nvPr>
            <p:ph type="sldNum" sz="quarter" idx="12"/>
          </p:nvPr>
        </p:nvSpPr>
        <p:spPr/>
        <p:txBody>
          <a:bodyPr/>
          <a:lstStyle/>
          <a:p>
            <a:fld id="{86AB923B-19CD-554A-A7CB-5C782A182CEF}" type="slidenum">
              <a:rPr lang="en-US" smtClean="0">
                <a:solidFill>
                  <a:prstClr val="black"/>
                </a:solidFill>
              </a:rPr>
              <a:pPr/>
              <a:t>2</a:t>
            </a:fld>
            <a:endParaRPr lang="en-US">
              <a:solidFill>
                <a:prstClr val="black"/>
              </a:solidFill>
            </a:endParaRPr>
          </a:p>
        </p:txBody>
      </p:sp>
      <p:graphicFrame>
        <p:nvGraphicFramePr>
          <p:cNvPr id="5" name="Diagram 4">
            <a:extLst>
              <a:ext uri="{FF2B5EF4-FFF2-40B4-BE49-F238E27FC236}">
                <a16:creationId xmlns:a16="http://schemas.microsoft.com/office/drawing/2014/main" id="{58A5BB14-9FF1-4066-82CD-BA1EB571BBE9}"/>
              </a:ext>
            </a:extLst>
          </p:cNvPr>
          <p:cNvGraphicFramePr/>
          <p:nvPr>
            <p:extLst>
              <p:ext uri="{D42A27DB-BD31-4B8C-83A1-F6EECF244321}">
                <p14:modId xmlns:p14="http://schemas.microsoft.com/office/powerpoint/2010/main" val="1935972860"/>
              </p:ext>
            </p:extLst>
          </p:nvPr>
        </p:nvGraphicFramePr>
        <p:xfrm>
          <a:off x="609600" y="1336174"/>
          <a:ext cx="10972799" cy="3216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B357CE5F-055C-4815-F3C7-1C20AC7946A4}"/>
              </a:ext>
            </a:extLst>
          </p:cNvPr>
          <p:cNvSpPr/>
          <p:nvPr/>
        </p:nvSpPr>
        <p:spPr>
          <a:xfrm>
            <a:off x="7296280" y="5041201"/>
            <a:ext cx="2858610" cy="914400"/>
          </a:xfrm>
          <a:prstGeom prst="roundRect">
            <a:avLst/>
          </a:prstGeom>
          <a:solidFill>
            <a:srgbClr val="974BB7"/>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a:latin typeface="+mj-lt"/>
                <a:cs typeface="Arial" panose="020B0604020202020204" pitchFamily="34" charset="0"/>
              </a:rPr>
              <a:t>Structured Notes</a:t>
            </a:r>
          </a:p>
        </p:txBody>
      </p:sp>
      <p:sp>
        <p:nvSpPr>
          <p:cNvPr id="6" name="Arrow: Right 5">
            <a:extLst>
              <a:ext uri="{FF2B5EF4-FFF2-40B4-BE49-F238E27FC236}">
                <a16:creationId xmlns:a16="http://schemas.microsoft.com/office/drawing/2014/main" id="{4FF92982-E284-1E53-120E-CC161D43452B}"/>
              </a:ext>
            </a:extLst>
          </p:cNvPr>
          <p:cNvSpPr/>
          <p:nvPr/>
        </p:nvSpPr>
        <p:spPr>
          <a:xfrm>
            <a:off x="5180437" y="5076142"/>
            <a:ext cx="1923495" cy="844518"/>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7" name="Rectangle: Rounded Corners 6">
            <a:extLst>
              <a:ext uri="{FF2B5EF4-FFF2-40B4-BE49-F238E27FC236}">
                <a16:creationId xmlns:a16="http://schemas.microsoft.com/office/drawing/2014/main" id="{6B2F6652-B554-8A8C-7B4F-3FDF92D93B55}"/>
              </a:ext>
            </a:extLst>
          </p:cNvPr>
          <p:cNvSpPr/>
          <p:nvPr/>
        </p:nvSpPr>
        <p:spPr>
          <a:xfrm>
            <a:off x="2129480" y="5041201"/>
            <a:ext cx="2858610" cy="91440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a:latin typeface="+mj-lt"/>
                <a:cs typeface="Arial" panose="020B0604020202020204" pitchFamily="34" charset="0"/>
              </a:rPr>
              <a:t>Solution?</a:t>
            </a:r>
          </a:p>
        </p:txBody>
      </p:sp>
    </p:spTree>
    <p:extLst>
      <p:ext uri="{BB962C8B-B14F-4D97-AF65-F5344CB8AC3E}">
        <p14:creationId xmlns:p14="http://schemas.microsoft.com/office/powerpoint/2010/main" val="22433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76B4A7D-7B47-05B4-8358-D0A965D7CE2A}"/>
              </a:ext>
            </a:extLst>
          </p:cNvPr>
          <p:cNvSpPr>
            <a:spLocks noGrp="1"/>
          </p:cNvSpPr>
          <p:nvPr>
            <p:ph idx="1"/>
          </p:nvPr>
        </p:nvSpPr>
        <p:spPr>
          <a:xfrm>
            <a:off x="609600" y="1143005"/>
            <a:ext cx="10972800" cy="2285995"/>
          </a:xfrm>
        </p:spPr>
        <p:txBody>
          <a:bodyPr/>
          <a:lstStyle/>
          <a:p>
            <a:r>
              <a:rPr lang="en-US" sz="1800" dirty="0"/>
              <a:t>Structured notes are hybrid securities with characteristics of both fixed income and equity instruments</a:t>
            </a:r>
          </a:p>
          <a:p>
            <a:r>
              <a:rPr lang="en-US" sz="1800" dirty="0"/>
              <a:t>They are designed to offer market-linked growth potential</a:t>
            </a:r>
            <a:endParaRPr lang="en-US" sz="1400" dirty="0"/>
          </a:p>
          <a:p>
            <a:r>
              <a:rPr lang="en-US" sz="1800" dirty="0"/>
              <a:t>Structured Notes have rapidly grown as an asset class</a:t>
            </a:r>
          </a:p>
          <a:p>
            <a:pPr lvl="1"/>
            <a:r>
              <a:rPr lang="en-US" sz="1400" dirty="0"/>
              <a:t>In Canada, $50-60bn worth of notes outstanding at any given time. </a:t>
            </a:r>
            <a:br>
              <a:rPr lang="en-US" sz="1400" dirty="0"/>
            </a:br>
            <a:r>
              <a:rPr lang="en-US" sz="1400" dirty="0"/>
              <a:t>All major banks issue notes</a:t>
            </a:r>
          </a:p>
          <a:p>
            <a:pPr lvl="1"/>
            <a:r>
              <a:rPr lang="en-US" sz="1400" dirty="0"/>
              <a:t>In the U.S., it is expected that there will be US$100B in new issuance in 2023</a:t>
            </a:r>
          </a:p>
          <a:p>
            <a:pPr lvl="1"/>
            <a:r>
              <a:rPr lang="en-US" sz="1400" dirty="0"/>
              <a:t>Very popular investment instrument in European and Asian markets</a:t>
            </a:r>
          </a:p>
          <a:p>
            <a:pPr lvl="1"/>
            <a:endParaRPr lang="en-US" sz="1400" dirty="0"/>
          </a:p>
          <a:p>
            <a:pPr marL="225391" lvl="1" indent="0">
              <a:buNone/>
            </a:pPr>
            <a:endParaRPr lang="en-US" sz="1400" dirty="0"/>
          </a:p>
        </p:txBody>
      </p:sp>
      <p:sp>
        <p:nvSpPr>
          <p:cNvPr id="2" name="Title 1">
            <a:extLst>
              <a:ext uri="{FF2B5EF4-FFF2-40B4-BE49-F238E27FC236}">
                <a16:creationId xmlns:a16="http://schemas.microsoft.com/office/drawing/2014/main" id="{81407049-8C00-4738-81FE-AC457B1DE6F9}"/>
              </a:ext>
            </a:extLst>
          </p:cNvPr>
          <p:cNvSpPr>
            <a:spLocks noGrp="1"/>
          </p:cNvSpPr>
          <p:nvPr>
            <p:ph type="title"/>
          </p:nvPr>
        </p:nvSpPr>
        <p:spPr/>
        <p:txBody>
          <a:bodyPr/>
          <a:lstStyle/>
          <a:p>
            <a:r>
              <a:rPr lang="en-CA"/>
              <a:t>Structured Notes – The Engine Behind </a:t>
            </a:r>
            <a:r>
              <a:rPr lang="en-CA" i="1"/>
              <a:t>Convergence Investing</a:t>
            </a:r>
          </a:p>
        </p:txBody>
      </p:sp>
      <p:sp>
        <p:nvSpPr>
          <p:cNvPr id="4" name="Slide Number Placeholder 3">
            <a:extLst>
              <a:ext uri="{FF2B5EF4-FFF2-40B4-BE49-F238E27FC236}">
                <a16:creationId xmlns:a16="http://schemas.microsoft.com/office/drawing/2014/main" id="{70017415-4E87-4B6E-8A54-A3E05DDED1CE}"/>
              </a:ext>
            </a:extLst>
          </p:cNvPr>
          <p:cNvSpPr>
            <a:spLocks noGrp="1"/>
          </p:cNvSpPr>
          <p:nvPr>
            <p:ph type="sldNum" sz="quarter" idx="12"/>
          </p:nvPr>
        </p:nvSpPr>
        <p:spPr/>
        <p:txBody>
          <a:bodyPr/>
          <a:lstStyle/>
          <a:p>
            <a:fld id="{86AB923B-19CD-554A-A7CB-5C782A182CEF}" type="slidenum">
              <a:rPr lang="en-US" smtClean="0">
                <a:solidFill>
                  <a:prstClr val="black"/>
                </a:solidFill>
              </a:rPr>
              <a:pPr/>
              <a:t>3</a:t>
            </a:fld>
            <a:endParaRPr lang="en-US">
              <a:solidFill>
                <a:prstClr val="black"/>
              </a:solidFill>
            </a:endParaRPr>
          </a:p>
        </p:txBody>
      </p:sp>
      <p:sp>
        <p:nvSpPr>
          <p:cNvPr id="45" name="Rectangle 44">
            <a:extLst>
              <a:ext uri="{FF2B5EF4-FFF2-40B4-BE49-F238E27FC236}">
                <a16:creationId xmlns:a16="http://schemas.microsoft.com/office/drawing/2014/main" id="{CCEE24E8-BA6E-4E0E-9929-30FA907E2C13}"/>
              </a:ext>
            </a:extLst>
          </p:cNvPr>
          <p:cNvSpPr/>
          <p:nvPr/>
        </p:nvSpPr>
        <p:spPr>
          <a:xfrm rot="13282005">
            <a:off x="6670969" y="5324845"/>
            <a:ext cx="1053385" cy="57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6" name="Rectangle 45">
            <a:extLst>
              <a:ext uri="{FF2B5EF4-FFF2-40B4-BE49-F238E27FC236}">
                <a16:creationId xmlns:a16="http://schemas.microsoft.com/office/drawing/2014/main" id="{7E6E692F-0CDA-4012-8C47-D6317A736162}"/>
              </a:ext>
            </a:extLst>
          </p:cNvPr>
          <p:cNvSpPr/>
          <p:nvPr/>
        </p:nvSpPr>
        <p:spPr>
          <a:xfrm rot="6174682">
            <a:off x="8652215" y="5351996"/>
            <a:ext cx="1053385" cy="57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8" name="Rectangle 7">
            <a:extLst>
              <a:ext uri="{FF2B5EF4-FFF2-40B4-BE49-F238E27FC236}">
                <a16:creationId xmlns:a16="http://schemas.microsoft.com/office/drawing/2014/main" id="{A18E0F5C-A2BB-FE2E-5A60-68752D31F500}"/>
              </a:ext>
            </a:extLst>
          </p:cNvPr>
          <p:cNvSpPr/>
          <p:nvPr/>
        </p:nvSpPr>
        <p:spPr>
          <a:xfrm>
            <a:off x="609600" y="3706238"/>
            <a:ext cx="6958519" cy="24708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288000"/>
            <a:r>
              <a:rPr lang="en-CA" sz="1800" b="1">
                <a:solidFill>
                  <a:schemeClr val="tx1"/>
                </a:solidFill>
                <a:effectLst/>
                <a:latin typeface="Heebo" pitchFamily="2" charset="-79"/>
                <a:ea typeface="Calibri" panose="020F0502020204030204" pitchFamily="34" charset="0"/>
                <a:cs typeface="Heebo" pitchFamily="2" charset="-79"/>
              </a:rPr>
              <a:t>Convergence Investing</a:t>
            </a:r>
            <a:endParaRPr lang="en-CA" sz="1600" b="1">
              <a:solidFill>
                <a:schemeClr val="tx1"/>
              </a:solidFill>
              <a:effectLst/>
              <a:latin typeface="Heebo" pitchFamily="2" charset="-79"/>
              <a:ea typeface="Calibri" panose="020F0502020204030204" pitchFamily="34" charset="0"/>
              <a:cs typeface="Heebo" pitchFamily="2" charset="-79"/>
            </a:endParaRPr>
          </a:p>
          <a:p>
            <a:pPr marL="288000"/>
            <a:r>
              <a:rPr lang="en-CA" sz="1600">
                <a:solidFill>
                  <a:schemeClr val="tx1"/>
                </a:solidFill>
                <a:latin typeface="Heebo" pitchFamily="2" charset="-79"/>
                <a:ea typeface="Calibri" panose="020F0502020204030204" pitchFamily="34" charset="0"/>
                <a:cs typeface="Heebo" pitchFamily="2" charset="-79"/>
              </a:rPr>
              <a:t>A</a:t>
            </a:r>
            <a:r>
              <a:rPr lang="en-CA" sz="1600">
                <a:solidFill>
                  <a:schemeClr val="tx1"/>
                </a:solidFill>
                <a:effectLst/>
                <a:latin typeface="Heebo" pitchFamily="2" charset="-79"/>
                <a:ea typeface="Calibri" panose="020F0502020204030204" pitchFamily="34" charset="0"/>
                <a:cs typeface="Heebo" pitchFamily="2" charset="-79"/>
              </a:rPr>
              <a:t> new generation of mutual funds, providing access to sophisticated </a:t>
            </a:r>
            <a:br>
              <a:rPr lang="en-CA" sz="1600">
                <a:solidFill>
                  <a:schemeClr val="tx1"/>
                </a:solidFill>
                <a:effectLst/>
                <a:latin typeface="Heebo" pitchFamily="2" charset="-79"/>
                <a:ea typeface="Calibri" panose="020F0502020204030204" pitchFamily="34" charset="0"/>
                <a:cs typeface="Heebo" pitchFamily="2" charset="-79"/>
              </a:rPr>
            </a:br>
            <a:r>
              <a:rPr lang="en-CA" sz="1600">
                <a:solidFill>
                  <a:schemeClr val="tx1"/>
                </a:solidFill>
                <a:effectLst/>
                <a:latin typeface="Heebo" pitchFamily="2" charset="-79"/>
                <a:ea typeface="Calibri" panose="020F0502020204030204" pitchFamily="34" charset="0"/>
                <a:cs typeface="Heebo" pitchFamily="2" charset="-79"/>
              </a:rPr>
              <a:t>strategies previously unavailable</a:t>
            </a:r>
          </a:p>
          <a:p>
            <a:pPr marL="288000"/>
            <a:r>
              <a:rPr lang="en-CA" sz="1600">
                <a:solidFill>
                  <a:schemeClr val="tx1"/>
                </a:solidFill>
                <a:effectLst/>
                <a:latin typeface="Heebo" pitchFamily="2" charset="-79"/>
                <a:ea typeface="Calibri" panose="020F0502020204030204" pitchFamily="34" charset="0"/>
                <a:cs typeface="Heebo" pitchFamily="2" charset="-79"/>
              </a:rPr>
              <a:t> </a:t>
            </a:r>
          </a:p>
          <a:p>
            <a:pPr marL="288000"/>
            <a:r>
              <a:rPr lang="en-CA" sz="1600" b="1">
                <a:solidFill>
                  <a:schemeClr val="tx1"/>
                </a:solidFill>
                <a:effectLst/>
                <a:latin typeface="Heebo" pitchFamily="2" charset="-79"/>
                <a:ea typeface="Calibri" panose="020F0502020204030204" pitchFamily="34" charset="0"/>
                <a:cs typeface="Heebo" pitchFamily="2" charset="-79"/>
              </a:rPr>
              <a:t>The Next Era of Mutual Funds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Aims to level the playing field for Canadian investors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Expand access to elite capital markets solutions via mutual funds</a:t>
            </a:r>
            <a:endParaRPr lang="en-CA" sz="1600">
              <a:solidFill>
                <a:schemeClr val="tx1"/>
              </a:solidFill>
              <a:effectLst/>
              <a:latin typeface="Heebo" pitchFamily="2" charset="-79"/>
              <a:ea typeface="Calibri" panose="020F0502020204030204" pitchFamily="34" charset="0"/>
              <a:cs typeface="Heebo" pitchFamily="2" charset="-79"/>
            </a:endParaRPr>
          </a:p>
          <a:p>
            <a:pPr marL="745143" lvl="2" indent="-342900">
              <a:buFont typeface="Symbol" panose="05050102010706020507" pitchFamily="18" charset="2"/>
              <a:buChar char=""/>
            </a:pPr>
            <a:r>
              <a:rPr lang="en-CA" sz="1600">
                <a:solidFill>
                  <a:schemeClr val="tx1"/>
                </a:solidFill>
                <a:effectLst/>
                <a:latin typeface="Heebo" pitchFamily="2" charset="-79"/>
                <a:ea typeface="Times New Roman" panose="02020603050405020304" pitchFamily="18" charset="0"/>
                <a:cs typeface="Heebo" pitchFamily="2" charset="-79"/>
              </a:rPr>
              <a:t>Focus on structured outcomes rather than beating the benchmark</a:t>
            </a:r>
            <a:endParaRPr lang="en-CA" sz="1600">
              <a:solidFill>
                <a:schemeClr val="tx1"/>
              </a:solidFill>
              <a:effectLst/>
              <a:latin typeface="Heebo" pitchFamily="2" charset="-79"/>
              <a:ea typeface="Calibri" panose="020F0502020204030204" pitchFamily="34" charset="0"/>
              <a:cs typeface="Heebo" pitchFamily="2" charset="-79"/>
            </a:endParaRPr>
          </a:p>
        </p:txBody>
      </p:sp>
      <p:graphicFrame>
        <p:nvGraphicFramePr>
          <p:cNvPr id="10" name="Diagram 9">
            <a:extLst>
              <a:ext uri="{FF2B5EF4-FFF2-40B4-BE49-F238E27FC236}">
                <a16:creationId xmlns:a16="http://schemas.microsoft.com/office/drawing/2014/main" id="{5AC3D6C7-38A1-EFC6-5BF3-F61DB60F5FAF}"/>
              </a:ext>
            </a:extLst>
          </p:cNvPr>
          <p:cNvGraphicFramePr/>
          <p:nvPr>
            <p:extLst>
              <p:ext uri="{D42A27DB-BD31-4B8C-83A1-F6EECF244321}">
                <p14:modId xmlns:p14="http://schemas.microsoft.com/office/powerpoint/2010/main" val="1000703636"/>
              </p:ext>
            </p:extLst>
          </p:nvPr>
        </p:nvGraphicFramePr>
        <p:xfrm>
          <a:off x="7928043" y="1575881"/>
          <a:ext cx="3654357" cy="4503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213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42AE43D-E1D6-4F92-8CA5-2EE0C72F601E}"/>
              </a:ext>
            </a:extLst>
          </p:cNvPr>
          <p:cNvSpPr/>
          <p:nvPr/>
        </p:nvSpPr>
        <p:spPr>
          <a:xfrm>
            <a:off x="571123" y="1057275"/>
            <a:ext cx="5390971" cy="49831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 name="Title 1">
            <a:extLst>
              <a:ext uri="{FF2B5EF4-FFF2-40B4-BE49-F238E27FC236}">
                <a16:creationId xmlns:a16="http://schemas.microsoft.com/office/drawing/2014/main" id="{81407049-8C00-4738-81FE-AC457B1DE6F9}"/>
              </a:ext>
            </a:extLst>
          </p:cNvPr>
          <p:cNvSpPr>
            <a:spLocks noGrp="1"/>
          </p:cNvSpPr>
          <p:nvPr>
            <p:ph type="title"/>
          </p:nvPr>
        </p:nvSpPr>
        <p:spPr/>
        <p:txBody>
          <a:bodyPr/>
          <a:lstStyle/>
          <a:p>
            <a:r>
              <a:rPr lang="en-CA"/>
              <a:t>Portfolio Diversification with Structured Notes</a:t>
            </a:r>
          </a:p>
        </p:txBody>
      </p:sp>
      <p:sp>
        <p:nvSpPr>
          <p:cNvPr id="18" name="Content Placeholder 17">
            <a:extLst>
              <a:ext uri="{FF2B5EF4-FFF2-40B4-BE49-F238E27FC236}">
                <a16:creationId xmlns:a16="http://schemas.microsoft.com/office/drawing/2014/main" id="{70944E2E-BFA2-4AAF-A185-C4E4E2856EE9}"/>
              </a:ext>
            </a:extLst>
          </p:cNvPr>
          <p:cNvSpPr>
            <a:spLocks noGrp="1"/>
          </p:cNvSpPr>
          <p:nvPr>
            <p:ph idx="1"/>
          </p:nvPr>
        </p:nvSpPr>
        <p:spPr>
          <a:xfrm>
            <a:off x="754144" y="1244338"/>
            <a:ext cx="4952064" cy="4881830"/>
          </a:xfrm>
        </p:spPr>
        <p:txBody>
          <a:bodyPr/>
          <a:lstStyle/>
          <a:p>
            <a:pPr marL="0" indent="0">
              <a:buNone/>
            </a:pPr>
            <a:r>
              <a:rPr lang="en-CA"/>
              <a:t>Complement your traditional 60/40 portfolio with payout diversification and downside risk mitigation using structured notes.</a:t>
            </a:r>
          </a:p>
          <a:p>
            <a:pPr marL="457200" indent="-457200">
              <a:buFont typeface="+mj-lt"/>
              <a:buAutoNum type="arabicPeriod"/>
            </a:pPr>
            <a:r>
              <a:rPr lang="en-CA"/>
              <a:t>Identify the portion of your portfolio that you are looking to diversify.</a:t>
            </a:r>
          </a:p>
          <a:p>
            <a:pPr marL="457200" indent="-457200">
              <a:buFont typeface="+mj-lt"/>
              <a:buAutoNum type="arabicPeriod"/>
            </a:pPr>
            <a:r>
              <a:rPr lang="en-CA"/>
              <a:t>Compliment the core of your traditional portfolio with structured notes.</a:t>
            </a:r>
          </a:p>
          <a:p>
            <a:pPr marL="457200" indent="-457200">
              <a:buFont typeface="+mj-lt"/>
              <a:buAutoNum type="arabicPeriod"/>
            </a:pPr>
            <a:r>
              <a:rPr lang="en-CA"/>
              <a:t>Improve the risk-to-return metrics of your tradition portfolio.</a:t>
            </a:r>
          </a:p>
        </p:txBody>
      </p:sp>
      <p:sp>
        <p:nvSpPr>
          <p:cNvPr id="4" name="Slide Number Placeholder 3">
            <a:extLst>
              <a:ext uri="{FF2B5EF4-FFF2-40B4-BE49-F238E27FC236}">
                <a16:creationId xmlns:a16="http://schemas.microsoft.com/office/drawing/2014/main" id="{70017415-4E87-4B6E-8A54-A3E05DDED1CE}"/>
              </a:ext>
            </a:extLst>
          </p:cNvPr>
          <p:cNvSpPr>
            <a:spLocks noGrp="1"/>
          </p:cNvSpPr>
          <p:nvPr>
            <p:ph type="sldNum" sz="quarter" idx="12"/>
          </p:nvPr>
        </p:nvSpPr>
        <p:spPr/>
        <p:txBody>
          <a:bodyPr/>
          <a:lstStyle/>
          <a:p>
            <a:fld id="{86AB923B-19CD-554A-A7CB-5C782A182CEF}" type="slidenum">
              <a:rPr lang="en-US" smtClean="0">
                <a:solidFill>
                  <a:prstClr val="black"/>
                </a:solidFill>
              </a:rPr>
              <a:pPr/>
              <a:t>4</a:t>
            </a:fld>
            <a:endParaRPr lang="en-US">
              <a:solidFill>
                <a:prstClr val="black"/>
              </a:solidFill>
            </a:endParaRPr>
          </a:p>
        </p:txBody>
      </p:sp>
      <p:pic>
        <p:nvPicPr>
          <p:cNvPr id="24" name="Picture 23">
            <a:extLst>
              <a:ext uri="{FF2B5EF4-FFF2-40B4-BE49-F238E27FC236}">
                <a16:creationId xmlns:a16="http://schemas.microsoft.com/office/drawing/2014/main" id="{295CA3FC-9876-3250-C005-392D0BE5AE7C}"/>
              </a:ext>
            </a:extLst>
          </p:cNvPr>
          <p:cNvPicPr>
            <a:picLocks noChangeAspect="1"/>
          </p:cNvPicPr>
          <p:nvPr/>
        </p:nvPicPr>
        <p:blipFill>
          <a:blip r:embed="rId2"/>
          <a:stretch>
            <a:fillRect/>
          </a:stretch>
        </p:blipFill>
        <p:spPr>
          <a:xfrm>
            <a:off x="6966408" y="1080602"/>
            <a:ext cx="4541347" cy="4696796"/>
          </a:xfrm>
          <a:prstGeom prst="rect">
            <a:avLst/>
          </a:prstGeom>
        </p:spPr>
      </p:pic>
    </p:spTree>
    <p:extLst>
      <p:ext uri="{BB962C8B-B14F-4D97-AF65-F5344CB8AC3E}">
        <p14:creationId xmlns:p14="http://schemas.microsoft.com/office/powerpoint/2010/main" val="343800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BEB1-22CD-405C-B906-6207159B8D94}"/>
              </a:ext>
            </a:extLst>
          </p:cNvPr>
          <p:cNvSpPr>
            <a:spLocks noGrp="1"/>
          </p:cNvSpPr>
          <p:nvPr>
            <p:ph type="title"/>
          </p:nvPr>
        </p:nvSpPr>
        <p:spPr/>
        <p:txBody>
          <a:bodyPr/>
          <a:lstStyle/>
          <a:p>
            <a:r>
              <a:rPr lang="en-CA"/>
              <a:t>What are Autocallable Notes?</a:t>
            </a:r>
          </a:p>
        </p:txBody>
      </p:sp>
      <p:sp>
        <p:nvSpPr>
          <p:cNvPr id="3" name="Content Placeholder 2">
            <a:extLst>
              <a:ext uri="{FF2B5EF4-FFF2-40B4-BE49-F238E27FC236}">
                <a16:creationId xmlns:a16="http://schemas.microsoft.com/office/drawing/2014/main" id="{9ADA08EA-A438-4CC8-8CFA-0E4DB2DCA6B0}"/>
              </a:ext>
            </a:extLst>
          </p:cNvPr>
          <p:cNvSpPr>
            <a:spLocks noGrp="1"/>
          </p:cNvSpPr>
          <p:nvPr>
            <p:ph idx="1"/>
          </p:nvPr>
        </p:nvSpPr>
        <p:spPr>
          <a:xfrm>
            <a:off x="609600" y="1143005"/>
            <a:ext cx="10972800" cy="914401"/>
          </a:xfrm>
        </p:spPr>
        <p:txBody>
          <a:bodyPr/>
          <a:lstStyle/>
          <a:p>
            <a:pPr marL="0" indent="0">
              <a:buNone/>
            </a:pPr>
            <a:r>
              <a:rPr lang="en-US" sz="1800" err="1"/>
              <a:t>Autocallable</a:t>
            </a:r>
            <a:r>
              <a:rPr lang="en-US" sz="1800"/>
              <a:t> notes are enhanced-yield strategies that provide investors the potential to receive an above market coupon along with downside contingent protection. Currently, </a:t>
            </a:r>
            <a:r>
              <a:rPr lang="en-US" sz="1800" err="1"/>
              <a:t>Autocallable</a:t>
            </a:r>
            <a:r>
              <a:rPr lang="en-US" sz="1800"/>
              <a:t> notes are the most frequently issued category of structured notes in Canada. Key benefits include:</a:t>
            </a:r>
          </a:p>
        </p:txBody>
      </p:sp>
      <p:sp>
        <p:nvSpPr>
          <p:cNvPr id="4" name="Slide Number Placeholder 3">
            <a:extLst>
              <a:ext uri="{FF2B5EF4-FFF2-40B4-BE49-F238E27FC236}">
                <a16:creationId xmlns:a16="http://schemas.microsoft.com/office/drawing/2014/main" id="{50C19B5D-A6EC-4772-A18B-0BCF9E586B19}"/>
              </a:ext>
            </a:extLst>
          </p:cNvPr>
          <p:cNvSpPr>
            <a:spLocks noGrp="1"/>
          </p:cNvSpPr>
          <p:nvPr>
            <p:ph type="sldNum" sz="quarter" idx="12"/>
          </p:nvPr>
        </p:nvSpPr>
        <p:spPr/>
        <p:txBody>
          <a:bodyPr/>
          <a:lstStyle/>
          <a:p>
            <a:fld id="{86AB923B-19CD-554A-A7CB-5C782A182CEF}" type="slidenum">
              <a:rPr lang="en-US" smtClean="0">
                <a:solidFill>
                  <a:prstClr val="black"/>
                </a:solidFill>
              </a:rPr>
              <a:pPr/>
              <a:t>5</a:t>
            </a:fld>
            <a:endParaRPr lang="en-US">
              <a:solidFill>
                <a:prstClr val="black"/>
              </a:solidFill>
            </a:endParaRPr>
          </a:p>
        </p:txBody>
      </p:sp>
      <p:sp>
        <p:nvSpPr>
          <p:cNvPr id="6" name="TextBox 5">
            <a:extLst>
              <a:ext uri="{FF2B5EF4-FFF2-40B4-BE49-F238E27FC236}">
                <a16:creationId xmlns:a16="http://schemas.microsoft.com/office/drawing/2014/main" id="{BD44A9E7-5270-46A0-90FC-5FDA769DDABF}"/>
              </a:ext>
            </a:extLst>
          </p:cNvPr>
          <p:cNvSpPr txBox="1"/>
          <p:nvPr/>
        </p:nvSpPr>
        <p:spPr>
          <a:xfrm>
            <a:off x="524758" y="4146804"/>
            <a:ext cx="3560190" cy="1677382"/>
          </a:xfrm>
          <a:prstGeom prst="rect">
            <a:avLst/>
          </a:prstGeom>
          <a:noFill/>
        </p:spPr>
        <p:txBody>
          <a:bodyPr wrap="square">
            <a:spAutoFit/>
          </a:bodyPr>
          <a:lstStyle/>
          <a:p>
            <a:pPr>
              <a:spcBef>
                <a:spcPts val="600"/>
              </a:spcBef>
            </a:pPr>
            <a:r>
              <a:rPr lang="en-US" sz="1800" b="1">
                <a:solidFill>
                  <a:schemeClr val="accent1"/>
                </a:solidFill>
                <a:latin typeface="+mj-lt"/>
                <a:cs typeface="Arial" panose="020B0604020202020204" pitchFamily="34" charset="0"/>
              </a:rPr>
              <a:t>Call Feature</a:t>
            </a:r>
          </a:p>
          <a:p>
            <a:pPr>
              <a:spcBef>
                <a:spcPts val="600"/>
              </a:spcBef>
            </a:pPr>
            <a:r>
              <a:rPr lang="en-US" sz="1600">
                <a:latin typeface="+mj-lt"/>
                <a:cs typeface="Arial" panose="020B0604020202020204" pitchFamily="34" charset="0"/>
              </a:rPr>
              <a:t>Notes will be called (redeemed) at a pre-determined call observation date if the underlying reference asset’s level meets or exceeds the autocall level. </a:t>
            </a:r>
          </a:p>
        </p:txBody>
      </p:sp>
      <p:sp>
        <p:nvSpPr>
          <p:cNvPr id="9" name="TextBox 8">
            <a:extLst>
              <a:ext uri="{FF2B5EF4-FFF2-40B4-BE49-F238E27FC236}">
                <a16:creationId xmlns:a16="http://schemas.microsoft.com/office/drawing/2014/main" id="{16443158-40BE-4872-9FDF-93972F1CA452}"/>
              </a:ext>
            </a:extLst>
          </p:cNvPr>
          <p:cNvSpPr txBox="1"/>
          <p:nvPr/>
        </p:nvSpPr>
        <p:spPr>
          <a:xfrm>
            <a:off x="4463591" y="4146804"/>
            <a:ext cx="3211532" cy="1677382"/>
          </a:xfrm>
          <a:prstGeom prst="rect">
            <a:avLst/>
          </a:prstGeom>
          <a:noFill/>
        </p:spPr>
        <p:txBody>
          <a:bodyPr wrap="square">
            <a:spAutoFit/>
          </a:bodyPr>
          <a:lstStyle/>
          <a:p>
            <a:pPr>
              <a:spcBef>
                <a:spcPts val="600"/>
              </a:spcBef>
            </a:pPr>
            <a:r>
              <a:rPr lang="en-US" sz="1800" b="1" dirty="0">
                <a:solidFill>
                  <a:schemeClr val="accent1"/>
                </a:solidFill>
                <a:latin typeface="+mj-lt"/>
                <a:cs typeface="Arial" panose="020B0604020202020204" pitchFamily="34" charset="0"/>
              </a:rPr>
              <a:t>Contingent Coupon</a:t>
            </a:r>
            <a:r>
              <a:rPr lang="en-US" sz="1800" dirty="0">
                <a:solidFill>
                  <a:schemeClr val="accent1"/>
                </a:solidFill>
                <a:latin typeface="+mj-lt"/>
                <a:cs typeface="Arial" panose="020B0604020202020204" pitchFamily="34" charset="0"/>
              </a:rPr>
              <a:t> </a:t>
            </a:r>
          </a:p>
          <a:p>
            <a:pPr>
              <a:spcBef>
                <a:spcPts val="600"/>
              </a:spcBef>
            </a:pPr>
            <a:r>
              <a:rPr lang="en-US" sz="1600" dirty="0">
                <a:latin typeface="+mj-lt"/>
                <a:cs typeface="Arial" panose="020B0604020202020204" pitchFamily="34" charset="0"/>
              </a:rPr>
              <a:t>A coupon is paid if</a:t>
            </a:r>
            <a:r>
              <a:rPr lang="en-US" sz="1600">
                <a:latin typeface="+mj-lt"/>
                <a:cs typeface="Arial" panose="020B0604020202020204" pitchFamily="34" charset="0"/>
              </a:rPr>
              <a:t>, on a </a:t>
            </a:r>
            <a:r>
              <a:rPr lang="en-US" sz="1600" dirty="0">
                <a:latin typeface="+mj-lt"/>
                <a:cs typeface="Arial" panose="020B0604020202020204" pitchFamily="34" charset="0"/>
              </a:rPr>
              <a:t>pre-determined coupon observation date, the underlying reference asset’s level meets or exceeds the coupon threshold.</a:t>
            </a:r>
          </a:p>
        </p:txBody>
      </p:sp>
      <p:sp>
        <p:nvSpPr>
          <p:cNvPr id="11" name="TextBox 10">
            <a:extLst>
              <a:ext uri="{FF2B5EF4-FFF2-40B4-BE49-F238E27FC236}">
                <a16:creationId xmlns:a16="http://schemas.microsoft.com/office/drawing/2014/main" id="{14303FB1-03AB-4A3A-86B2-2273985B0C6D}"/>
              </a:ext>
            </a:extLst>
          </p:cNvPr>
          <p:cNvSpPr txBox="1"/>
          <p:nvPr/>
        </p:nvSpPr>
        <p:spPr>
          <a:xfrm>
            <a:off x="7968793" y="4146804"/>
            <a:ext cx="3663880" cy="1923604"/>
          </a:xfrm>
          <a:prstGeom prst="rect">
            <a:avLst/>
          </a:prstGeom>
          <a:noFill/>
        </p:spPr>
        <p:txBody>
          <a:bodyPr wrap="square">
            <a:spAutoFit/>
          </a:bodyPr>
          <a:lstStyle/>
          <a:p>
            <a:pPr>
              <a:spcBef>
                <a:spcPts val="600"/>
              </a:spcBef>
            </a:pPr>
            <a:r>
              <a:rPr lang="en-US" sz="1800" b="1">
                <a:solidFill>
                  <a:schemeClr val="accent1"/>
                </a:solidFill>
                <a:latin typeface="+mj-lt"/>
                <a:cs typeface="Arial" panose="020B0604020202020204" pitchFamily="34" charset="0"/>
              </a:rPr>
              <a:t>Contingent Principal Protection</a:t>
            </a:r>
            <a:r>
              <a:rPr lang="en-US" sz="1800">
                <a:solidFill>
                  <a:schemeClr val="accent1"/>
                </a:solidFill>
                <a:latin typeface="+mj-lt"/>
                <a:cs typeface="Arial" panose="020B0604020202020204" pitchFamily="34" charset="0"/>
              </a:rPr>
              <a:t> </a:t>
            </a:r>
          </a:p>
          <a:p>
            <a:pPr>
              <a:spcBef>
                <a:spcPts val="600"/>
              </a:spcBef>
            </a:pPr>
            <a:r>
              <a:rPr lang="en-US" sz="1600" err="1">
                <a:latin typeface="+mj-lt"/>
                <a:cs typeface="Arial" panose="020B0604020202020204" pitchFamily="34" charset="0"/>
              </a:rPr>
              <a:t>Autocallable</a:t>
            </a:r>
            <a:r>
              <a:rPr lang="en-US" sz="1600">
                <a:latin typeface="+mj-lt"/>
                <a:cs typeface="Arial" panose="020B0604020202020204" pitchFamily="34" charset="0"/>
              </a:rPr>
              <a:t> notes offer contingent principal protection. If the note is not called prior to maturity, the initial principal is protected if the underlying reference asset’s level is at or above the protection level at maturity.</a:t>
            </a:r>
          </a:p>
        </p:txBody>
      </p:sp>
      <p:cxnSp>
        <p:nvCxnSpPr>
          <p:cNvPr id="13" name="Straight Connector 12">
            <a:extLst>
              <a:ext uri="{FF2B5EF4-FFF2-40B4-BE49-F238E27FC236}">
                <a16:creationId xmlns:a16="http://schemas.microsoft.com/office/drawing/2014/main" id="{38E1FEB4-8F1D-451F-952F-F84571AE3B50}"/>
              </a:ext>
            </a:extLst>
          </p:cNvPr>
          <p:cNvCxnSpPr>
            <a:cxnSpLocks/>
          </p:cNvCxnSpPr>
          <p:nvPr/>
        </p:nvCxnSpPr>
        <p:spPr>
          <a:xfrm>
            <a:off x="4223208" y="4205171"/>
            <a:ext cx="0" cy="1836000"/>
          </a:xfrm>
          <a:prstGeom prst="line">
            <a:avLst/>
          </a:prstGeom>
          <a:ln w="19050">
            <a:solidFill>
              <a:schemeClr val="accent4"/>
            </a:solidFill>
            <a:prstDash val="sysDot"/>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F77EB214-21F9-4E6C-95ED-3BE575EA86CD}"/>
              </a:ext>
            </a:extLst>
          </p:cNvPr>
          <p:cNvCxnSpPr>
            <a:cxnSpLocks/>
          </p:cNvCxnSpPr>
          <p:nvPr/>
        </p:nvCxnSpPr>
        <p:spPr>
          <a:xfrm>
            <a:off x="7800044" y="4205172"/>
            <a:ext cx="0" cy="1836000"/>
          </a:xfrm>
          <a:prstGeom prst="line">
            <a:avLst/>
          </a:prstGeom>
          <a:ln w="19050">
            <a:solidFill>
              <a:schemeClr val="accent4"/>
            </a:solidFill>
            <a:prstDash val="sysDot"/>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531628F1-6F4F-2AAD-A380-AAC052143CAE}"/>
              </a:ext>
            </a:extLst>
          </p:cNvPr>
          <p:cNvSpPr txBox="1"/>
          <p:nvPr/>
        </p:nvSpPr>
        <p:spPr>
          <a:xfrm>
            <a:off x="524757" y="3429000"/>
            <a:ext cx="11057637" cy="646331"/>
          </a:xfrm>
          <a:prstGeom prst="rect">
            <a:avLst/>
          </a:prstGeom>
          <a:noFill/>
        </p:spPr>
        <p:txBody>
          <a:bodyPr wrap="square">
            <a:spAutoFit/>
          </a:bodyPr>
          <a:lstStyle/>
          <a:p>
            <a:pPr marL="0" indent="0">
              <a:buNone/>
            </a:pPr>
            <a:r>
              <a:rPr lang="en-US" sz="1800" err="1"/>
              <a:t>Autocallable</a:t>
            </a:r>
            <a:r>
              <a:rPr lang="en-US" sz="1800"/>
              <a:t> notes are medium-term market-linked investments with a </a:t>
            </a:r>
            <a:r>
              <a:rPr lang="en-US" sz="1800" b="1"/>
              <a:t>call feature</a:t>
            </a:r>
            <a:r>
              <a:rPr lang="en-US" sz="1800"/>
              <a:t>, </a:t>
            </a:r>
            <a:r>
              <a:rPr lang="en-US" sz="1800" b="1"/>
              <a:t>contingent coupon payments </a:t>
            </a:r>
            <a:r>
              <a:rPr lang="en-US" sz="1800"/>
              <a:t>and </a:t>
            </a:r>
            <a:r>
              <a:rPr lang="en-US" sz="1800" b="1"/>
              <a:t>contingent principal protection.</a:t>
            </a:r>
            <a:endParaRPr lang="en-US" sz="1800">
              <a:highlight>
                <a:srgbClr val="FFFF00"/>
              </a:highlight>
            </a:endParaRPr>
          </a:p>
        </p:txBody>
      </p:sp>
      <p:sp>
        <p:nvSpPr>
          <p:cNvPr id="12" name="Rectangle: Rounded Corners 11">
            <a:extLst>
              <a:ext uri="{FF2B5EF4-FFF2-40B4-BE49-F238E27FC236}">
                <a16:creationId xmlns:a16="http://schemas.microsoft.com/office/drawing/2014/main" id="{B108213B-8951-E26C-BD0C-CCE9D7D04595}"/>
              </a:ext>
            </a:extLst>
          </p:cNvPr>
          <p:cNvSpPr/>
          <p:nvPr/>
        </p:nvSpPr>
        <p:spPr>
          <a:xfrm>
            <a:off x="609600"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800"/>
              <a:t>Income generation</a:t>
            </a:r>
          </a:p>
        </p:txBody>
      </p:sp>
      <p:sp>
        <p:nvSpPr>
          <p:cNvPr id="19" name="Rectangle: Rounded Corners 18">
            <a:extLst>
              <a:ext uri="{FF2B5EF4-FFF2-40B4-BE49-F238E27FC236}">
                <a16:creationId xmlns:a16="http://schemas.microsoft.com/office/drawing/2014/main" id="{378AF664-D72F-4DE2-53F4-A0DCFC4716EF}"/>
              </a:ext>
            </a:extLst>
          </p:cNvPr>
          <p:cNvSpPr/>
          <p:nvPr/>
        </p:nvSpPr>
        <p:spPr>
          <a:xfrm>
            <a:off x="4358326"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lvl="1" algn="ctr"/>
            <a:r>
              <a:rPr lang="en-US" sz="1800"/>
              <a:t>Contingent </a:t>
            </a:r>
            <a:br>
              <a:rPr lang="en-US" sz="1800"/>
            </a:br>
            <a:r>
              <a:rPr lang="en-US" sz="1800"/>
              <a:t>downside protection</a:t>
            </a:r>
          </a:p>
        </p:txBody>
      </p:sp>
      <p:sp>
        <p:nvSpPr>
          <p:cNvPr id="20" name="Rectangle: Rounded Corners 19">
            <a:extLst>
              <a:ext uri="{FF2B5EF4-FFF2-40B4-BE49-F238E27FC236}">
                <a16:creationId xmlns:a16="http://schemas.microsoft.com/office/drawing/2014/main" id="{170CFEFC-E4C7-F580-14D3-0917FA458F38}"/>
              </a:ext>
            </a:extLst>
          </p:cNvPr>
          <p:cNvSpPr/>
          <p:nvPr/>
        </p:nvSpPr>
        <p:spPr>
          <a:xfrm>
            <a:off x="8107046" y="2128879"/>
            <a:ext cx="3475348" cy="91440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lvl="1" algn="ctr"/>
            <a:r>
              <a:rPr lang="en-US" sz="1800"/>
              <a:t>Differentiated return profile </a:t>
            </a:r>
            <a:br>
              <a:rPr lang="en-US" sz="1800"/>
            </a:br>
            <a:r>
              <a:rPr lang="en-US" sz="1800"/>
              <a:t>from equities and bonds</a:t>
            </a:r>
            <a:endParaRPr lang="en-US" sz="2400"/>
          </a:p>
        </p:txBody>
      </p:sp>
    </p:spTree>
    <p:extLst>
      <p:ext uri="{BB962C8B-B14F-4D97-AF65-F5344CB8AC3E}">
        <p14:creationId xmlns:p14="http://schemas.microsoft.com/office/powerpoint/2010/main" val="3765365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line chart&#10;&#10;Description automatically generated">
            <a:extLst>
              <a:ext uri="{FF2B5EF4-FFF2-40B4-BE49-F238E27FC236}">
                <a16:creationId xmlns:a16="http://schemas.microsoft.com/office/drawing/2014/main" id="{8AC7BD0C-DA17-CB7D-9A36-B228B920638F}"/>
              </a:ext>
            </a:extLst>
          </p:cNvPr>
          <p:cNvPicPr>
            <a:picLocks noChangeAspect="1"/>
          </p:cNvPicPr>
          <p:nvPr/>
        </p:nvPicPr>
        <p:blipFill>
          <a:blip r:embed="rId2"/>
          <a:stretch>
            <a:fillRect/>
          </a:stretch>
        </p:blipFill>
        <p:spPr>
          <a:xfrm>
            <a:off x="6268133" y="1587774"/>
            <a:ext cx="5314267" cy="2248016"/>
          </a:xfrm>
          <a:prstGeom prst="rect">
            <a:avLst/>
          </a:prstGeom>
        </p:spPr>
      </p:pic>
      <p:pic>
        <p:nvPicPr>
          <p:cNvPr id="13" name="Picture 12" descr="Chart, line chart&#10;&#10;Description automatically generated">
            <a:extLst>
              <a:ext uri="{FF2B5EF4-FFF2-40B4-BE49-F238E27FC236}">
                <a16:creationId xmlns:a16="http://schemas.microsoft.com/office/drawing/2014/main" id="{1723498E-797D-46FB-B1C9-F41A3155D608}"/>
              </a:ext>
            </a:extLst>
          </p:cNvPr>
          <p:cNvPicPr>
            <a:picLocks noChangeAspect="1"/>
          </p:cNvPicPr>
          <p:nvPr/>
        </p:nvPicPr>
        <p:blipFill>
          <a:blip r:embed="rId3"/>
          <a:stretch>
            <a:fillRect/>
          </a:stretch>
        </p:blipFill>
        <p:spPr>
          <a:xfrm>
            <a:off x="608413" y="1587774"/>
            <a:ext cx="5338021" cy="2248016"/>
          </a:xfrm>
          <a:prstGeom prst="rect">
            <a:avLst/>
          </a:prstGeom>
        </p:spPr>
      </p:pic>
      <p:pic>
        <p:nvPicPr>
          <p:cNvPr id="25" name="Picture 24">
            <a:extLst>
              <a:ext uri="{FF2B5EF4-FFF2-40B4-BE49-F238E27FC236}">
                <a16:creationId xmlns:a16="http://schemas.microsoft.com/office/drawing/2014/main" id="{22987828-EC43-41DB-B317-71B768FCCC63}"/>
              </a:ext>
            </a:extLst>
          </p:cNvPr>
          <p:cNvPicPr>
            <a:picLocks noChangeAspect="1"/>
          </p:cNvPicPr>
          <p:nvPr/>
        </p:nvPicPr>
        <p:blipFill>
          <a:blip r:embed="rId4"/>
          <a:stretch>
            <a:fillRect/>
          </a:stretch>
        </p:blipFill>
        <p:spPr>
          <a:xfrm>
            <a:off x="609600" y="3671599"/>
            <a:ext cx="5336834" cy="1309501"/>
          </a:xfrm>
          <a:prstGeom prst="rect">
            <a:avLst/>
          </a:prstGeom>
        </p:spPr>
      </p:pic>
      <p:sp>
        <p:nvSpPr>
          <p:cNvPr id="19" name="Content Placeholder 18">
            <a:extLst>
              <a:ext uri="{FF2B5EF4-FFF2-40B4-BE49-F238E27FC236}">
                <a16:creationId xmlns:a16="http://schemas.microsoft.com/office/drawing/2014/main" id="{8EC7E32C-A825-48E7-9F48-2A800779F172}"/>
              </a:ext>
            </a:extLst>
          </p:cNvPr>
          <p:cNvSpPr>
            <a:spLocks noGrp="1"/>
          </p:cNvSpPr>
          <p:nvPr>
            <p:ph idx="1"/>
          </p:nvPr>
        </p:nvSpPr>
        <p:spPr>
          <a:xfrm>
            <a:off x="609600" y="1143005"/>
            <a:ext cx="3607293" cy="375077"/>
          </a:xfrm>
        </p:spPr>
        <p:txBody>
          <a:bodyPr/>
          <a:lstStyle/>
          <a:p>
            <a:pPr marL="0" indent="0">
              <a:buNone/>
            </a:pPr>
            <a:r>
              <a:rPr lang="en-CA" b="1">
                <a:solidFill>
                  <a:schemeClr val="accent1"/>
                </a:solidFill>
                <a:latin typeface="+mj-lt"/>
              </a:rPr>
              <a:t>Autocallable Coupon Notes</a:t>
            </a:r>
          </a:p>
        </p:txBody>
      </p:sp>
      <p:sp>
        <p:nvSpPr>
          <p:cNvPr id="3" name="Title 2">
            <a:extLst>
              <a:ext uri="{FF2B5EF4-FFF2-40B4-BE49-F238E27FC236}">
                <a16:creationId xmlns:a16="http://schemas.microsoft.com/office/drawing/2014/main" id="{009D5648-D775-4F95-BE2B-606AB2E9D23A}"/>
              </a:ext>
            </a:extLst>
          </p:cNvPr>
          <p:cNvSpPr>
            <a:spLocks noGrp="1"/>
          </p:cNvSpPr>
          <p:nvPr>
            <p:ph type="title"/>
          </p:nvPr>
        </p:nvSpPr>
        <p:spPr/>
        <p:txBody>
          <a:bodyPr/>
          <a:lstStyle/>
          <a:p>
            <a:r>
              <a:rPr lang="en-CA"/>
              <a:t>Types of Autocallable Notes</a:t>
            </a:r>
          </a:p>
        </p:txBody>
      </p:sp>
      <p:sp>
        <p:nvSpPr>
          <p:cNvPr id="4" name="Slide Number Placeholder 3">
            <a:extLst>
              <a:ext uri="{FF2B5EF4-FFF2-40B4-BE49-F238E27FC236}">
                <a16:creationId xmlns:a16="http://schemas.microsoft.com/office/drawing/2014/main" id="{06B0255A-9CEE-4082-A25B-733281875856}"/>
              </a:ext>
            </a:extLst>
          </p:cNvPr>
          <p:cNvSpPr>
            <a:spLocks noGrp="1"/>
          </p:cNvSpPr>
          <p:nvPr>
            <p:ph type="sldNum" sz="quarter" idx="12"/>
          </p:nvPr>
        </p:nvSpPr>
        <p:spPr/>
        <p:txBody>
          <a:bodyPr/>
          <a:lstStyle/>
          <a:p>
            <a:fld id="{86AB923B-19CD-554A-A7CB-5C782A182CEF}" type="slidenum">
              <a:rPr lang="en-US" smtClean="0">
                <a:solidFill>
                  <a:prstClr val="black"/>
                </a:solidFill>
              </a:rPr>
              <a:pPr/>
              <a:t>6</a:t>
            </a:fld>
            <a:endParaRPr lang="en-US">
              <a:solidFill>
                <a:prstClr val="black"/>
              </a:solidFill>
            </a:endParaRPr>
          </a:p>
        </p:txBody>
      </p:sp>
      <p:pic>
        <p:nvPicPr>
          <p:cNvPr id="14" name="Picture 13">
            <a:extLst>
              <a:ext uri="{FF2B5EF4-FFF2-40B4-BE49-F238E27FC236}">
                <a16:creationId xmlns:a16="http://schemas.microsoft.com/office/drawing/2014/main" id="{8CBA944F-BA6A-47D0-8DF7-930BFB8EFB8B}"/>
              </a:ext>
            </a:extLst>
          </p:cNvPr>
          <p:cNvPicPr>
            <a:picLocks noChangeAspect="1"/>
          </p:cNvPicPr>
          <p:nvPr/>
        </p:nvPicPr>
        <p:blipFill>
          <a:blip r:embed="rId5"/>
          <a:stretch>
            <a:fillRect/>
          </a:stretch>
        </p:blipFill>
        <p:spPr>
          <a:xfrm>
            <a:off x="6268133" y="3671599"/>
            <a:ext cx="5314267" cy="1307056"/>
          </a:xfrm>
          <a:prstGeom prst="rect">
            <a:avLst/>
          </a:prstGeom>
        </p:spPr>
      </p:pic>
      <p:sp>
        <p:nvSpPr>
          <p:cNvPr id="26" name="Content Placeholder 18">
            <a:extLst>
              <a:ext uri="{FF2B5EF4-FFF2-40B4-BE49-F238E27FC236}">
                <a16:creationId xmlns:a16="http://schemas.microsoft.com/office/drawing/2014/main" id="{DF8E4C61-8ECA-45D6-BEAA-D69EB2598FAF}"/>
              </a:ext>
            </a:extLst>
          </p:cNvPr>
          <p:cNvSpPr txBox="1">
            <a:spLocks/>
          </p:cNvSpPr>
          <p:nvPr/>
        </p:nvSpPr>
        <p:spPr>
          <a:xfrm>
            <a:off x="6268133" y="1143005"/>
            <a:ext cx="3607293" cy="375077"/>
          </a:xfrm>
          <a:prstGeom prst="rect">
            <a:avLst/>
          </a:prstGeom>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CA" b="1">
                <a:solidFill>
                  <a:schemeClr val="accent1"/>
                </a:solidFill>
                <a:latin typeface="+mj-lt"/>
              </a:rPr>
              <a:t>Autocallable Memory Notes</a:t>
            </a:r>
          </a:p>
        </p:txBody>
      </p:sp>
      <p:sp>
        <p:nvSpPr>
          <p:cNvPr id="27" name="TextBox 26">
            <a:extLst>
              <a:ext uri="{FF2B5EF4-FFF2-40B4-BE49-F238E27FC236}">
                <a16:creationId xmlns:a16="http://schemas.microsoft.com/office/drawing/2014/main" id="{575A7810-CC82-4F54-8CC1-D36B4E80DA7F}"/>
              </a:ext>
            </a:extLst>
          </p:cNvPr>
          <p:cNvSpPr txBox="1"/>
          <p:nvPr/>
        </p:nvSpPr>
        <p:spPr>
          <a:xfrm>
            <a:off x="3956591" y="3812180"/>
            <a:ext cx="1609705" cy="231403"/>
          </a:xfrm>
          <a:prstGeom prst="rect">
            <a:avLst/>
          </a:prstGeom>
          <a:solidFill>
            <a:schemeClr val="accent4">
              <a:lumMod val="10000"/>
            </a:schemeClr>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pPr algn="ctr">
              <a:spcBef>
                <a:spcPts val="1000"/>
              </a:spcBef>
            </a:pPr>
            <a:r>
              <a:rPr lang="en-CA" sz="1600">
                <a:solidFill>
                  <a:schemeClr val="bg1"/>
                </a:solidFill>
                <a:latin typeface="Arial"/>
                <a:cs typeface="Arial"/>
              </a:rPr>
              <a:t>Missed Coupons</a:t>
            </a:r>
          </a:p>
        </p:txBody>
      </p:sp>
      <p:cxnSp>
        <p:nvCxnSpPr>
          <p:cNvPr id="30" name="Straight Arrow Connector 29">
            <a:extLst>
              <a:ext uri="{FF2B5EF4-FFF2-40B4-BE49-F238E27FC236}">
                <a16:creationId xmlns:a16="http://schemas.microsoft.com/office/drawing/2014/main" id="{1549EC5A-A089-4919-A35B-E7A8586CD130}"/>
              </a:ext>
            </a:extLst>
          </p:cNvPr>
          <p:cNvCxnSpPr>
            <a:cxnSpLocks/>
          </p:cNvCxnSpPr>
          <p:nvPr/>
        </p:nvCxnSpPr>
        <p:spPr>
          <a:xfrm flipH="1">
            <a:off x="3433929" y="3927881"/>
            <a:ext cx="421634" cy="1980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A2DFEE2-0A9A-45F3-A323-B7D72CB848A9}"/>
              </a:ext>
            </a:extLst>
          </p:cNvPr>
          <p:cNvSpPr txBox="1"/>
          <p:nvPr/>
        </p:nvSpPr>
        <p:spPr>
          <a:xfrm>
            <a:off x="8167955" y="3277456"/>
            <a:ext cx="2465798" cy="237418"/>
          </a:xfrm>
          <a:prstGeom prst="rect">
            <a:avLst/>
          </a:prstGeom>
          <a:solidFill>
            <a:schemeClr val="accent4">
              <a:lumMod val="10000"/>
            </a:schemeClr>
          </a:solidFill>
        </p:spPr>
        <p:style>
          <a:lnRef idx="2">
            <a:schemeClr val="dk1"/>
          </a:lnRef>
          <a:fillRef idx="1">
            <a:schemeClr val="lt1"/>
          </a:fillRef>
          <a:effectRef idx="0">
            <a:schemeClr val="dk1"/>
          </a:effectRef>
          <a:fontRef idx="minor">
            <a:schemeClr val="dk1"/>
          </a:fontRef>
        </p:style>
        <p:txBody>
          <a:bodyPr wrap="none" lIns="0" tIns="0" rIns="0" bIns="0" rtlCol="0">
            <a:noAutofit/>
          </a:bodyPr>
          <a:lstStyle/>
          <a:p>
            <a:pPr algn="ctr">
              <a:spcBef>
                <a:spcPts val="1000"/>
              </a:spcBef>
            </a:pPr>
            <a:r>
              <a:rPr lang="en-US" sz="1600">
                <a:solidFill>
                  <a:schemeClr val="bg1"/>
                </a:solidFill>
                <a:latin typeface="Arial"/>
                <a:cs typeface="Arial"/>
              </a:rPr>
              <a:t>Note, p</a:t>
            </a:r>
            <a:r>
              <a:rPr lang="en-CA" sz="1600">
                <a:solidFill>
                  <a:schemeClr val="bg1"/>
                </a:solidFill>
                <a:latin typeface="Arial"/>
                <a:cs typeface="Arial"/>
              </a:rPr>
              <a:t>ay a return if called</a:t>
            </a:r>
          </a:p>
        </p:txBody>
      </p:sp>
      <p:cxnSp>
        <p:nvCxnSpPr>
          <p:cNvPr id="32" name="Straight Arrow Connector 31">
            <a:extLst>
              <a:ext uri="{FF2B5EF4-FFF2-40B4-BE49-F238E27FC236}">
                <a16:creationId xmlns:a16="http://schemas.microsoft.com/office/drawing/2014/main" id="{C7E29013-B433-4301-A2D4-0C3EF010750E}"/>
              </a:ext>
            </a:extLst>
          </p:cNvPr>
          <p:cNvCxnSpPr>
            <a:cxnSpLocks/>
            <a:stCxn id="31" idx="2"/>
          </p:cNvCxnSpPr>
          <p:nvPr/>
        </p:nvCxnSpPr>
        <p:spPr>
          <a:xfrm>
            <a:off x="9400854" y="3514874"/>
            <a:ext cx="428848" cy="417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Content Placeholder 2">
            <a:extLst>
              <a:ext uri="{FF2B5EF4-FFF2-40B4-BE49-F238E27FC236}">
                <a16:creationId xmlns:a16="http://schemas.microsoft.com/office/drawing/2014/main" id="{58694FC7-F875-4EAA-8341-B8DF53B7363E}"/>
              </a:ext>
            </a:extLst>
          </p:cNvPr>
          <p:cNvSpPr txBox="1">
            <a:spLocks/>
          </p:cNvSpPr>
          <p:nvPr/>
        </p:nvSpPr>
        <p:spPr>
          <a:xfrm>
            <a:off x="609600" y="5003073"/>
            <a:ext cx="5336834" cy="1097920"/>
          </a:xfrm>
          <a:prstGeom prst="rect">
            <a:avLst/>
          </a:prstGeom>
          <a:solidFill>
            <a:schemeClr val="bg1">
              <a:lumMod val="95000"/>
            </a:schemeClr>
          </a:solidFill>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a:t>Coupons are paid if, at a pre – determined coupon observation date, the reference asset level is at or above the coupon threshold (70% in example). </a:t>
            </a:r>
          </a:p>
        </p:txBody>
      </p:sp>
      <p:sp>
        <p:nvSpPr>
          <p:cNvPr id="36" name="Content Placeholder 2">
            <a:extLst>
              <a:ext uri="{FF2B5EF4-FFF2-40B4-BE49-F238E27FC236}">
                <a16:creationId xmlns:a16="http://schemas.microsoft.com/office/drawing/2014/main" id="{69A30795-C464-495C-9718-965C501EBEB3}"/>
              </a:ext>
            </a:extLst>
          </p:cNvPr>
          <p:cNvSpPr txBox="1">
            <a:spLocks/>
          </p:cNvSpPr>
          <p:nvPr/>
        </p:nvSpPr>
        <p:spPr>
          <a:xfrm>
            <a:off x="6268133" y="4997325"/>
            <a:ext cx="5314267" cy="1103668"/>
          </a:xfrm>
          <a:prstGeom prst="rect">
            <a:avLst/>
          </a:prstGeom>
          <a:solidFill>
            <a:schemeClr val="bg1">
              <a:lumMod val="95000"/>
            </a:schemeClr>
          </a:solidFill>
        </p:spPr>
        <p:txBody>
          <a:bodyPr vert="horz" lIns="0" tIns="0" rIns="0" bIns="0" rtlCol="0">
            <a:noAutofit/>
          </a:bodyPr>
          <a:lstStyle>
            <a:lvl1pPr marL="225393" indent="-225393" algn="l" defTabSz="457131"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19" indent="-233328" algn="l" defTabSz="457131" rtl="0" eaLnBrk="1" latinLnBrk="0" hangingPunct="1">
              <a:spcBef>
                <a:spcPts val="800"/>
              </a:spcBef>
              <a:buFont typeface="Arial"/>
              <a:buChar char="–"/>
              <a:defRPr sz="1600" kern="1200">
                <a:solidFill>
                  <a:schemeClr val="tx1"/>
                </a:solidFill>
                <a:latin typeface="Arial"/>
                <a:ea typeface="+mn-ea"/>
                <a:cs typeface="Arial"/>
              </a:defRPr>
            </a:lvl2pPr>
            <a:lvl3pPr marL="684114" indent="-225393" algn="l" defTabSz="457131" rtl="0" eaLnBrk="1" latinLnBrk="0" hangingPunct="1">
              <a:spcBef>
                <a:spcPts val="800"/>
              </a:spcBef>
              <a:buFont typeface="Arial"/>
              <a:buChar char="•"/>
              <a:defRPr sz="1600" kern="1200">
                <a:solidFill>
                  <a:schemeClr val="tx1"/>
                </a:solidFill>
                <a:latin typeface="Arial"/>
                <a:ea typeface="+mn-ea"/>
                <a:cs typeface="Arial"/>
              </a:defRPr>
            </a:lvl3pPr>
            <a:lvl4pPr marL="917438" indent="-233328" algn="l" defTabSz="457131" rtl="0" eaLnBrk="1" latinLnBrk="0" hangingPunct="1">
              <a:spcBef>
                <a:spcPts val="800"/>
              </a:spcBef>
              <a:buFont typeface="Arial"/>
              <a:buChar char="–"/>
              <a:defRPr sz="1600" kern="1200">
                <a:solidFill>
                  <a:schemeClr val="tx1"/>
                </a:solidFill>
                <a:latin typeface="Arial"/>
                <a:ea typeface="+mn-ea"/>
                <a:cs typeface="Arial"/>
              </a:defRPr>
            </a:lvl4pPr>
            <a:lvl5pPr marL="1142830" indent="-225393" algn="l" defTabSz="457131" rtl="0" eaLnBrk="1" latinLnBrk="0" hangingPunct="1">
              <a:spcBef>
                <a:spcPts val="800"/>
              </a:spcBef>
              <a:buFont typeface="Arial"/>
              <a:buChar char="»"/>
              <a:defRPr sz="1600" kern="1200">
                <a:solidFill>
                  <a:schemeClr val="tx1"/>
                </a:solidFill>
                <a:latin typeface="Arial"/>
                <a:ea typeface="+mn-ea"/>
                <a:cs typeface="Arial"/>
              </a:defRPr>
            </a:lvl5pPr>
            <a:lvl6pPr marL="2514224" indent="-228568"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6" indent="-228568"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8" indent="-228568"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22" indent="-228568" algn="l" defTabSz="457131"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1800"/>
              <a:t>Notes are called (redeemed) if reference asset level is at or above the </a:t>
            </a:r>
            <a:r>
              <a:rPr lang="en-US" sz="1800" err="1"/>
              <a:t>Autocall</a:t>
            </a:r>
            <a:r>
              <a:rPr lang="en-US" sz="1800"/>
              <a:t> Level. </a:t>
            </a:r>
          </a:p>
        </p:txBody>
      </p:sp>
      <p:sp>
        <p:nvSpPr>
          <p:cNvPr id="37" name="Rectangle 36">
            <a:extLst>
              <a:ext uri="{FF2B5EF4-FFF2-40B4-BE49-F238E27FC236}">
                <a16:creationId xmlns:a16="http://schemas.microsoft.com/office/drawing/2014/main" id="{767AE50D-F51A-432C-86A8-9F7D947D2A07}"/>
              </a:ext>
            </a:extLst>
          </p:cNvPr>
          <p:cNvSpPr/>
          <p:nvPr/>
        </p:nvSpPr>
        <p:spPr>
          <a:xfrm>
            <a:off x="1998251"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8" name="Rectangle 37">
            <a:extLst>
              <a:ext uri="{FF2B5EF4-FFF2-40B4-BE49-F238E27FC236}">
                <a16:creationId xmlns:a16="http://schemas.microsoft.com/office/drawing/2014/main" id="{1D7B7362-C1A5-480F-ADC4-54D7C9AF98AE}"/>
              </a:ext>
            </a:extLst>
          </p:cNvPr>
          <p:cNvSpPr/>
          <p:nvPr/>
        </p:nvSpPr>
        <p:spPr>
          <a:xfrm>
            <a:off x="2064845"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39" name="Rectangle 38">
            <a:extLst>
              <a:ext uri="{FF2B5EF4-FFF2-40B4-BE49-F238E27FC236}">
                <a16:creationId xmlns:a16="http://schemas.microsoft.com/office/drawing/2014/main" id="{A3745329-EEB8-4E8C-BF5D-9AA90C998D6D}"/>
              </a:ext>
            </a:extLst>
          </p:cNvPr>
          <p:cNvSpPr/>
          <p:nvPr/>
        </p:nvSpPr>
        <p:spPr>
          <a:xfrm>
            <a:off x="2131439"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0" name="Rectangle 39">
            <a:extLst>
              <a:ext uri="{FF2B5EF4-FFF2-40B4-BE49-F238E27FC236}">
                <a16:creationId xmlns:a16="http://schemas.microsoft.com/office/drawing/2014/main" id="{3C1AFA41-1E04-489A-A244-5E446127F990}"/>
              </a:ext>
            </a:extLst>
          </p:cNvPr>
          <p:cNvSpPr/>
          <p:nvPr/>
        </p:nvSpPr>
        <p:spPr>
          <a:xfrm>
            <a:off x="2198033"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1" name="Rectangle 40">
            <a:extLst>
              <a:ext uri="{FF2B5EF4-FFF2-40B4-BE49-F238E27FC236}">
                <a16:creationId xmlns:a16="http://schemas.microsoft.com/office/drawing/2014/main" id="{B89CF4F8-ED5E-41A4-A5DE-938A877A608A}"/>
              </a:ext>
            </a:extLst>
          </p:cNvPr>
          <p:cNvSpPr/>
          <p:nvPr/>
        </p:nvSpPr>
        <p:spPr>
          <a:xfrm>
            <a:off x="2264627"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2" name="Rectangle 41">
            <a:extLst>
              <a:ext uri="{FF2B5EF4-FFF2-40B4-BE49-F238E27FC236}">
                <a16:creationId xmlns:a16="http://schemas.microsoft.com/office/drawing/2014/main" id="{0EE6C2FE-4FE8-4010-9433-05D3F8A4E38F}"/>
              </a:ext>
            </a:extLst>
          </p:cNvPr>
          <p:cNvSpPr/>
          <p:nvPr/>
        </p:nvSpPr>
        <p:spPr>
          <a:xfrm>
            <a:off x="2331221"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3" name="Rectangle 42">
            <a:extLst>
              <a:ext uri="{FF2B5EF4-FFF2-40B4-BE49-F238E27FC236}">
                <a16:creationId xmlns:a16="http://schemas.microsoft.com/office/drawing/2014/main" id="{6F4BF642-34E7-4CBF-8635-586E2312A01A}"/>
              </a:ext>
            </a:extLst>
          </p:cNvPr>
          <p:cNvSpPr/>
          <p:nvPr/>
        </p:nvSpPr>
        <p:spPr>
          <a:xfrm>
            <a:off x="2397815"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4" name="Rectangle 43">
            <a:extLst>
              <a:ext uri="{FF2B5EF4-FFF2-40B4-BE49-F238E27FC236}">
                <a16:creationId xmlns:a16="http://schemas.microsoft.com/office/drawing/2014/main" id="{1B1DBE94-F3EB-4CC2-90BF-28045DC45324}"/>
              </a:ext>
            </a:extLst>
          </p:cNvPr>
          <p:cNvSpPr/>
          <p:nvPr/>
        </p:nvSpPr>
        <p:spPr>
          <a:xfrm>
            <a:off x="2464409"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5" name="Rectangle 44">
            <a:extLst>
              <a:ext uri="{FF2B5EF4-FFF2-40B4-BE49-F238E27FC236}">
                <a16:creationId xmlns:a16="http://schemas.microsoft.com/office/drawing/2014/main" id="{D8CD6F94-F39D-40A7-9C5C-99CCDFB3F5C4}"/>
              </a:ext>
            </a:extLst>
          </p:cNvPr>
          <p:cNvSpPr/>
          <p:nvPr/>
        </p:nvSpPr>
        <p:spPr>
          <a:xfrm>
            <a:off x="2533384" y="4413598"/>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6" name="Rectangle 45">
            <a:extLst>
              <a:ext uri="{FF2B5EF4-FFF2-40B4-BE49-F238E27FC236}">
                <a16:creationId xmlns:a16="http://schemas.microsoft.com/office/drawing/2014/main" id="{25E98F04-22D3-4B9C-9F32-B2D5E5A5130C}"/>
              </a:ext>
            </a:extLst>
          </p:cNvPr>
          <p:cNvSpPr/>
          <p:nvPr/>
        </p:nvSpPr>
        <p:spPr>
          <a:xfrm>
            <a:off x="260235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7" name="Rectangle 46">
            <a:extLst>
              <a:ext uri="{FF2B5EF4-FFF2-40B4-BE49-F238E27FC236}">
                <a16:creationId xmlns:a16="http://schemas.microsoft.com/office/drawing/2014/main" id="{C5899B0B-4E0A-4E1E-B2F2-C135F09C25CF}"/>
              </a:ext>
            </a:extLst>
          </p:cNvPr>
          <p:cNvSpPr/>
          <p:nvPr/>
        </p:nvSpPr>
        <p:spPr>
          <a:xfrm>
            <a:off x="2669133"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8" name="Rectangle 47">
            <a:extLst>
              <a:ext uri="{FF2B5EF4-FFF2-40B4-BE49-F238E27FC236}">
                <a16:creationId xmlns:a16="http://schemas.microsoft.com/office/drawing/2014/main" id="{6ABF26CA-9071-4DDB-B9EA-D59591D218E1}"/>
              </a:ext>
            </a:extLst>
          </p:cNvPr>
          <p:cNvSpPr/>
          <p:nvPr/>
        </p:nvSpPr>
        <p:spPr>
          <a:xfrm>
            <a:off x="2740131"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9" name="Rectangle 48">
            <a:extLst>
              <a:ext uri="{FF2B5EF4-FFF2-40B4-BE49-F238E27FC236}">
                <a16:creationId xmlns:a16="http://schemas.microsoft.com/office/drawing/2014/main" id="{B73B768D-582C-43B2-90AD-7DB0869FCB3B}"/>
              </a:ext>
            </a:extLst>
          </p:cNvPr>
          <p:cNvSpPr/>
          <p:nvPr/>
        </p:nvSpPr>
        <p:spPr>
          <a:xfrm>
            <a:off x="281011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0" name="Rectangle 49">
            <a:extLst>
              <a:ext uri="{FF2B5EF4-FFF2-40B4-BE49-F238E27FC236}">
                <a16:creationId xmlns:a16="http://schemas.microsoft.com/office/drawing/2014/main" id="{BBDEA8A3-502F-47AE-ADB3-E9488F939B57}"/>
              </a:ext>
            </a:extLst>
          </p:cNvPr>
          <p:cNvSpPr/>
          <p:nvPr/>
        </p:nvSpPr>
        <p:spPr>
          <a:xfrm>
            <a:off x="2878590"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1" name="Rectangle 50">
            <a:extLst>
              <a:ext uri="{FF2B5EF4-FFF2-40B4-BE49-F238E27FC236}">
                <a16:creationId xmlns:a16="http://schemas.microsoft.com/office/drawing/2014/main" id="{953E64A4-2E3E-40FD-8D70-5FB77BA1C7D9}"/>
              </a:ext>
            </a:extLst>
          </p:cNvPr>
          <p:cNvSpPr/>
          <p:nvPr/>
        </p:nvSpPr>
        <p:spPr>
          <a:xfrm>
            <a:off x="294554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2" name="Rectangle 51">
            <a:extLst>
              <a:ext uri="{FF2B5EF4-FFF2-40B4-BE49-F238E27FC236}">
                <a16:creationId xmlns:a16="http://schemas.microsoft.com/office/drawing/2014/main" id="{49D7AC24-2CA9-43ED-ABFC-66DF02D5E34E}"/>
              </a:ext>
            </a:extLst>
          </p:cNvPr>
          <p:cNvSpPr/>
          <p:nvPr/>
        </p:nvSpPr>
        <p:spPr>
          <a:xfrm>
            <a:off x="3016312"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3" name="Rectangle 52">
            <a:extLst>
              <a:ext uri="{FF2B5EF4-FFF2-40B4-BE49-F238E27FC236}">
                <a16:creationId xmlns:a16="http://schemas.microsoft.com/office/drawing/2014/main" id="{14040CD4-A767-4050-8E35-244C848A35EF}"/>
              </a:ext>
            </a:extLst>
          </p:cNvPr>
          <p:cNvSpPr/>
          <p:nvPr/>
        </p:nvSpPr>
        <p:spPr>
          <a:xfrm>
            <a:off x="3087030"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4" name="Rectangle 53">
            <a:extLst>
              <a:ext uri="{FF2B5EF4-FFF2-40B4-BE49-F238E27FC236}">
                <a16:creationId xmlns:a16="http://schemas.microsoft.com/office/drawing/2014/main" id="{ED7DCAF6-727F-49EC-9C63-47BF6CB3A6B7}"/>
              </a:ext>
            </a:extLst>
          </p:cNvPr>
          <p:cNvSpPr/>
          <p:nvPr/>
        </p:nvSpPr>
        <p:spPr>
          <a:xfrm>
            <a:off x="3157018"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5" name="Rectangle 54">
            <a:extLst>
              <a:ext uri="{FF2B5EF4-FFF2-40B4-BE49-F238E27FC236}">
                <a16:creationId xmlns:a16="http://schemas.microsoft.com/office/drawing/2014/main" id="{EB79058D-F100-42B3-95EA-ED4F5A82AFC0}"/>
              </a:ext>
            </a:extLst>
          </p:cNvPr>
          <p:cNvSpPr/>
          <p:nvPr/>
        </p:nvSpPr>
        <p:spPr>
          <a:xfrm>
            <a:off x="322834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6" name="Rectangle 55">
            <a:extLst>
              <a:ext uri="{FF2B5EF4-FFF2-40B4-BE49-F238E27FC236}">
                <a16:creationId xmlns:a16="http://schemas.microsoft.com/office/drawing/2014/main" id="{C86F0E0C-B8E1-4D35-8ABA-A4EAEF963095}"/>
              </a:ext>
            </a:extLst>
          </p:cNvPr>
          <p:cNvSpPr/>
          <p:nvPr/>
        </p:nvSpPr>
        <p:spPr>
          <a:xfrm>
            <a:off x="3298824"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7" name="Rectangle 56">
            <a:extLst>
              <a:ext uri="{FF2B5EF4-FFF2-40B4-BE49-F238E27FC236}">
                <a16:creationId xmlns:a16="http://schemas.microsoft.com/office/drawing/2014/main" id="{73C532C8-ECBC-49E2-9786-0CF1CADFC1DF}"/>
              </a:ext>
            </a:extLst>
          </p:cNvPr>
          <p:cNvSpPr/>
          <p:nvPr/>
        </p:nvSpPr>
        <p:spPr>
          <a:xfrm>
            <a:off x="3363211"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8" name="Rectangle 57">
            <a:extLst>
              <a:ext uri="{FF2B5EF4-FFF2-40B4-BE49-F238E27FC236}">
                <a16:creationId xmlns:a16="http://schemas.microsoft.com/office/drawing/2014/main" id="{473751F5-D681-407B-B740-DC956CC40802}"/>
              </a:ext>
            </a:extLst>
          </p:cNvPr>
          <p:cNvSpPr/>
          <p:nvPr/>
        </p:nvSpPr>
        <p:spPr>
          <a:xfrm>
            <a:off x="3433929"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9" name="Rectangle 58">
            <a:extLst>
              <a:ext uri="{FF2B5EF4-FFF2-40B4-BE49-F238E27FC236}">
                <a16:creationId xmlns:a16="http://schemas.microsoft.com/office/drawing/2014/main" id="{80C67CDD-2608-4A6C-B3EA-C5C6BBA55CF3}"/>
              </a:ext>
            </a:extLst>
          </p:cNvPr>
          <p:cNvSpPr/>
          <p:nvPr/>
        </p:nvSpPr>
        <p:spPr>
          <a:xfrm>
            <a:off x="3503917"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0" name="Rectangle 59">
            <a:extLst>
              <a:ext uri="{FF2B5EF4-FFF2-40B4-BE49-F238E27FC236}">
                <a16:creationId xmlns:a16="http://schemas.microsoft.com/office/drawing/2014/main" id="{F7C0BDAA-F0A1-4746-8FD7-61A43507A31D}"/>
              </a:ext>
            </a:extLst>
          </p:cNvPr>
          <p:cNvSpPr/>
          <p:nvPr/>
        </p:nvSpPr>
        <p:spPr>
          <a:xfrm>
            <a:off x="3593027" y="4411153"/>
            <a:ext cx="25200" cy="252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1" name="Rectangle 60">
            <a:extLst>
              <a:ext uri="{FF2B5EF4-FFF2-40B4-BE49-F238E27FC236}">
                <a16:creationId xmlns:a16="http://schemas.microsoft.com/office/drawing/2014/main" id="{B98F6151-0BA8-41DA-9D36-C23DBD9C06C1}"/>
              </a:ext>
            </a:extLst>
          </p:cNvPr>
          <p:cNvSpPr/>
          <p:nvPr/>
        </p:nvSpPr>
        <p:spPr>
          <a:xfrm>
            <a:off x="9061352" y="4125923"/>
            <a:ext cx="28800" cy="54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2" name="Rectangle 61">
            <a:extLst>
              <a:ext uri="{FF2B5EF4-FFF2-40B4-BE49-F238E27FC236}">
                <a16:creationId xmlns:a16="http://schemas.microsoft.com/office/drawing/2014/main" id="{7A49E295-75DC-4363-A100-9A26EB1AFDB3}"/>
              </a:ext>
            </a:extLst>
          </p:cNvPr>
          <p:cNvSpPr/>
          <p:nvPr/>
        </p:nvSpPr>
        <p:spPr>
          <a:xfrm>
            <a:off x="8293002" y="4301815"/>
            <a:ext cx="28800"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3" name="Rectangle 62">
            <a:extLst>
              <a:ext uri="{FF2B5EF4-FFF2-40B4-BE49-F238E27FC236}">
                <a16:creationId xmlns:a16="http://schemas.microsoft.com/office/drawing/2014/main" id="{58A02F1D-D21E-457E-9BA4-00252C290CC6}"/>
              </a:ext>
            </a:extLst>
          </p:cNvPr>
          <p:cNvSpPr/>
          <p:nvPr/>
        </p:nvSpPr>
        <p:spPr>
          <a:xfrm>
            <a:off x="7524652" y="4481815"/>
            <a:ext cx="28800" cy="18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28" name="Arrow: Left-Right 27">
            <a:extLst>
              <a:ext uri="{FF2B5EF4-FFF2-40B4-BE49-F238E27FC236}">
                <a16:creationId xmlns:a16="http://schemas.microsoft.com/office/drawing/2014/main" id="{FDB4B2D2-315F-4835-A412-0E8EDE935A4E}"/>
              </a:ext>
            </a:extLst>
          </p:cNvPr>
          <p:cNvSpPr/>
          <p:nvPr/>
        </p:nvSpPr>
        <p:spPr>
          <a:xfrm>
            <a:off x="1970843" y="4115966"/>
            <a:ext cx="1704512" cy="234131"/>
          </a:xfrm>
          <a:prstGeom prst="lef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Tree>
    <p:extLst>
      <p:ext uri="{BB962C8B-B14F-4D97-AF65-F5344CB8AC3E}">
        <p14:creationId xmlns:p14="http://schemas.microsoft.com/office/powerpoint/2010/main" val="39118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E3D1-2B44-4EA7-9721-1B2889545C38}"/>
              </a:ext>
            </a:extLst>
          </p:cNvPr>
          <p:cNvSpPr>
            <a:spLocks noGrp="1"/>
          </p:cNvSpPr>
          <p:nvPr>
            <p:ph type="title"/>
          </p:nvPr>
        </p:nvSpPr>
        <p:spPr/>
        <p:txBody>
          <a:bodyPr/>
          <a:lstStyle/>
          <a:p>
            <a:r>
              <a:rPr lang="en-US"/>
              <a:t>Challenges Of Building an </a:t>
            </a:r>
            <a:r>
              <a:rPr lang="en-US" err="1"/>
              <a:t>Autocallable</a:t>
            </a:r>
            <a:r>
              <a:rPr lang="en-US"/>
              <a:t> Note Portfolio</a:t>
            </a:r>
            <a:endParaRPr lang="en-CA"/>
          </a:p>
        </p:txBody>
      </p:sp>
      <p:graphicFrame>
        <p:nvGraphicFramePr>
          <p:cNvPr id="5" name="Content Placeholder 4">
            <a:extLst>
              <a:ext uri="{FF2B5EF4-FFF2-40B4-BE49-F238E27FC236}">
                <a16:creationId xmlns:a16="http://schemas.microsoft.com/office/drawing/2014/main" id="{EC048AB4-7720-468C-B65E-B3FE9B42FB3D}"/>
              </a:ext>
            </a:extLst>
          </p:cNvPr>
          <p:cNvGraphicFramePr>
            <a:graphicFrameLocks noGrp="1"/>
          </p:cNvGraphicFramePr>
          <p:nvPr>
            <p:ph idx="1"/>
            <p:extLst>
              <p:ext uri="{D42A27DB-BD31-4B8C-83A1-F6EECF244321}">
                <p14:modId xmlns:p14="http://schemas.microsoft.com/office/powerpoint/2010/main" val="559331974"/>
              </p:ext>
            </p:extLst>
          </p:nvPr>
        </p:nvGraphicFramePr>
        <p:xfrm>
          <a:off x="609600" y="1143000"/>
          <a:ext cx="10972800" cy="498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4A3250E-982F-4829-86EF-2C0E7BDC5EAC}"/>
              </a:ext>
            </a:extLst>
          </p:cNvPr>
          <p:cNvSpPr>
            <a:spLocks noGrp="1"/>
          </p:cNvSpPr>
          <p:nvPr>
            <p:ph type="sldNum" sz="quarter" idx="12"/>
          </p:nvPr>
        </p:nvSpPr>
        <p:spPr/>
        <p:txBody>
          <a:bodyPr/>
          <a:lstStyle/>
          <a:p>
            <a:fld id="{86AB923B-19CD-554A-A7CB-5C782A182C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0765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746E-517A-2351-BC10-E72FCEF12B31}"/>
              </a:ext>
            </a:extLst>
          </p:cNvPr>
          <p:cNvSpPr>
            <a:spLocks noGrp="1"/>
          </p:cNvSpPr>
          <p:nvPr>
            <p:ph type="title"/>
          </p:nvPr>
        </p:nvSpPr>
        <p:spPr/>
        <p:txBody>
          <a:bodyPr/>
          <a:lstStyle/>
          <a:p>
            <a:r>
              <a:rPr lang="en-CA"/>
              <a:t>What does the Fund Invest in?</a:t>
            </a:r>
          </a:p>
        </p:txBody>
      </p:sp>
      <p:sp>
        <p:nvSpPr>
          <p:cNvPr id="3" name="Content Placeholder 2">
            <a:extLst>
              <a:ext uri="{FF2B5EF4-FFF2-40B4-BE49-F238E27FC236}">
                <a16:creationId xmlns:a16="http://schemas.microsoft.com/office/drawing/2014/main" id="{45F7CA75-DE75-02FF-4F27-C5A976D8CD52}"/>
              </a:ext>
            </a:extLst>
          </p:cNvPr>
          <p:cNvSpPr>
            <a:spLocks noGrp="1"/>
          </p:cNvSpPr>
          <p:nvPr>
            <p:ph idx="1"/>
          </p:nvPr>
        </p:nvSpPr>
        <p:spPr/>
        <p:txBody>
          <a:bodyPr/>
          <a:lstStyle/>
          <a:p>
            <a:r>
              <a:rPr lang="en-CA" dirty="0"/>
              <a:t>The Fund intends to gain exposure to </a:t>
            </a:r>
            <a:r>
              <a:rPr lang="en-CA" b="1" dirty="0" err="1"/>
              <a:t>Autocallable</a:t>
            </a:r>
            <a:r>
              <a:rPr lang="en-CA" b="1" dirty="0"/>
              <a:t> Notes exposure </a:t>
            </a:r>
            <a:r>
              <a:rPr lang="en-CA" dirty="0"/>
              <a:t>via:</a:t>
            </a:r>
            <a:endParaRPr lang="en-CA" b="1" dirty="0"/>
          </a:p>
          <a:p>
            <a:pPr lvl="1"/>
            <a:r>
              <a:rPr lang="en-CA" b="1" dirty="0"/>
              <a:t>Total Return Swap (TRS) </a:t>
            </a:r>
            <a:r>
              <a:rPr lang="en-CA" dirty="0"/>
              <a:t>– </a:t>
            </a:r>
            <a:r>
              <a:rPr lang="en-US" dirty="0"/>
              <a:t>a contractual agreement with a counterparty, where the receiver (the Fund) agrees to periodically pay a set rate to the counterparty (usually a large bank) in exchange for payments based on the returns of an underlying asset.</a:t>
            </a:r>
          </a:p>
          <a:p>
            <a:pPr lvl="1"/>
            <a:r>
              <a:rPr lang="en-CA" b="1" dirty="0"/>
              <a:t>Replication of </a:t>
            </a:r>
            <a:r>
              <a:rPr lang="en-CA" b="1" dirty="0" err="1"/>
              <a:t>Autocallable</a:t>
            </a:r>
            <a:r>
              <a:rPr lang="en-CA" b="1" dirty="0"/>
              <a:t> Notes </a:t>
            </a:r>
            <a:r>
              <a:rPr lang="en-CA" dirty="0"/>
              <a:t>– invest into the individual components of </a:t>
            </a:r>
            <a:r>
              <a:rPr lang="en-CA" dirty="0" err="1"/>
              <a:t>Autocallable</a:t>
            </a:r>
            <a:r>
              <a:rPr lang="en-CA" dirty="0"/>
              <a:t> Notes to synthetically recreate their risk-reward profiles.</a:t>
            </a:r>
            <a:endParaRPr lang="en-US" dirty="0"/>
          </a:p>
          <a:p>
            <a:pPr lvl="1"/>
            <a:r>
              <a:rPr lang="en-CA" b="1" dirty="0"/>
              <a:t>Direct investment in </a:t>
            </a:r>
            <a:r>
              <a:rPr lang="en-CA" b="1" dirty="0" err="1"/>
              <a:t>Autocallable</a:t>
            </a:r>
            <a:r>
              <a:rPr lang="en-CA" b="1" dirty="0"/>
              <a:t> Notes </a:t>
            </a:r>
            <a:r>
              <a:rPr lang="en-CA" dirty="0"/>
              <a:t>– directly purchase the notes from issuers (typically major Canadian or big International banks).</a:t>
            </a:r>
          </a:p>
        </p:txBody>
      </p:sp>
      <p:sp>
        <p:nvSpPr>
          <p:cNvPr id="4" name="Slide Number Placeholder 3">
            <a:extLst>
              <a:ext uri="{FF2B5EF4-FFF2-40B4-BE49-F238E27FC236}">
                <a16:creationId xmlns:a16="http://schemas.microsoft.com/office/drawing/2014/main" id="{4C3684BB-C8C8-37AE-A7DD-4EE42FECE7D4}"/>
              </a:ext>
            </a:extLst>
          </p:cNvPr>
          <p:cNvSpPr>
            <a:spLocks noGrp="1"/>
          </p:cNvSpPr>
          <p:nvPr>
            <p:ph type="sldNum" sz="quarter" idx="12"/>
          </p:nvPr>
        </p:nvSpPr>
        <p:spPr/>
        <p:txBody>
          <a:bodyPr/>
          <a:lstStyle/>
          <a:p>
            <a:fld id="{86AB923B-19CD-554A-A7CB-5C782A182CE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4410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BMO Strategic Equity Yield Fund </a:t>
            </a:r>
          </a:p>
        </p:txBody>
      </p:sp>
      <p:sp>
        <p:nvSpPr>
          <p:cNvPr id="12" name="Content Placeholder 2">
            <a:extLst>
              <a:ext uri="{FF2B5EF4-FFF2-40B4-BE49-F238E27FC236}">
                <a16:creationId xmlns:a16="http://schemas.microsoft.com/office/drawing/2014/main" id="{D6B74ED7-0D5B-4C76-9E10-97EDAE924118}"/>
              </a:ext>
            </a:extLst>
          </p:cNvPr>
          <p:cNvSpPr>
            <a:spLocks noGrp="1"/>
          </p:cNvSpPr>
          <p:nvPr>
            <p:ph idx="1"/>
          </p:nvPr>
        </p:nvSpPr>
        <p:spPr>
          <a:xfrm>
            <a:off x="609600" y="1143001"/>
            <a:ext cx="10972800" cy="4982633"/>
          </a:xfrm>
        </p:spPr>
        <p:txBody>
          <a:bodyPr/>
          <a:lstStyle/>
          <a:p>
            <a:r>
              <a:rPr lang="en-US"/>
              <a:t>The BMO Strategic Equity Yield Fund (the “Fund”) replicates the exposure of an actively managed portfolio of </a:t>
            </a:r>
            <a:r>
              <a:rPr lang="en-US" err="1"/>
              <a:t>Autocallable</a:t>
            </a:r>
            <a:r>
              <a:rPr lang="en-US"/>
              <a:t> notes, which are hybrid security that have characteristics of both fixed income instruments and equity securities. This has the benefit of:</a:t>
            </a:r>
          </a:p>
          <a:p>
            <a:pPr lvl="1"/>
            <a:r>
              <a:rPr lang="en-US"/>
              <a:t>Giving investors access to structured notes in an open-ended fund format</a:t>
            </a:r>
          </a:p>
          <a:p>
            <a:pPr lvl="1"/>
            <a:r>
              <a:rPr lang="en-US"/>
              <a:t>Providing an above-market distribution target yield of 8%</a:t>
            </a:r>
          </a:p>
          <a:p>
            <a:pPr lvl="1"/>
            <a:r>
              <a:rPr lang="en-US"/>
              <a:t>Offering downside protection against moderate market declines</a:t>
            </a:r>
          </a:p>
          <a:p>
            <a:pPr lvl="1"/>
            <a:r>
              <a:rPr lang="en-US"/>
              <a:t>Simplifying life cycle management of notes for advisors</a:t>
            </a:r>
          </a:p>
        </p:txBody>
      </p:sp>
      <p:sp>
        <p:nvSpPr>
          <p:cNvPr id="5" name="Slide Number Placeholder 4"/>
          <p:cNvSpPr>
            <a:spLocks noGrp="1"/>
          </p:cNvSpPr>
          <p:nvPr>
            <p:ph type="sldNum" sz="quarter" idx="12"/>
          </p:nvPr>
        </p:nvSpPr>
        <p:spPr>
          <a:xfrm>
            <a:off x="10972800" y="6248400"/>
            <a:ext cx="609600" cy="609600"/>
          </a:xfrm>
        </p:spPr>
        <p:txBody>
          <a:bodyPr/>
          <a:lstStyle/>
          <a:p>
            <a:fld id="{86AB923B-19CD-554A-A7CB-5C782A182CEF}" type="slidenum">
              <a:rPr lang="en-US" smtClean="0"/>
              <a:t>9</a:t>
            </a:fld>
            <a:endParaRPr lang="en-US"/>
          </a:p>
        </p:txBody>
      </p:sp>
      <p:sp>
        <p:nvSpPr>
          <p:cNvPr id="3" name="TextBox 2">
            <a:extLst>
              <a:ext uri="{FF2B5EF4-FFF2-40B4-BE49-F238E27FC236}">
                <a16:creationId xmlns:a16="http://schemas.microsoft.com/office/drawing/2014/main" id="{A4A20371-A24C-45A8-8603-9CA0E3B48641}"/>
              </a:ext>
            </a:extLst>
          </p:cNvPr>
          <p:cNvSpPr txBox="1"/>
          <p:nvPr/>
        </p:nvSpPr>
        <p:spPr>
          <a:xfrm>
            <a:off x="1669774" y="5108713"/>
            <a:ext cx="2713383" cy="606286"/>
          </a:xfrm>
          <a:prstGeom prst="rect">
            <a:avLst/>
          </a:prstGeom>
          <a:noFill/>
        </p:spPr>
        <p:txBody>
          <a:bodyPr wrap="square" lIns="0" tIns="0" rIns="0" bIns="0" rtlCol="0">
            <a:noAutofit/>
          </a:bodyPr>
          <a:lstStyle/>
          <a:p>
            <a:pPr>
              <a:spcBef>
                <a:spcPts val="1000"/>
              </a:spcBef>
            </a:pPr>
            <a:endParaRPr lang="en-CA" sz="2000">
              <a:latin typeface="Arial"/>
              <a:cs typeface="Arial"/>
            </a:endParaRPr>
          </a:p>
        </p:txBody>
      </p:sp>
      <p:sp>
        <p:nvSpPr>
          <p:cNvPr id="4" name="TextBox 3">
            <a:extLst>
              <a:ext uri="{FF2B5EF4-FFF2-40B4-BE49-F238E27FC236}">
                <a16:creationId xmlns:a16="http://schemas.microsoft.com/office/drawing/2014/main" id="{B382FF45-6F7D-0510-8E2A-9E178DB7758B}"/>
              </a:ext>
            </a:extLst>
          </p:cNvPr>
          <p:cNvSpPr txBox="1"/>
          <p:nvPr/>
        </p:nvSpPr>
        <p:spPr>
          <a:xfrm>
            <a:off x="728869" y="5653617"/>
            <a:ext cx="11068879" cy="533400"/>
          </a:xfrm>
          <a:prstGeom prst="rect">
            <a:avLst/>
          </a:prstGeom>
          <a:noFill/>
        </p:spPr>
        <p:txBody>
          <a:bodyPr wrap="square" lIns="0" tIns="0" rIns="0" bIns="0" rtlCol="0">
            <a:noAutofit/>
          </a:bodyPr>
          <a:lstStyle/>
          <a:p>
            <a:pPr algn="l"/>
            <a:r>
              <a:rPr lang="en-CA" sz="1000">
                <a:solidFill>
                  <a:srgbClr val="000000"/>
                </a:solidFill>
                <a:latin typeface="+mj-lt"/>
              </a:rPr>
              <a:t>* </a:t>
            </a:r>
            <a:r>
              <a:rPr lang="en-US" sz="1000" b="0" i="0" u="none" strike="noStrike" baseline="0">
                <a:solidFill>
                  <a:srgbClr val="000000"/>
                </a:solidFill>
                <a:latin typeface="+mj-lt"/>
              </a:rPr>
              <a:t>Target Distribution Yield was calculated by using the expected annualized distribution yield (which may be based on income, dividends, return of capital and option premiums as applicable) of the underlying portfolio and excluding any capital gains from portfolio turnover, less expenses. The distribution rate is based on the starting NAV of $10. Distribution yield is not an indicator of overall performance and will change based on market conditions, NAV fluctuations, and is not guaranteed. </a:t>
            </a:r>
            <a:endParaRPr lang="en-CA" sz="1000">
              <a:latin typeface="+mj-lt"/>
              <a:cs typeface="Arial"/>
            </a:endParaRPr>
          </a:p>
        </p:txBody>
      </p:sp>
    </p:spTree>
    <p:extLst>
      <p:ext uri="{BB962C8B-B14F-4D97-AF65-F5344CB8AC3E}">
        <p14:creationId xmlns:p14="http://schemas.microsoft.com/office/powerpoint/2010/main" val="1799101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MO secondary">
      <a:dk1>
        <a:sysClr val="windowText" lastClr="000000"/>
      </a:dk1>
      <a:lt1>
        <a:sysClr val="window" lastClr="FFFFFF"/>
      </a:lt1>
      <a:dk2>
        <a:srgbClr val="004A7C"/>
      </a:dk2>
      <a:lt2>
        <a:srgbClr val="E0E0E0"/>
      </a:lt2>
      <a:accent1>
        <a:srgbClr val="0079C1"/>
      </a:accent1>
      <a:accent2>
        <a:srgbClr val="974BB7"/>
      </a:accent2>
      <a:accent3>
        <a:srgbClr val="8988E1"/>
      </a:accent3>
      <a:accent4>
        <a:srgbClr val="39D4B9"/>
      </a:accent4>
      <a:accent5>
        <a:srgbClr val="CEE226"/>
      </a:accent5>
      <a:accent6>
        <a:srgbClr val="FAA451"/>
      </a:accent6>
      <a:hlink>
        <a:srgbClr val="0079C1"/>
      </a:hlink>
      <a:folHlink>
        <a:srgbClr val="5B5B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S-P Global Indicies 4:3 Template">
  <a:themeElements>
    <a:clrScheme name="S-P Global Color Theme">
      <a:dk1>
        <a:sysClr val="windowText" lastClr="000000"/>
      </a:dk1>
      <a:lt1>
        <a:sysClr val="window" lastClr="FFFFFF"/>
      </a:lt1>
      <a:dk2>
        <a:srgbClr val="404040"/>
      </a:dk2>
      <a:lt2>
        <a:srgbClr val="DCDCDC"/>
      </a:lt2>
      <a:accent1>
        <a:srgbClr val="4F99C1"/>
      </a:accent1>
      <a:accent2>
        <a:srgbClr val="002B5F"/>
      </a:accent2>
      <a:accent3>
        <a:srgbClr val="FFAC17"/>
      </a:accent3>
      <a:accent4>
        <a:srgbClr val="4B2514"/>
      </a:accent4>
      <a:accent5>
        <a:srgbClr val="DE8BA5"/>
      </a:accent5>
      <a:accent6>
        <a:srgbClr val="6A035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SPGlobal Indicies  4-3 Template" id="{4ABE71C4-242F-4C18-A4CF-1482259D2222}" vid="{0377925E-4A98-4316-981F-4D0A940B0BD9}"/>
    </a:ext>
  </a:extLst>
</a:theme>
</file>

<file path=ppt/theme/theme11.xml><?xml version="1.0" encoding="utf-8"?>
<a:theme xmlns:a="http://schemas.openxmlformats.org/drawingml/2006/main" name="TMX Group Digital 6x9 English">
  <a:themeElements>
    <a:clrScheme name="TMX Group Colour">
      <a:dk1>
        <a:sysClr val="windowText" lastClr="000000"/>
      </a:dk1>
      <a:lt1>
        <a:sysClr val="window" lastClr="FFFFFF"/>
      </a:lt1>
      <a:dk2>
        <a:srgbClr val="1B2935"/>
      </a:dk2>
      <a:lt2>
        <a:srgbClr val="FFFFFF"/>
      </a:lt2>
      <a:accent1>
        <a:srgbClr val="64CCC9"/>
      </a:accent1>
      <a:accent2>
        <a:srgbClr val="309299"/>
      </a:accent2>
      <a:accent3>
        <a:srgbClr val="1D6B70"/>
      </a:accent3>
      <a:accent4>
        <a:srgbClr val="0061AF"/>
      </a:accent4>
      <a:accent5>
        <a:srgbClr val="004F93"/>
      </a:accent5>
      <a:accent6>
        <a:srgbClr val="5D7380"/>
      </a:accent6>
      <a:hlink>
        <a:srgbClr val="7E97A3"/>
      </a:hlink>
      <a:folHlink>
        <a:srgbClr val="3092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80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MO GAM template_new brand">
  <a:themeElements>
    <a:clrScheme name="Custom 1">
      <a:dk1>
        <a:sysClr val="windowText" lastClr="000000"/>
      </a:dk1>
      <a:lt1>
        <a:sysClr val="window" lastClr="FFFFFF"/>
      </a:lt1>
      <a:dk2>
        <a:srgbClr val="004A7C"/>
      </a:dk2>
      <a:lt2>
        <a:srgbClr val="E0E0E0"/>
      </a:lt2>
      <a:accent1>
        <a:srgbClr val="0079C1"/>
      </a:accent1>
      <a:accent2>
        <a:srgbClr val="40B8FE"/>
      </a:accent2>
      <a:accent3>
        <a:srgbClr val="005A90"/>
      </a:accent3>
      <a:accent4>
        <a:srgbClr val="BFE7FF"/>
      </a:accent4>
      <a:accent5>
        <a:srgbClr val="00375D"/>
      </a:accent5>
      <a:accent6>
        <a:srgbClr val="5B5B5B"/>
      </a:accent6>
      <a:hlink>
        <a:srgbClr val="0079C1"/>
      </a:hlink>
      <a:folHlink>
        <a:srgbClr val="5B5B5B"/>
      </a:folHlink>
    </a:clrScheme>
    <a:fontScheme name="Heebo">
      <a:majorFont>
        <a:latin typeface="Heebo"/>
        <a:ea typeface=""/>
        <a:cs typeface=""/>
      </a:majorFont>
      <a:minorFont>
        <a:latin typeface="Heeb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3.xml><?xml version="1.0" encoding="utf-8"?>
<a:theme xmlns:a="http://schemas.openxmlformats.org/drawingml/2006/main" name="3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eebo">
      <a:majorFont>
        <a:latin typeface="Heebo"/>
        <a:ea typeface=""/>
        <a:cs typeface=""/>
      </a:majorFont>
      <a:minorFont>
        <a:latin typeface="Heeb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4.xml><?xml version="1.0" encoding="utf-8"?>
<a:theme xmlns:a="http://schemas.openxmlformats.org/drawingml/2006/main" name="S-P Global Indicies 4:3 Template">
  <a:themeElements>
    <a:clrScheme name="S-P Global Color Theme">
      <a:dk1>
        <a:sysClr val="windowText" lastClr="000000"/>
      </a:dk1>
      <a:lt1>
        <a:sysClr val="window" lastClr="FFFFFF"/>
      </a:lt1>
      <a:dk2>
        <a:srgbClr val="404040"/>
      </a:dk2>
      <a:lt2>
        <a:srgbClr val="DCDCDC"/>
      </a:lt2>
      <a:accent1>
        <a:srgbClr val="4F99C1"/>
      </a:accent1>
      <a:accent2>
        <a:srgbClr val="002B5F"/>
      </a:accent2>
      <a:accent3>
        <a:srgbClr val="FFAC17"/>
      </a:accent3>
      <a:accent4>
        <a:srgbClr val="4B2514"/>
      </a:accent4>
      <a:accent5>
        <a:srgbClr val="DE8BA5"/>
      </a:accent5>
      <a:accent6>
        <a:srgbClr val="6A035C"/>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AQUA">
      <a:srgbClr val="08C3A5"/>
    </a:custClr>
    <a:custClr name="DARKTEAL">
      <a:srgbClr val="06423D"/>
    </a:custClr>
    <a:custClr name="MELON">
      <a:srgbClr val="F79668"/>
    </a:custClr>
    <a:custClr name="DARKSIENNA">
      <a:srgbClr val="712300"/>
    </a:custClr>
    <a:custClr name="IRIS">
      <a:srgbClr val="908EC5"/>
    </a:custClr>
    <a:custClr name="INDIGO">
      <a:srgbClr val="37237B"/>
    </a:custClr>
    <a:custClr name="TREE">
      <a:srgbClr val="A4C032"/>
    </a:custClr>
    <a:custClr name="FOREST">
      <a:srgbClr val="2C3B0D"/>
    </a:custClr>
    <a:custClr name="White">
      <a:srgbClr val="FFFFFF"/>
    </a:custClr>
    <a:custClr name="White">
      <a:srgbClr val="FFFFFF"/>
    </a:custClr>
    <a:custClr name="BLACK100">
      <a:srgbClr val="000000"/>
    </a:custClr>
    <a:custClr name="BLACK80">
      <a:srgbClr val="333333"/>
    </a:custClr>
    <a:custClr name="BLACK60">
      <a:srgbClr val="666666"/>
    </a:custClr>
    <a:custClr name="BLACK40">
      <a:srgbClr val="999999"/>
    </a:custClr>
    <a:custClr name="BLACK20">
      <a:srgbClr val="CCCCCC"/>
    </a:custClr>
    <a:custClr name="White">
      <a:srgbClr val="FFFFFF"/>
    </a:custClr>
    <a:custClr name="White">
      <a:srgbClr val="FFFFFF"/>
    </a:custClr>
    <a:custClr name="White">
      <a:srgbClr val="FFFFFF"/>
    </a:custClr>
    <a:custClr name="White">
      <a:srgbClr val="FFFFFF"/>
    </a:custClr>
    <a:custClr name="White">
      <a:srgbClr val="FFFFFF"/>
    </a:custClr>
    <a:custClr name="Neutral5">
      <a:srgbClr val="473729"/>
    </a:custClr>
    <a:custClr name="Neutral4">
      <a:srgbClr val="7A6855"/>
    </a:custClr>
    <a:custClr name="Neutral3">
      <a:srgbClr val="A39382"/>
    </a:custClr>
    <a:custClr name="Neutral2">
      <a:srgbClr val="B7A99A"/>
    </a:custClr>
    <a:custClr name="Neutral1">
      <a:srgbClr val="CEC2B4"/>
    </a:custClr>
    <a:custClr name="White">
      <a:srgbClr val="FFFFFF"/>
    </a:custClr>
    <a:custClr name="White">
      <a:srgbClr val="FFFFFF"/>
    </a:custClr>
    <a:custClr name="White">
      <a:srgbClr val="FFFFFF"/>
    </a:custClr>
    <a:custClr name="White">
      <a:srgbClr val="FFFFFF"/>
    </a:custClr>
    <a:custClr name="White">
      <a:srgbClr val="FFFFFF"/>
    </a:custClr>
    <a:custClr name="OCEAN ">
      <a:srgbClr val="007EAE"/>
    </a:custClr>
    <a:custClr name="HONEY">
      <a:srgbClr val="FFAC17"/>
    </a:custClr>
    <a:custClr name="RUBINE">
      <a:srgbClr val="C40067"/>
    </a:custClr>
    <a:custClr name="AQUA">
      <a:srgbClr val="08C3A5"/>
    </a:custClr>
    <a:custClr name="COPPERPLATE">
      <a:srgbClr val="F36C35"/>
    </a:custClr>
    <a:custClr name="PETRO">
      <a:srgbClr val="6A6AB1"/>
    </a:custClr>
    <a:custClr name="TREE">
      <a:srgbClr val="A4C032"/>
    </a:custClr>
    <a:custClr name="White">
      <a:srgbClr val="FFFFFF"/>
    </a:custClr>
    <a:custClr name="White">
      <a:srgbClr val="FFFFFF"/>
    </a:custClr>
    <a:custClr name="White">
      <a:srgbClr val="FFFFFF"/>
    </a:custClr>
    <a:custClr name="SPGRed">
      <a:srgbClr val="D6002A"/>
    </a:custClr>
  </a:custClrLst>
  <a:extLst>
    <a:ext uri="{05A4C25C-085E-4340-85A3-A5531E510DB2}">
      <thm15:themeFamily xmlns:thm15="http://schemas.microsoft.com/office/thememl/2012/main" name="SPGlobal Indicies  4-3 Template" id="{4ABE71C4-242F-4C18-A4CF-1482259D2222}" vid="{0377925E-4A98-4316-981F-4D0A940B0BD9}"/>
    </a:ext>
  </a:extLst>
</a:theme>
</file>

<file path=ppt/theme/theme5.xml><?xml version="1.0" encoding="utf-8"?>
<a:theme xmlns:a="http://schemas.openxmlformats.org/drawingml/2006/main" name="4_BMO GAM template_new brand">
  <a:themeElements>
    <a:clrScheme name="BMO secondary">
      <a:dk1>
        <a:sysClr val="windowText" lastClr="000000"/>
      </a:dk1>
      <a:lt1>
        <a:sysClr val="window" lastClr="FFFFFF"/>
      </a:lt1>
      <a:dk2>
        <a:srgbClr val="004A7C"/>
      </a:dk2>
      <a:lt2>
        <a:srgbClr val="E0E0E0"/>
      </a:lt2>
      <a:accent1>
        <a:srgbClr val="0079C1"/>
      </a:accent1>
      <a:accent2>
        <a:srgbClr val="974BB7"/>
      </a:accent2>
      <a:accent3>
        <a:srgbClr val="8988E1"/>
      </a:accent3>
      <a:accent4>
        <a:srgbClr val="39D4B9"/>
      </a:accent4>
      <a:accent5>
        <a:srgbClr val="CEE226"/>
      </a:accent5>
      <a:accent6>
        <a:srgbClr val="FAA451"/>
      </a:accent6>
      <a:hlink>
        <a:srgbClr val="0079C1"/>
      </a:hlink>
      <a:folHlink>
        <a:srgbClr val="5B5B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6.xml><?xml version="1.0" encoding="utf-8"?>
<a:theme xmlns:a="http://schemas.openxmlformats.org/drawingml/2006/main" name="5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7.xml><?xml version="1.0" encoding="utf-8"?>
<a:theme xmlns:a="http://schemas.openxmlformats.org/drawingml/2006/main" name="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8.xml><?xml version="1.0" encoding="utf-8"?>
<a:theme xmlns:a="http://schemas.openxmlformats.org/drawingml/2006/main" name="6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9.xml><?xml version="1.0" encoding="utf-8"?>
<a:theme xmlns:a="http://schemas.openxmlformats.org/drawingml/2006/main" name="8_BMO GAM template_new 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723BFFD9B9244585969D2EA3A7E290" ma:contentTypeVersion="15" ma:contentTypeDescription="Create a new document." ma:contentTypeScope="" ma:versionID="a235ffbd8993998b2cc088cff359333e">
  <xsd:schema xmlns:xsd="http://www.w3.org/2001/XMLSchema" xmlns:xs="http://www.w3.org/2001/XMLSchema" xmlns:p="http://schemas.microsoft.com/office/2006/metadata/properties" xmlns:ns1="http://schemas.microsoft.com/sharepoint/v3" xmlns:ns3="6fc25e8e-0537-4903-a1f9-e442d11ae33a" xmlns:ns4="bb9253db-b0d9-4fb2-9278-7008dfc9179b" targetNamespace="http://schemas.microsoft.com/office/2006/metadata/properties" ma:root="true" ma:fieldsID="8005d8618cb86f58544e666399f0614b" ns1:_="" ns3:_="" ns4:_="">
    <xsd:import namespace="http://schemas.microsoft.com/sharepoint/v3"/>
    <xsd:import namespace="6fc25e8e-0537-4903-a1f9-e442d11ae33a"/>
    <xsd:import namespace="bb9253db-b0d9-4fb2-9278-7008dfc9179b"/>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1:_ip_UnifiedCompliancePolicyProperties" minOccurs="0"/>
                <xsd:element ref="ns1:_ip_UnifiedCompliancePolicyUIAction"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c25e8e-0537-4903-a1f9-e442d11ae33a"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ingHintHash" ma:index="9" nillable="true" ma:displayName="Sharing Hint Hash" ma:hidden="true" ma:internalName="SharingHintHash" ma:readOnly="true">
      <xsd:simpleType>
        <xsd:restriction base="dms:Text"/>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9253db-b0d9-4fb2-9278-7008dfc9179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bb9253db-b0d9-4fb2-9278-7008dfc9179b" xsi:nil="true"/>
  </documentManagement>
</p:properties>
</file>

<file path=customXml/itemProps1.xml><?xml version="1.0" encoding="utf-8"?>
<ds:datastoreItem xmlns:ds="http://schemas.openxmlformats.org/officeDocument/2006/customXml" ds:itemID="{D08566A2-BC2E-4163-858E-D614860FB4B8}">
  <ds:schemaRefs>
    <ds:schemaRef ds:uri="http://schemas.microsoft.com/sharepoint/v3/contenttype/forms"/>
  </ds:schemaRefs>
</ds:datastoreItem>
</file>

<file path=customXml/itemProps2.xml><?xml version="1.0" encoding="utf-8"?>
<ds:datastoreItem xmlns:ds="http://schemas.openxmlformats.org/officeDocument/2006/customXml" ds:itemID="{24D06917-C36A-4078-8118-7B0A6F4C74CC}">
  <ds:schemaRefs>
    <ds:schemaRef ds:uri="6fc25e8e-0537-4903-a1f9-e442d11ae33a"/>
    <ds:schemaRef ds:uri="bb9253db-b0d9-4fb2-9278-7008dfc917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22A0B-7A73-4D11-96C2-DCCBFD9A2C4B}">
  <ds:schemaRefs>
    <ds:schemaRef ds:uri="6fc25e8e-0537-4903-a1f9-e442d11ae33a"/>
    <ds:schemaRef ds:uri="bb9253db-b0d9-4fb2-9278-7008dfc917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29</TotalTime>
  <Words>3251</Words>
  <Application>Microsoft Office PowerPoint</Application>
  <PresentationFormat>Widescreen</PresentationFormat>
  <Paragraphs>262</Paragraphs>
  <Slides>19</Slides>
  <Notes>5</Notes>
  <HiddenSlides>0</HiddenSlides>
  <MMClips>0</MMClips>
  <ScaleCrop>false</ScaleCrop>
  <HeadingPairs>
    <vt:vector size="8" baseType="variant">
      <vt:variant>
        <vt:lpstr>Fonts Used</vt:lpstr>
      </vt:variant>
      <vt:variant>
        <vt:i4>18</vt:i4>
      </vt:variant>
      <vt:variant>
        <vt:lpstr>Theme</vt:lpstr>
      </vt:variant>
      <vt:variant>
        <vt:i4>11</vt:i4>
      </vt:variant>
      <vt:variant>
        <vt:lpstr>Embedded OLE Servers</vt:lpstr>
      </vt:variant>
      <vt:variant>
        <vt:i4>1</vt:i4>
      </vt:variant>
      <vt:variant>
        <vt:lpstr>Slide Titles</vt:lpstr>
      </vt:variant>
      <vt:variant>
        <vt:i4>19</vt:i4>
      </vt:variant>
    </vt:vector>
  </HeadingPairs>
  <TitlesOfParts>
    <vt:vector size="49" baseType="lpstr">
      <vt:lpstr>Akkurat Light Pro</vt:lpstr>
      <vt:lpstr>Akkurat Pro</vt:lpstr>
      <vt:lpstr>Arial</vt:lpstr>
      <vt:lpstr>Arial Black</vt:lpstr>
      <vt:lpstr>Arial Narrow</vt:lpstr>
      <vt:lpstr>Arial Regular</vt:lpstr>
      <vt:lpstr>Calibri</vt:lpstr>
      <vt:lpstr>Dax Offc Pro</vt:lpstr>
      <vt:lpstr>Dax Offc Pro Regular</vt:lpstr>
      <vt:lpstr>DIN-Black</vt:lpstr>
      <vt:lpstr>DIN-Bold</vt:lpstr>
      <vt:lpstr>DIN-Light</vt:lpstr>
      <vt:lpstr>Heebo</vt:lpstr>
      <vt:lpstr>Heebo Light</vt:lpstr>
      <vt:lpstr>Lucida Grande</vt:lpstr>
      <vt:lpstr>LucidaGrande</vt:lpstr>
      <vt:lpstr>Symbol</vt:lpstr>
      <vt:lpstr>Wingdings</vt:lpstr>
      <vt:lpstr>Office Theme</vt:lpstr>
      <vt:lpstr>2_BMO GAM template_new brand</vt:lpstr>
      <vt:lpstr>3_BMO GAM template_new brand</vt:lpstr>
      <vt:lpstr>S-P Global Indicies 4:3 Template</vt:lpstr>
      <vt:lpstr>4_BMO GAM template_new brand</vt:lpstr>
      <vt:lpstr>5_BMO GAM template_new brand</vt:lpstr>
      <vt:lpstr>BMO GAM template_new brand</vt:lpstr>
      <vt:lpstr>6_BMO GAM template_new brand</vt:lpstr>
      <vt:lpstr>8_BMO GAM template_new brand</vt:lpstr>
      <vt:lpstr>1_S-P Global Indicies 4:3 Template</vt:lpstr>
      <vt:lpstr>TMX Group Digital 6x9 English</vt:lpstr>
      <vt:lpstr>think-cell Slide</vt:lpstr>
      <vt:lpstr>PowerPoint Presentation</vt:lpstr>
      <vt:lpstr>Our Clients’ Focus for 2023 and Beyond </vt:lpstr>
      <vt:lpstr>Structured Notes – The Engine Behind Convergence Investing</vt:lpstr>
      <vt:lpstr>Portfolio Diversification with Structured Notes</vt:lpstr>
      <vt:lpstr>What are Autocallable Notes?</vt:lpstr>
      <vt:lpstr>Types of Autocallable Notes</vt:lpstr>
      <vt:lpstr>Challenges Of Building an Autocallable Note Portfolio</vt:lpstr>
      <vt:lpstr>What does the Fund Invest in?</vt:lpstr>
      <vt:lpstr>BMO Strategic Equity Yield Fund </vt:lpstr>
      <vt:lpstr>How does Autocallable Note Replication Work?</vt:lpstr>
      <vt:lpstr>BMO Strategic Equity Yield Fund Offers The Following Key Benefits</vt:lpstr>
      <vt:lpstr>Key Benefits Of The Fund</vt:lpstr>
      <vt:lpstr>Investment Strategy</vt:lpstr>
      <vt:lpstr>Portfolio Rebalancing</vt:lpstr>
      <vt:lpstr>BMO Strategic Equity Yield Fund Details</vt:lpstr>
      <vt:lpstr>BMO Strategic Equity Yield Fund</vt:lpstr>
      <vt:lpstr>Portfolio Managers</vt:lpstr>
      <vt:lpstr>Summary</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foy</dc:creator>
  <cp:lastModifiedBy>Fung, Kylie</cp:lastModifiedBy>
  <cp:revision>3</cp:revision>
  <cp:lastPrinted>2020-09-22T16:01:23Z</cp:lastPrinted>
  <dcterms:created xsi:type="dcterms:W3CDTF">2020-05-08T14:57:41Z</dcterms:created>
  <dcterms:modified xsi:type="dcterms:W3CDTF">2023-08-03T17:39:03Z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MSIP_Label_0cf00cb3-7a5d-4674-b157-6d675423df49_Enabled">
    <vt:lpwstr>true</vt:lpwstr>
  </property>
  <property fmtid="{D5CDD505-2E9C-101B-9397-08002B2CF9AE}" pid="4" name="MSIP_Label_0cf00cb3-7a5d-4674-b157-6d675423df49_SetDate">
    <vt:lpwstr>2021-11-01T17:22:05Z</vt:lpwstr>
  </property>
  <property fmtid="{D5CDD505-2E9C-101B-9397-08002B2CF9AE}" pid="5" name="MSIP_Label_0cf00cb3-7a5d-4674-b157-6d675423df49_Method">
    <vt:lpwstr>Standard</vt:lpwstr>
  </property>
  <property fmtid="{D5CDD505-2E9C-101B-9397-08002B2CF9AE}" pid="6" name="MSIP_Label_0cf00cb3-7a5d-4674-b157-6d675423df49_Name">
    <vt:lpwstr>Internal</vt:lpwstr>
  </property>
  <property fmtid="{D5CDD505-2E9C-101B-9397-08002B2CF9AE}" pid="7" name="MSIP_Label_0cf00cb3-7a5d-4674-b157-6d675423df49_SiteId">
    <vt:lpwstr>ece76e02-a02b-4c4a-906d-98a34c5ce07a</vt:lpwstr>
  </property>
  <property fmtid="{D5CDD505-2E9C-101B-9397-08002B2CF9AE}" pid="8" name="MSIP_Label_0cf00cb3-7a5d-4674-b157-6d675423df49_ActionId">
    <vt:lpwstr>409bab8c-ed9e-480b-b823-8f1232d99a8a</vt:lpwstr>
  </property>
  <property fmtid="{D5CDD505-2E9C-101B-9397-08002B2CF9AE}" pid="9" name="MSIP_Label_0cf00cb3-7a5d-4674-b157-6d675423df49_ContentBits">
    <vt:lpwstr>0</vt:lpwstr>
  </property>
  <property fmtid="{D5CDD505-2E9C-101B-9397-08002B2CF9AE}" pid="10" name="ContentTypeId">
    <vt:lpwstr>0x010100FA723BFFD9B9244585969D2EA3A7E290</vt:lpwstr>
  </property>
</Properties>
</file>